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60" r:id="rId1"/>
    <p:sldMasterId id="2147483685" r:id="rId2"/>
    <p:sldMasterId id="2147483686" r:id="rId3"/>
    <p:sldMasterId id="2147483687" r:id="rId4"/>
    <p:sldMasterId id="2147483688" r:id="rId5"/>
    <p:sldMasterId id="2147483744" r:id="rId6"/>
  </p:sldMasterIdLst>
  <p:notesMasterIdLst>
    <p:notesMasterId r:id="rId7"/>
  </p:notesMasterIdLst>
  <p:sldIdLst>
    <p:sldId id="780" r:id="rId8"/>
    <p:sldId id="743" r:id="rId9"/>
    <p:sldId id="787" r:id="rId10"/>
    <p:sldId id="795" r:id="rId11"/>
    <p:sldId id="819" r:id="rId12"/>
    <p:sldId id="792" r:id="rId13"/>
    <p:sldId id="790" r:id="rId14"/>
    <p:sldId id="797" r:id="rId15"/>
    <p:sldId id="791" r:id="rId16"/>
    <p:sldId id="825" r:id="rId17"/>
    <p:sldId id="793" r:id="rId18"/>
    <p:sldId id="794" r:id="rId19"/>
    <p:sldId id="789" r:id="rId20"/>
    <p:sldId id="799" r:id="rId21"/>
    <p:sldId id="796" r:id="rId22"/>
    <p:sldId id="802" r:id="rId23"/>
    <p:sldId id="804" r:id="rId24"/>
    <p:sldId id="800" r:id="rId25"/>
    <p:sldId id="803" r:id="rId26"/>
    <p:sldId id="801" r:id="rId27"/>
    <p:sldId id="805" r:id="rId28"/>
    <p:sldId id="809" r:id="rId29"/>
    <p:sldId id="806" r:id="rId30"/>
    <p:sldId id="826" r:id="rId31"/>
    <p:sldId id="807" r:id="rId32"/>
    <p:sldId id="810" r:id="rId33"/>
    <p:sldId id="811" r:id="rId34"/>
    <p:sldId id="812" r:id="rId35"/>
    <p:sldId id="813" r:id="rId36"/>
    <p:sldId id="827" r:id="rId37"/>
    <p:sldId id="814" r:id="rId38"/>
    <p:sldId id="816" r:id="rId39"/>
    <p:sldId id="815" r:id="rId40"/>
    <p:sldId id="818" r:id="rId41"/>
    <p:sldId id="820" r:id="rId42"/>
    <p:sldId id="828" r:id="rId43"/>
    <p:sldId id="737" r:id="rId44"/>
  </p:sldIdLst>
  <p:sldSz cx="12196763" cy="6858000"/>
  <p:notesSz cx="6858000" cy="9144000"/>
  <p:custDataLst>
    <p:tags r:id="rId45"/>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7" d="100"/>
          <a:sy n="87" d="100"/>
        </p:scale>
        <p:origin x="258" y="84"/>
      </p:cViewPr>
      <p:guideLst>
        <p:guide orient="horz" pos="2142"/>
        <p:guide pos="384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3.xml" Type="http://schemas.openxmlformats.org/officeDocument/2006/relationships/slide"/><Relationship Id="rId11" Target="slides/slide4.xml" Type="http://schemas.openxmlformats.org/officeDocument/2006/relationships/slide"/><Relationship Id="rId12" Target="slides/slide5.xml" Type="http://schemas.openxmlformats.org/officeDocument/2006/relationships/slide"/><Relationship Id="rId13" Target="slides/slide6.xml" Type="http://schemas.openxmlformats.org/officeDocument/2006/relationships/slide"/><Relationship Id="rId14" Target="slides/slide7.xml" Type="http://schemas.openxmlformats.org/officeDocument/2006/relationships/slide"/><Relationship Id="rId15" Target="slides/slide8.xml" Type="http://schemas.openxmlformats.org/officeDocument/2006/relationships/slide"/><Relationship Id="rId16" Target="slides/slide9.xml" Type="http://schemas.openxmlformats.org/officeDocument/2006/relationships/slide"/><Relationship Id="rId17" Target="slides/slide10.xml" Type="http://schemas.openxmlformats.org/officeDocument/2006/relationships/slide"/><Relationship Id="rId18" Target="slides/slide11.xml" Type="http://schemas.openxmlformats.org/officeDocument/2006/relationships/slide"/><Relationship Id="rId19" Target="slides/slide12.xml" Type="http://schemas.openxmlformats.org/officeDocument/2006/relationships/slide"/><Relationship Id="rId2" Target="slideMasters/slideMaster2.xml" Type="http://schemas.openxmlformats.org/officeDocument/2006/relationships/slideMaster"/><Relationship Id="rId20" Target="slides/slide13.xml" Type="http://schemas.openxmlformats.org/officeDocument/2006/relationships/slide"/><Relationship Id="rId21" Target="slides/slide14.xml" Type="http://schemas.openxmlformats.org/officeDocument/2006/relationships/slide"/><Relationship Id="rId22" Target="slides/slide15.xml" Type="http://schemas.openxmlformats.org/officeDocument/2006/relationships/slide"/><Relationship Id="rId23" Target="slides/slide16.xml" Type="http://schemas.openxmlformats.org/officeDocument/2006/relationships/slide"/><Relationship Id="rId24" Target="slides/slide17.xml" Type="http://schemas.openxmlformats.org/officeDocument/2006/relationships/slide"/><Relationship Id="rId25" Target="slides/slide18.xml" Type="http://schemas.openxmlformats.org/officeDocument/2006/relationships/slide"/><Relationship Id="rId26" Target="slides/slide19.xml" Type="http://schemas.openxmlformats.org/officeDocument/2006/relationships/slide"/><Relationship Id="rId27" Target="slides/slide20.xml" Type="http://schemas.openxmlformats.org/officeDocument/2006/relationships/slide"/><Relationship Id="rId28" Target="slides/slide21.xml" Type="http://schemas.openxmlformats.org/officeDocument/2006/relationships/slide"/><Relationship Id="rId29" Target="slides/slide22.xml" Type="http://schemas.openxmlformats.org/officeDocument/2006/relationships/slide"/><Relationship Id="rId3" Target="slideMasters/slideMaster3.xml" Type="http://schemas.openxmlformats.org/officeDocument/2006/relationships/slideMaster"/><Relationship Id="rId30" Target="slides/slide23.xml" Type="http://schemas.openxmlformats.org/officeDocument/2006/relationships/slide"/><Relationship Id="rId31" Target="slides/slide24.xml" Type="http://schemas.openxmlformats.org/officeDocument/2006/relationships/slide"/><Relationship Id="rId32" Target="slides/slide25.xml" Type="http://schemas.openxmlformats.org/officeDocument/2006/relationships/slide"/><Relationship Id="rId33" Target="slides/slide26.xml" Type="http://schemas.openxmlformats.org/officeDocument/2006/relationships/slide"/><Relationship Id="rId34" Target="slides/slide27.xml" Type="http://schemas.openxmlformats.org/officeDocument/2006/relationships/slide"/><Relationship Id="rId35" Target="slides/slide28.xml" Type="http://schemas.openxmlformats.org/officeDocument/2006/relationships/slide"/><Relationship Id="rId36" Target="slides/slide29.xml" Type="http://schemas.openxmlformats.org/officeDocument/2006/relationships/slide"/><Relationship Id="rId37" Target="slides/slide30.xml" Type="http://schemas.openxmlformats.org/officeDocument/2006/relationships/slide"/><Relationship Id="rId38" Target="slides/slide31.xml" Type="http://schemas.openxmlformats.org/officeDocument/2006/relationships/slide"/><Relationship Id="rId39" Target="slides/slide32.xml" Type="http://schemas.openxmlformats.org/officeDocument/2006/relationships/slide"/><Relationship Id="rId4" Target="slideMasters/slideMaster4.xml" Type="http://schemas.openxmlformats.org/officeDocument/2006/relationships/slideMaster"/><Relationship Id="rId40" Target="slides/slide33.xml" Type="http://schemas.openxmlformats.org/officeDocument/2006/relationships/slide"/><Relationship Id="rId41" Target="slides/slide34.xml" Type="http://schemas.openxmlformats.org/officeDocument/2006/relationships/slide"/><Relationship Id="rId42" Target="slides/slide35.xml" Type="http://schemas.openxmlformats.org/officeDocument/2006/relationships/slide"/><Relationship Id="rId43" Target="slides/slide36.xml" Type="http://schemas.openxmlformats.org/officeDocument/2006/relationships/slide"/><Relationship Id="rId44" Target="slides/slide37.xml" Type="http://schemas.openxmlformats.org/officeDocument/2006/relationships/slide"/><Relationship Id="rId45" Target="tags/tag1.xml" Type="http://schemas.openxmlformats.org/officeDocument/2006/relationships/tags"/><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notesMasters/notesMaster1.xml" Type="http://schemas.openxmlformats.org/officeDocument/2006/relationships/notesMaster"/><Relationship Id="rId8" Target="slides/slide1.xml" Type="http://schemas.openxmlformats.org/officeDocument/2006/relationships/slide"/><Relationship Id="rId9" Target="slides/slide2.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7.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9E1486EF-6D8F-4FDD-8DD1-D9D59E6320C5}" type="datetimeFigureOut">
              <a:rPr lang="zh-CN" altLang="en-US"/>
              <a:pPr>
                <a:defRPr/>
              </a:pPr>
              <a:t>2016/4/22</a:t>
            </a:fld>
            <a:endParaRPr lang="en-US"/>
          </a:p>
        </p:txBody>
      </p:sp>
      <p:sp>
        <p:nvSpPr>
          <p:cNvPr id="4403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F9EE1D4E-FCDD-4C9F-A4F3-DE60C6D4421C}" type="slidenum">
              <a:rPr lang="zh-CN" altLang="en-US"/>
              <a:t>‹#›</a:t>
            </a:fld>
            <a:endParaRPr lang="en-US" altLang="zh-CN"/>
          </a:p>
        </p:txBody>
      </p:sp>
    </p:spTree>
    <p:extLst>
      <p:ext uri="{BB962C8B-B14F-4D97-AF65-F5344CB8AC3E}">
        <p14:creationId val="2292163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134070060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69137980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5520840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49275557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34898619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50315187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1751368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3409665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73153934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58134813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3328528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973898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89996105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5120089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22352071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29048920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0235493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70302678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32547110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58139400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48251112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86377373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990290436"/>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32398912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12483134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292272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38181254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40791111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903866344"/>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437137046"/>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891668097"/>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2843877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73113917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13258540"/>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75567927"/>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058257828"/>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918579891"/>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92585515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541079458"/>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621633557"/>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270341820"/>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567114249"/>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1229838"/>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4031226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743673934"/>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2494779179"/>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701613673"/>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842204046"/>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00473505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912644549"/>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903328614"/>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3301927"/>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5470801"/>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8447300"/>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153455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776062241"/>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116" y="365126"/>
            <a:ext cx="1051970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3293865"/>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376880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3534053"/>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9866420"/>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5213" y="987426"/>
            <a:ext cx="617461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4080812"/>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2326817"/>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43890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18617308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18803711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88859230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jpe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2.jpeg" Type="http://schemas.openxmlformats.org/officeDocument/2006/relationships/image"/><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3.jpeg" Type="http://schemas.openxmlformats.org/officeDocument/2006/relationships/image"/><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media/image4.png" Type="http://schemas.openxmlformats.org/officeDocument/2006/relationships/image"/><Relationship Id="rId13" Target="../media/image5.png" Type="http://schemas.openxmlformats.org/officeDocument/2006/relationships/image"/><Relationship Id="rId14" Target="../media/image6.png" Type="http://schemas.openxmlformats.org/officeDocument/2006/relationships/image"/><Relationship Id="rId15" Target="../media/image7.png" Type="http://schemas.openxmlformats.org/officeDocument/2006/relationships/image"/><Relationship Id="rId16" Target="../media/image8.png" Type="http://schemas.openxmlformats.org/officeDocument/2006/relationships/image"/><Relationship Id="rId17" Target="../media/image9.png" Type="http://schemas.openxmlformats.org/officeDocument/2006/relationships/image"/><Relationship Id="rId18" Target="../media/image10.png" Type="http://schemas.openxmlformats.org/officeDocument/2006/relationships/image"/><Relationship Id="rId19" Target="../media/image11.png" Type="http://schemas.openxmlformats.org/officeDocument/2006/relationships/image"/><Relationship Id="rId2" Target="../slideLayouts/slideLayout46.xml" Type="http://schemas.openxmlformats.org/officeDocument/2006/relationships/slideLayout"/><Relationship Id="rId20" Target="../media/image12.png" Type="http://schemas.openxmlformats.org/officeDocument/2006/relationships/image"/><Relationship Id="rId21" Target="../media/image13.png" Type="http://schemas.openxmlformats.org/officeDocument/2006/relationships/image"/><Relationship Id="rId22" Target="../media/image14.png" Type="http://schemas.openxmlformats.org/officeDocument/2006/relationships/image"/><Relationship Id="rId23" Target="../media/image15.png" Type="http://schemas.openxmlformats.org/officeDocument/2006/relationships/image"/><Relationship Id="rId24" Target="../media/image16.png" Type="http://schemas.openxmlformats.org/officeDocument/2006/relationships/image"/><Relationship Id="rId25" Target="../media/image1.jpeg" Type="http://schemas.openxmlformats.org/officeDocument/2006/relationships/image"/><Relationship Id="rId26" Target="../theme/theme5.xml" Type="http://schemas.openxmlformats.org/officeDocument/2006/relationships/theme"/><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6.xml" Type="http://schemas.openxmlformats.org/officeDocument/2006/relationships/slideLayout"/><Relationship Id="rId10" Target="../slideLayouts/slideLayout65.xml" Type="http://schemas.openxmlformats.org/officeDocument/2006/relationships/slideLayout"/><Relationship Id="rId11" Target="../slideLayouts/slideLayout66.xml" Type="http://schemas.openxmlformats.org/officeDocument/2006/relationships/slideLayout"/><Relationship Id="rId12" Target="../theme/theme6.xml" Type="http://schemas.openxmlformats.org/officeDocument/2006/relationships/theme"/><Relationship Id="rId2" Target="../slideLayouts/slideLayout57.xml" Type="http://schemas.openxmlformats.org/officeDocument/2006/relationships/slideLayout"/><Relationship Id="rId3" Target="../slideLayouts/slideLayout58.xml" Type="http://schemas.openxmlformats.org/officeDocument/2006/relationships/slideLayout"/><Relationship Id="rId4" Target="../slideLayouts/slideLayout59.xml" Type="http://schemas.openxmlformats.org/officeDocument/2006/relationships/slideLayout"/><Relationship Id="rId5" Target="../slideLayouts/slideLayout60.xml" Type="http://schemas.openxmlformats.org/officeDocument/2006/relationships/slideLayout"/><Relationship Id="rId6" Target="../slideLayouts/slideLayout61.xml" Type="http://schemas.openxmlformats.org/officeDocument/2006/relationships/slideLayout"/><Relationship Id="rId7" Target="../slideLayouts/slideLayout62.xml" Type="http://schemas.openxmlformats.org/officeDocument/2006/relationships/slideLayout"/><Relationship Id="rId8" Target="../slideLayouts/slideLayout63.xml" Type="http://schemas.openxmlformats.org/officeDocument/2006/relationships/slideLayout"/><Relationship Id="rId9" Target="../slideLayouts/slideLayout6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iming/>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微软雅黑" pitchFamily="34" charset="-122"/>
        </a:defRPr>
      </a:lvl2pPr>
      <a:lvl3pPr algn="l" rtl="0" eaLnBrk="0" fontAlgn="base" hangingPunct="0">
        <a:spcBef>
          <a:spcPct val="0"/>
        </a:spcBef>
        <a:spcAft>
          <a:spcPct val="0"/>
        </a:spcAft>
        <a:defRPr sz="2400">
          <a:solidFill>
            <a:schemeClr val="tx1"/>
          </a:solidFill>
          <a:latin typeface="Arial" pitchFamily="34" charset="0"/>
          <a:ea typeface="微软雅黑" pitchFamily="34" charset="-122"/>
        </a:defRPr>
      </a:lvl3pPr>
      <a:lvl4pPr algn="l" rtl="0" eaLnBrk="0" fontAlgn="base" hangingPunct="0">
        <a:spcBef>
          <a:spcPct val="0"/>
        </a:spcBef>
        <a:spcAft>
          <a:spcPct val="0"/>
        </a:spcAft>
        <a:defRPr sz="2400">
          <a:solidFill>
            <a:schemeClr val="tx1"/>
          </a:solidFill>
          <a:latin typeface="Arial" pitchFamily="34" charset="0"/>
          <a:ea typeface="微软雅黑" pitchFamily="34" charset="-122"/>
        </a:defRPr>
      </a:lvl4pPr>
      <a:lvl5pPr algn="l" rtl="0" eaLnBrk="0" fontAlgn="base" hangingPunct="0">
        <a:spcBef>
          <a:spcPct val="0"/>
        </a:spcBef>
        <a:spcAft>
          <a:spcPct val="0"/>
        </a:spcAft>
        <a:defRPr sz="2400">
          <a:solidFill>
            <a:schemeClr val="tx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iming/>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微软雅黑" pitchFamily="34" charset="-122"/>
        </a:defRPr>
      </a:lvl2pPr>
      <a:lvl3pPr algn="l" rtl="0" eaLnBrk="0" fontAlgn="base" hangingPunct="0">
        <a:spcBef>
          <a:spcPct val="0"/>
        </a:spcBef>
        <a:spcAft>
          <a:spcPct val="0"/>
        </a:spcAft>
        <a:defRPr sz="2400">
          <a:solidFill>
            <a:schemeClr val="tx1"/>
          </a:solidFill>
          <a:latin typeface="Arial" pitchFamily="34" charset="0"/>
          <a:ea typeface="微软雅黑" pitchFamily="34" charset="-122"/>
        </a:defRPr>
      </a:lvl3pPr>
      <a:lvl4pPr algn="l" rtl="0" eaLnBrk="0" fontAlgn="base" hangingPunct="0">
        <a:spcBef>
          <a:spcPct val="0"/>
        </a:spcBef>
        <a:spcAft>
          <a:spcPct val="0"/>
        </a:spcAft>
        <a:defRPr sz="2400">
          <a:solidFill>
            <a:schemeClr val="tx1"/>
          </a:solidFill>
          <a:latin typeface="Arial" pitchFamily="34" charset="0"/>
          <a:ea typeface="微软雅黑" pitchFamily="34" charset="-122"/>
        </a:defRPr>
      </a:lvl4pPr>
      <a:lvl5pPr algn="l" rtl="0" eaLnBrk="0" fontAlgn="base" hangingPunct="0">
        <a:spcBef>
          <a:spcPct val="0"/>
        </a:spcBef>
        <a:spcAft>
          <a:spcPct val="0"/>
        </a:spcAft>
        <a:defRPr sz="2400">
          <a:solidFill>
            <a:schemeClr val="tx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3074" name="矩形 3"/>
          <p:cNvSpPr>
            <a:spLocks noChangeArrowheads="1"/>
          </p:cNvSpPr>
          <p:nvPr userDrawn="1"/>
        </p:nvSpPr>
        <p:spPr bwMode="auto">
          <a:xfrm>
            <a:off x="5468938" y="6537325"/>
            <a:ext cx="1258887" cy="3206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075" name="TextBox 4"/>
          <p:cNvSpPr txBox="1">
            <a:spLocks noChangeArrowheads="1"/>
          </p:cNvSpPr>
          <p:nvPr userDrawn="1"/>
        </p:nvSpPr>
        <p:spPr bwMode="auto">
          <a:xfrm>
            <a:off x="5880100" y="6537325"/>
            <a:ext cx="436563" cy="33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fld id="{CE5FEF40-AD90-41F8-8E84-D60C851F3121}" type="slidenum">
              <a:rPr lang="zh-CN" altLang="en-US" sz="1600">
                <a:solidFill>
                  <a:schemeClr val="accent2"/>
                </a:solidFill>
              </a:rPr>
              <a:pPr algn="ctr" eaLnBrk="1" hangingPunct="1"/>
              <a:t>‹#›</a:t>
            </a:fld>
            <a:endParaRPr lang="zh-CN" altLang="en-US" sz="1600">
              <a:solidFill>
                <a:schemeClr val="accent2"/>
              </a:solidFill>
            </a:endParaRPr>
          </a:p>
        </p:txBody>
      </p:sp>
      <p:sp>
        <p:nvSpPr>
          <p:cNvPr id="307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iming/>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微软雅黑" pitchFamily="34" charset="-122"/>
        </a:defRPr>
      </a:lvl2pPr>
      <a:lvl3pPr algn="l" rtl="0" eaLnBrk="0" fontAlgn="base" hangingPunct="0">
        <a:spcBef>
          <a:spcPct val="0"/>
        </a:spcBef>
        <a:spcAft>
          <a:spcPct val="0"/>
        </a:spcAft>
        <a:defRPr sz="2400">
          <a:solidFill>
            <a:schemeClr val="tx1"/>
          </a:solidFill>
          <a:latin typeface="Arial" pitchFamily="34" charset="0"/>
          <a:ea typeface="微软雅黑" pitchFamily="34" charset="-122"/>
        </a:defRPr>
      </a:lvl3pPr>
      <a:lvl4pPr algn="l" rtl="0" eaLnBrk="0" fontAlgn="base" hangingPunct="0">
        <a:spcBef>
          <a:spcPct val="0"/>
        </a:spcBef>
        <a:spcAft>
          <a:spcPct val="0"/>
        </a:spcAft>
        <a:defRPr sz="2400">
          <a:solidFill>
            <a:schemeClr val="tx1"/>
          </a:solidFill>
          <a:latin typeface="Arial" pitchFamily="34" charset="0"/>
          <a:ea typeface="微软雅黑" pitchFamily="34" charset="-122"/>
        </a:defRPr>
      </a:lvl4pPr>
      <a:lvl5pPr algn="l" rtl="0" eaLnBrk="0" fontAlgn="base" hangingPunct="0">
        <a:spcBef>
          <a:spcPct val="0"/>
        </a:spcBef>
        <a:spcAft>
          <a:spcPct val="0"/>
        </a:spcAft>
        <a:defRPr sz="2400">
          <a:solidFill>
            <a:schemeClr val="tx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409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09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iming/>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微软雅黑" pitchFamily="34" charset="-122"/>
        </a:defRPr>
      </a:lvl2pPr>
      <a:lvl3pPr algn="l" rtl="0" eaLnBrk="0" fontAlgn="base" hangingPunct="0">
        <a:spcBef>
          <a:spcPct val="0"/>
        </a:spcBef>
        <a:spcAft>
          <a:spcPct val="0"/>
        </a:spcAft>
        <a:defRPr sz="2400">
          <a:solidFill>
            <a:schemeClr val="tx1"/>
          </a:solidFill>
          <a:latin typeface="Arial" pitchFamily="34" charset="0"/>
          <a:ea typeface="微软雅黑" pitchFamily="34" charset="-122"/>
        </a:defRPr>
      </a:lvl3pPr>
      <a:lvl4pPr algn="l" rtl="0" eaLnBrk="0" fontAlgn="base" hangingPunct="0">
        <a:spcBef>
          <a:spcPct val="0"/>
        </a:spcBef>
        <a:spcAft>
          <a:spcPct val="0"/>
        </a:spcAft>
        <a:defRPr sz="2400">
          <a:solidFill>
            <a:schemeClr val="tx1"/>
          </a:solidFill>
          <a:latin typeface="Arial" pitchFamily="34" charset="0"/>
          <a:ea typeface="微软雅黑" pitchFamily="34" charset="-122"/>
        </a:defRPr>
      </a:lvl4pPr>
      <a:lvl5pPr algn="l" rtl="0" eaLnBrk="0" fontAlgn="base" hangingPunct="0">
        <a:spcBef>
          <a:spcPct val="0"/>
        </a:spcBef>
        <a:spcAft>
          <a:spcPct val="0"/>
        </a:spcAft>
        <a:defRPr sz="2400">
          <a:solidFill>
            <a:schemeClr val="tx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25"/>
          <a:stretch>
            <a:fillRect/>
          </a:stretch>
        </a:blipFill>
        <a:effectLst/>
      </p:bgPr>
    </p:bg>
    <p:spTree>
      <p:nvGrpSpPr>
        <p:cNvPr id="1" name=""/>
        <p:cNvGrpSpPr/>
        <p:nvPr/>
      </p:nvGrpSpPr>
      <p:grpSpPr>
        <a:xfrm>
          <a:off x="0" y="0"/>
          <a:ext cx="0" cy="0"/>
        </a:xfrm>
      </p:grpSpPr>
      <p:pic>
        <p:nvPicPr>
          <p:cNvPr id="5122" name="Picture 2" descr="PPECLOGO-eff-0-1"/>
          <p:cNvPicPr>
            <a:picLocks noChangeAspect="1" noChangeArrowheads="1"/>
          </p:cNvPicPr>
          <p:nvPr userDrawn="1"/>
        </p:nvPicPr>
        <p:blipFill>
          <a:blip r:embed="rId12">
            <a:extLst>
              <a:ext uri="{28A0092B-C50C-407E-A947-70E740481C1C}">
                <a14:useLocalDpi val="0"/>
              </a:ext>
            </a:extLst>
          </a:blip>
          <a:stretch>
            <a:fillRect/>
          </a:stretch>
        </p:blipFill>
        <p:spPr bwMode="auto">
          <a:xfrm>
            <a:off x="4146550" y="2886075"/>
            <a:ext cx="1060450" cy="80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3" name="Picture 3" descr="PPECLOGO-eff-0-2"/>
          <p:cNvPicPr>
            <a:picLocks noChangeAspect="1" noChangeArrowheads="1"/>
          </p:cNvPicPr>
          <p:nvPr userDrawn="1"/>
        </p:nvPicPr>
        <p:blipFill>
          <a:blip r:embed="rId13">
            <a:extLst>
              <a:ext uri="{28A0092B-C50C-407E-A947-70E740481C1C}">
                <a14:useLocalDpi val="0"/>
              </a:ext>
            </a:extLst>
          </a:blip>
          <a:stretch>
            <a:fillRect/>
          </a:stretch>
        </p:blipFill>
        <p:spPr bwMode="auto">
          <a:xfrm>
            <a:off x="8431213" y="2757488"/>
            <a:ext cx="1095375" cy="839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4" name="Picture 4" descr="PPECLOGO-eff-0-3"/>
          <p:cNvPicPr>
            <a:picLocks noChangeAspect="1" noChangeArrowheads="1"/>
          </p:cNvPicPr>
          <p:nvPr userDrawn="1"/>
        </p:nvPicPr>
        <p:blipFill>
          <a:blip r:embed="rId14">
            <a:extLst>
              <a:ext uri="{28A0092B-C50C-407E-A947-70E740481C1C}">
                <a14:useLocalDpi val="0"/>
              </a:ext>
            </a:extLst>
          </a:blip>
          <a:stretch>
            <a:fillRect/>
          </a:stretch>
        </p:blipFill>
        <p:spPr bwMode="auto">
          <a:xfrm>
            <a:off x="1039813" y="1447800"/>
            <a:ext cx="3014662" cy="2376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5" name="Picture 5" descr="PPECLOGO-eff-0-1"/>
          <p:cNvPicPr>
            <a:picLocks noChangeAspect="1" noChangeArrowheads="1"/>
          </p:cNvPicPr>
          <p:nvPr userDrawn="1"/>
        </p:nvPicPr>
        <p:blipFill>
          <a:blip r:embed="rId15">
            <a:extLst>
              <a:ext uri="{28A0092B-C50C-407E-A947-70E740481C1C}">
                <a14:useLocalDpi val="0"/>
              </a:ext>
            </a:extLst>
          </a:blip>
          <a:stretch>
            <a:fillRect/>
          </a:stretch>
        </p:blipFill>
        <p:spPr bwMode="auto">
          <a:xfrm>
            <a:off x="4467225" y="3770313"/>
            <a:ext cx="523875" cy="39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6" name="Picture 6" descr="PPECLOGO-eff-0-1"/>
          <p:cNvPicPr>
            <a:picLocks noChangeAspect="1" noChangeArrowheads="1"/>
          </p:cNvPicPr>
          <p:nvPr userDrawn="1"/>
        </p:nvPicPr>
        <p:blipFill>
          <a:blip r:embed="rId16">
            <a:extLst>
              <a:ext uri="{28A0092B-C50C-407E-A947-70E740481C1C}">
                <a14:useLocalDpi val="0"/>
              </a:ext>
            </a:extLst>
          </a:blip>
          <a:stretch>
            <a:fillRect/>
          </a:stretch>
        </p:blipFill>
        <p:spPr bwMode="auto">
          <a:xfrm>
            <a:off x="7377113" y="2903538"/>
            <a:ext cx="400050" cy="30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7" name="Picture 8" descr="PPECLOGO-eff-0-2"/>
          <p:cNvPicPr>
            <a:picLocks noChangeAspect="1" noChangeArrowheads="1"/>
          </p:cNvPicPr>
          <p:nvPr userDrawn="1"/>
        </p:nvPicPr>
        <p:blipFill>
          <a:blip r:embed="rId17">
            <a:extLst>
              <a:ext uri="{28A0092B-C50C-407E-A947-70E740481C1C}">
                <a14:useLocalDpi val="0"/>
              </a:ext>
            </a:extLst>
          </a:blip>
          <a:stretch>
            <a:fillRect/>
          </a:stretch>
        </p:blipFill>
        <p:spPr bwMode="auto">
          <a:xfrm>
            <a:off x="5278438" y="2574925"/>
            <a:ext cx="981075" cy="75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8" name="Picture 9" descr="PPECLOGO-eff-5-4"/>
          <p:cNvPicPr>
            <a:picLocks noChangeAspect="1" noChangeArrowheads="1"/>
          </p:cNvPicPr>
          <p:nvPr userDrawn="1"/>
        </p:nvPicPr>
        <p:blipFill>
          <a:blip r:embed="rId18">
            <a:extLst>
              <a:ext uri="{28A0092B-C50C-407E-A947-70E740481C1C}">
                <a14:useLocalDpi val="0"/>
              </a:ext>
            </a:extLst>
          </a:blip>
          <a:stretch>
            <a:fillRect/>
          </a:stretch>
        </p:blipFill>
        <p:spPr bwMode="auto">
          <a:xfrm>
            <a:off x="3262313" y="3206750"/>
            <a:ext cx="1477962" cy="1123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9" name="Picture 10" descr="PPECLOGO-eff-5-2"/>
          <p:cNvPicPr>
            <a:picLocks noChangeAspect="1" noChangeArrowheads="1"/>
          </p:cNvPicPr>
          <p:nvPr userDrawn="1"/>
        </p:nvPicPr>
        <p:blipFill>
          <a:blip r:embed="rId19">
            <a:extLst>
              <a:ext uri="{28A0092B-C50C-407E-A947-70E740481C1C}">
                <a14:useLocalDpi val="0"/>
              </a:ext>
            </a:extLst>
          </a:blip>
          <a:stretch>
            <a:fillRect/>
          </a:stretch>
        </p:blipFill>
        <p:spPr bwMode="auto">
          <a:xfrm>
            <a:off x="5353050" y="3446463"/>
            <a:ext cx="1833563" cy="14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0" name="Picture 11" descr="PPECLOGO-eff-5-4"/>
          <p:cNvPicPr>
            <a:picLocks noChangeAspect="1" noChangeArrowheads="1"/>
          </p:cNvPicPr>
          <p:nvPr userDrawn="1"/>
        </p:nvPicPr>
        <p:blipFill>
          <a:blip r:embed="rId20">
            <a:extLst>
              <a:ext uri="{28A0092B-C50C-407E-A947-70E740481C1C}">
                <a14:useLocalDpi val="0"/>
              </a:ext>
            </a:extLst>
          </a:blip>
          <a:stretch>
            <a:fillRect/>
          </a:stretch>
        </p:blipFill>
        <p:spPr bwMode="auto">
          <a:xfrm>
            <a:off x="9885363" y="2725738"/>
            <a:ext cx="1117600"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1" name="Picture 12" descr="PPECLOGO-eff-0-1"/>
          <p:cNvPicPr>
            <a:picLocks noChangeAspect="1" noChangeArrowheads="1"/>
          </p:cNvPicPr>
          <p:nvPr userDrawn="1"/>
        </p:nvPicPr>
        <p:blipFill>
          <a:blip r:embed="rId21">
            <a:extLst>
              <a:ext uri="{28A0092B-C50C-407E-A947-70E740481C1C}">
                <a14:useLocalDpi val="0"/>
              </a:ext>
            </a:extLst>
          </a:blip>
          <a:stretch>
            <a:fillRect/>
          </a:stretch>
        </p:blipFill>
        <p:spPr bwMode="auto">
          <a:xfrm>
            <a:off x="7942263" y="3624263"/>
            <a:ext cx="522287" cy="39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2" name="Picture 13" descr="PPECLOGO-eff-0-1"/>
          <p:cNvPicPr>
            <a:picLocks noChangeAspect="1" noChangeArrowheads="1"/>
          </p:cNvPicPr>
          <p:nvPr userDrawn="1"/>
        </p:nvPicPr>
        <p:blipFill>
          <a:blip r:embed="rId21">
            <a:extLst>
              <a:ext uri="{28A0092B-C50C-407E-A947-70E740481C1C}">
                <a14:useLocalDpi val="0"/>
              </a:ext>
            </a:extLst>
          </a:blip>
          <a:stretch>
            <a:fillRect/>
          </a:stretch>
        </p:blipFill>
        <p:spPr bwMode="auto">
          <a:xfrm>
            <a:off x="11255375" y="2365375"/>
            <a:ext cx="522288" cy="392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3" name="Picture 14" descr="PPECLOGO-eff2-1-2"/>
          <p:cNvPicPr>
            <a:picLocks noChangeAspect="1" noChangeArrowheads="1"/>
          </p:cNvPicPr>
          <p:nvPr userDrawn="1"/>
        </p:nvPicPr>
        <p:blipFill>
          <a:blip r:embed="rId22">
            <a:extLst>
              <a:ext uri="{28A0092B-C50C-407E-A947-70E740481C1C}">
                <a14:useLocalDpi val="0"/>
              </a:ext>
            </a:extLst>
          </a:blip>
          <a:stretch>
            <a:fillRect/>
          </a:stretch>
        </p:blipFill>
        <p:spPr bwMode="auto">
          <a:xfrm>
            <a:off x="2054225" y="2795588"/>
            <a:ext cx="1697038" cy="1428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4" name="Picture 15"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3983038" y="2786063"/>
            <a:ext cx="43815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5" name="Picture 16" descr="PPECLOGO-eff2-1-4"/>
          <p:cNvPicPr>
            <a:picLocks noChangeAspect="1" noChangeArrowheads="1"/>
          </p:cNvPicPr>
          <p:nvPr userDrawn="1"/>
        </p:nvPicPr>
        <p:blipFill>
          <a:blip r:embed="rId24">
            <a:extLst>
              <a:ext uri="{28A0092B-C50C-407E-A947-70E740481C1C}">
                <a14:useLocalDpi val="0"/>
              </a:ext>
            </a:extLst>
          </a:blip>
          <a:stretch>
            <a:fillRect/>
          </a:stretch>
        </p:blipFill>
        <p:spPr bwMode="auto">
          <a:xfrm>
            <a:off x="8520113" y="3325813"/>
            <a:ext cx="703262" cy="585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6" name="Picture 17"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9239250" y="2909888"/>
            <a:ext cx="360363" cy="301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7" name="Picture 18"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9745663" y="3446463"/>
            <a:ext cx="280987" cy="2365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3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3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par>
                                <p:cTn id="8" presetID="10"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500"/>
                                        <p:tgtEl>
                                          <p:spTgt spid="5125"/>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par>
                                <p:cTn id="17" presetID="1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500"/>
                                        <p:tgtEl>
                                          <p:spTgt spid="5127"/>
                                        </p:tgtEl>
                                      </p:cBhvr>
                                    </p:animEffect>
                                  </p:childTnLst>
                                </p:cTn>
                              </p:par>
                              <p:par>
                                <p:cTn id="20" presetID="10" presetClass="entr" presetSubtype="0" fill="hold" nodeType="with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fade">
                                      <p:cBhvr>
                                        <p:cTn id="22" dur="500"/>
                                        <p:tgtEl>
                                          <p:spTgt spid="5129"/>
                                        </p:tgtEl>
                                      </p:cBhvr>
                                    </p:animEffect>
                                  </p:childTnLst>
                                </p:cTn>
                              </p:par>
                              <p:par>
                                <p:cTn id="23" presetID="10" presetClass="entr" presetSubtype="0" fill="hold" nodeType="with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fade">
                                      <p:cBhvr>
                                        <p:cTn id="25" dur="500"/>
                                        <p:tgtEl>
                                          <p:spTgt spid="5131"/>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par>
                                <p:cTn id="29" presetID="10" presetClass="entr" presetSubtype="0" fill="hold" nodeType="with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fade">
                                      <p:cBhvr>
                                        <p:cTn id="31" dur="500"/>
                                        <p:tgtEl>
                                          <p:spTgt spid="5130"/>
                                        </p:tgtEl>
                                      </p:cBhvr>
                                    </p:animEffect>
                                  </p:childTnLst>
                                </p:cTn>
                              </p:par>
                              <p:par>
                                <p:cTn id="32" presetID="10" presetClass="entr" presetSubtype="0" fill="hold" nodeType="with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fade">
                                      <p:cBhvr>
                                        <p:cTn id="34" dur="500"/>
                                        <p:tgtEl>
                                          <p:spTgt spid="5126"/>
                                        </p:tgtEl>
                                      </p:cBhvr>
                                    </p:animEffect>
                                  </p:childTnLst>
                                </p:cTn>
                              </p:par>
                              <p:par>
                                <p:cTn id="35" presetID="10" presetClass="entr" presetSubtype="0" fill="hold" nodeType="with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fade">
                                      <p:cBhvr>
                                        <p:cTn id="37" dur="500"/>
                                        <p:tgtEl>
                                          <p:spTgt spid="5132"/>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5130"/>
                                        </p:tgtEl>
                                        <p:attrNameLst>
                                          <p:attrName>ppt_x,ppt_y</p:attrName>
                                        </p:attrNameLst>
                                      </p:cBhvr>
                                      <p:rCtr x="0" y="0"/>
                                    </p:animMotion>
                                  </p:childTnLst>
                                </p:cTn>
                              </p:par>
                              <p:par>
                                <p:cTn id="40" presetID="35" presetClass="path" presetSubtype="0" fill="hold" nodeType="withEffect">
                                  <p:stCondLst>
                                    <p:cond delay="0"/>
                                  </p:stCondLst>
                                  <p:childTnLst>
                                    <p:animMotion origin="layout" path="M 4.16667E-06 3.33333E-06 L -0.31632 3.33333E-06" pathEditMode="relative" rAng="0" ptsTypes="AA">
                                      <p:cBhvr>
                                        <p:cTn id="41" dur="3000" fill="hold"/>
                                        <p:tgtEl>
                                          <p:spTgt spid="5123"/>
                                        </p:tgtEl>
                                        <p:attrNameLst>
                                          <p:attrName>ppt_x,ppt_y</p:attrName>
                                        </p:attrNameLst>
                                      </p:cBhvr>
                                      <p:rCtr x="-15700" y="0"/>
                                    </p:animMotion>
                                  </p:childTnLst>
                                </p:cTn>
                              </p:par>
                              <p:par>
                                <p:cTn id="42" presetID="35" presetClass="path" presetSubtype="0" fill="hold" nodeType="withEffect">
                                  <p:stCondLst>
                                    <p:cond delay="0"/>
                                  </p:stCondLst>
                                  <p:childTnLst>
                                    <p:animMotion origin="layout" path="M 0.00504 -1.85185E-06 L -0.46684 -1.85185E-06" pathEditMode="relative" rAng="0" ptsTypes="AA">
                                      <p:cBhvr>
                                        <p:cTn id="43" dur="3000" fill="hold"/>
                                        <p:tgtEl>
                                          <p:spTgt spid="5126"/>
                                        </p:tgtEl>
                                        <p:attrNameLst>
                                          <p:attrName>ppt_x,ppt_y</p:attrName>
                                        </p:attrNameLst>
                                      </p:cBhvr>
                                      <p:rCtr x="-23500" y="0"/>
                                    </p:animMotion>
                                  </p:childTnLst>
                                </p:cTn>
                              </p:par>
                              <p:par>
                                <p:cTn id="44" presetID="35" presetClass="path" presetSubtype="0" fill="hold" nodeType="withEffect">
                                  <p:stCondLst>
                                    <p:cond delay="0"/>
                                  </p:stCondLst>
                                  <p:childTnLst>
                                    <p:animMotion origin="layout" path="M -3.05556E-06 1.11111E-06 L -0.19531 1.11111E-06" pathEditMode="relative" rAng="0" ptsTypes="AA">
                                      <p:cBhvr>
                                        <p:cTn id="45" dur="3000" fill="hold"/>
                                        <p:tgtEl>
                                          <p:spTgt spid="5127"/>
                                        </p:tgtEl>
                                        <p:attrNameLst>
                                          <p:attrName>ppt_x,ppt_y</p:attrName>
                                        </p:attrNameLst>
                                      </p:cBhvr>
                                      <p:rCtr x="-9700" y="0"/>
                                    </p:animMotion>
                                  </p:childTnLst>
                                </p:cTn>
                              </p:par>
                              <p:par>
                                <p:cTn id="46" presetID="35" presetClass="path" presetSubtype="0" fill="hold" nodeType="withEffect">
                                  <p:stCondLst>
                                    <p:cond delay="0"/>
                                  </p:stCondLst>
                                  <p:childTnLst>
                                    <p:animMotion origin="layout" path="M 5.55556E-07 2.59259E-06 L -0.43594 2.59259E-06" pathEditMode="relative" rAng="0" ptsTypes="AA">
                                      <p:cBhvr>
                                        <p:cTn id="47" dur="3000" fill="hold"/>
                                        <p:tgtEl>
                                          <p:spTgt spid="5125"/>
                                        </p:tgtEl>
                                        <p:attrNameLst>
                                          <p:attrName>ppt_x,ppt_y</p:attrName>
                                        </p:attrNameLst>
                                      </p:cBhvr>
                                      <p:rCtr x="-21700" y="0"/>
                                    </p:animMotion>
                                  </p:childTnLst>
                                </p:cTn>
                              </p:par>
                              <p:par>
                                <p:cTn id="48" presetID="35" presetClass="path" presetSubtype="0" fill="hold" nodeType="withEffect">
                                  <p:stCondLst>
                                    <p:cond delay="0"/>
                                  </p:stCondLst>
                                  <p:childTnLst>
                                    <p:animMotion origin="layout" path="M 3.05556E-06 -1.85185E-06 L -0.33577 -1.85185E-06" pathEditMode="relative" rAng="0" ptsTypes="AA">
                                      <p:cBhvr>
                                        <p:cTn id="49" dur="3000" fill="hold"/>
                                        <p:tgtEl>
                                          <p:spTgt spid="5122"/>
                                        </p:tgtEl>
                                        <p:attrNameLst>
                                          <p:attrName>ppt_x,ppt_y</p:attrName>
                                        </p:attrNameLst>
                                      </p:cBhvr>
                                      <p:rCtr x="-16700" y="0"/>
                                    </p:animMotion>
                                  </p:childTnLst>
                                </p:cTn>
                              </p:par>
                              <p:par>
                                <p:cTn id="50" presetID="35" presetClass="path" presetSubtype="0" fill="hold" nodeType="withEffect">
                                  <p:stCondLst>
                                    <p:cond delay="0"/>
                                  </p:stCondLst>
                                  <p:childTnLst>
                                    <p:animMotion origin="layout" path="M 1.66667E-06 -1.85185E-06 L -0.57188 -1.85185E-06" pathEditMode="relative" rAng="0" ptsTypes="AA">
                                      <p:cBhvr>
                                        <p:cTn id="51" dur="3000" fill="hold"/>
                                        <p:tgtEl>
                                          <p:spTgt spid="5131"/>
                                        </p:tgtEl>
                                        <p:attrNameLst>
                                          <p:attrName>ppt_x,ppt_y</p:attrName>
                                        </p:attrNameLst>
                                      </p:cBhvr>
                                      <p:rCtr x="-28500" y="0"/>
                                    </p:animMotion>
                                  </p:childTnLst>
                                </p:cTn>
                              </p:par>
                              <p:par>
                                <p:cTn id="52" presetID="35" presetClass="path" presetSubtype="0" fill="hold" nodeType="withEffect">
                                  <p:stCondLst>
                                    <p:cond delay="0"/>
                                  </p:stCondLst>
                                  <p:childTnLst>
                                    <p:animMotion origin="layout" path="M 1.66667E-06 -1.85185E-06 L -0.57188 -1.85185E-06" pathEditMode="relative" rAng="0" ptsTypes="AA">
                                      <p:cBhvr>
                                        <p:cTn id="53" dur="3000" fill="hold"/>
                                        <p:tgtEl>
                                          <p:spTgt spid="5132"/>
                                        </p:tgtEl>
                                        <p:attrNameLst>
                                          <p:attrName>ppt_x,ppt_y</p:attrName>
                                        </p:attrNameLst>
                                      </p:cBhvr>
                                      <p:rCtr x="-28500" y="0"/>
                                    </p:animMotion>
                                  </p:childTnLst>
                                </p:cTn>
                              </p:par>
                              <p:par>
                                <p:cTn id="54" presetID="63" presetClass="path" presetSubtype="0" fill="hold" nodeType="withEffect">
                                  <p:stCondLst>
                                    <p:cond delay="0"/>
                                  </p:stCondLst>
                                  <p:childTnLst>
                                    <p:animMotion origin="layout" path="M 5.55556E-07 2.59259E-06 L 0.43906 2.59259E-06" pathEditMode="relative" rAng="0" ptsTypes="AA">
                                      <p:cBhvr>
                                        <p:cTn id="55" dur="3000" fill="hold"/>
                                        <p:tgtEl>
                                          <p:spTgt spid="5129"/>
                                        </p:tgtEl>
                                        <p:attrNameLst>
                                          <p:attrName>ppt_x,ppt_y</p:attrName>
                                        </p:attrNameLst>
                                      </p:cBhvr>
                                      <p:rCtr x="21900" y="0"/>
                                    </p:animMotion>
                                  </p:childTnLst>
                                </p:cTn>
                              </p:par>
                              <p:par>
                                <p:cTn id="56" presetID="63" presetClass="path" presetSubtype="0" fill="hold" nodeType="withEffect">
                                  <p:stCondLst>
                                    <p:cond delay="0"/>
                                  </p:stCondLst>
                                  <p:childTnLst>
                                    <p:animMotion origin="layout" path="M -1.38889E-06 2.96296E-06 L 0.62813 2.96296E-06" pathEditMode="relative" rAng="0" ptsTypes="AA">
                                      <p:cBhvr>
                                        <p:cTn id="57" dur="3000" fill="hold"/>
                                        <p:tgtEl>
                                          <p:spTgt spid="5128"/>
                                        </p:tgtEl>
                                        <p:attrNameLst>
                                          <p:attrName>ppt_x,ppt_y</p:attrName>
                                        </p:attrNameLst>
                                      </p:cBhvr>
                                      <p:rCtr x="31400" y="0"/>
                                    </p:animMotion>
                                  </p:childTnLst>
                                </p:cTn>
                              </p:par>
                              <p:par>
                                <p:cTn id="58" presetID="63" presetClass="path" presetSubtype="0" fill="hold" nodeType="withEffect">
                                  <p:stCondLst>
                                    <p:cond delay="0"/>
                                  </p:stCondLst>
                                  <p:childTnLst>
                                    <p:animMotion origin="layout" path="M 2.77778E-06 -2.96296E-06 L 0.42465 -2.96296E-06" pathEditMode="relative" rAng="0" ptsTypes="AA">
                                      <p:cBhvr>
                                        <p:cTn id="59" dur="3000" fill="hold"/>
                                        <p:tgtEl>
                                          <p:spTgt spid="5124"/>
                                        </p:tgtEl>
                                        <p:attrNameLst>
                                          <p:attrName>ppt_x,ppt_y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5128"/>
                                        </p:tgtEl>
                                      </p:cBhvr>
                                    </p:animEffect>
                                    <p:set>
                                      <p:cBhvr>
                                        <p:cTn id="62" dur="1" fill="hold">
                                          <p:stCondLst>
                                            <p:cond delay="499"/>
                                          </p:stCondLst>
                                        </p:cTn>
                                        <p:tgtEl>
                                          <p:spTgt spid="512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5129"/>
                                        </p:tgtEl>
                                      </p:cBhvr>
                                    </p:animEffect>
                                    <p:set>
                                      <p:cBhvr>
                                        <p:cTn id="65" dur="1" fill="hold">
                                          <p:stCondLst>
                                            <p:cond delay="499"/>
                                          </p:stCondLst>
                                        </p:cTn>
                                        <p:tgtEl>
                                          <p:spTgt spid="5129"/>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5131"/>
                                        </p:tgtEl>
                                      </p:cBhvr>
                                    </p:animEffect>
                                    <p:set>
                                      <p:cBhvr>
                                        <p:cTn id="68" dur="1" fill="hold">
                                          <p:stCondLst>
                                            <p:cond delay="499"/>
                                          </p:stCondLst>
                                        </p:cTn>
                                        <p:tgtEl>
                                          <p:spTgt spid="5131"/>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5125"/>
                                        </p:tgtEl>
                                      </p:cBhvr>
                                    </p:animEffect>
                                    <p:set>
                                      <p:cBhvr>
                                        <p:cTn id="71" dur="1" fill="hold">
                                          <p:stCondLst>
                                            <p:cond delay="499"/>
                                          </p:stCondLst>
                                        </p:cTn>
                                        <p:tgtEl>
                                          <p:spTgt spid="512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5127"/>
                                        </p:tgtEl>
                                      </p:cBhvr>
                                    </p:animEffect>
                                    <p:set>
                                      <p:cBhvr>
                                        <p:cTn id="74" dur="1" fill="hold">
                                          <p:stCondLst>
                                            <p:cond delay="499"/>
                                          </p:stCondLst>
                                        </p:cTn>
                                        <p:tgtEl>
                                          <p:spTgt spid="5127"/>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123"/>
                                        </p:tgtEl>
                                      </p:cBhvr>
                                    </p:animEffect>
                                    <p:set>
                                      <p:cBhvr>
                                        <p:cTn id="77" dur="1" fill="hold">
                                          <p:stCondLst>
                                            <p:cond delay="499"/>
                                          </p:stCondLst>
                                        </p:cTn>
                                        <p:tgtEl>
                                          <p:spTgt spid="512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5130"/>
                                        </p:tgtEl>
                                      </p:cBhvr>
                                    </p:animEffect>
                                    <p:set>
                                      <p:cBhvr>
                                        <p:cTn id="80" dur="1" fill="hold">
                                          <p:stCondLst>
                                            <p:cond delay="499"/>
                                          </p:stCondLst>
                                        </p:cTn>
                                        <p:tgtEl>
                                          <p:spTgt spid="5130"/>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5132"/>
                                        </p:tgtEl>
                                      </p:cBhvr>
                                    </p:animEffect>
                                    <p:set>
                                      <p:cBhvr>
                                        <p:cTn id="83" dur="1" fill="hold">
                                          <p:stCondLst>
                                            <p:cond delay="499"/>
                                          </p:stCondLst>
                                        </p:cTn>
                                        <p:tgtEl>
                                          <p:spTgt spid="5132"/>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5124"/>
                                        </p:tgtEl>
                                      </p:cBhvr>
                                    </p:animEffect>
                                    <p:set>
                                      <p:cBhvr>
                                        <p:cTn id="86" dur="1" fill="hold">
                                          <p:stCondLst>
                                            <p:cond delay="499"/>
                                          </p:stCondLst>
                                        </p:cTn>
                                        <p:tgtEl>
                                          <p:spTgt spid="5124"/>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5122"/>
                                        </p:tgtEl>
                                      </p:cBhvr>
                                    </p:animEffect>
                                    <p:set>
                                      <p:cBhvr>
                                        <p:cTn id="89" dur="1" fill="hold">
                                          <p:stCondLst>
                                            <p:cond delay="499"/>
                                          </p:stCondLst>
                                        </p:cTn>
                                        <p:tgtEl>
                                          <p:spTgt spid="5122"/>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5126"/>
                                        </p:tgtEl>
                                      </p:cBhvr>
                                    </p:animEffect>
                                    <p:set>
                                      <p:cBhvr>
                                        <p:cTn id="92" dur="1" fill="hold">
                                          <p:stCondLst>
                                            <p:cond delay="499"/>
                                          </p:stCondLst>
                                        </p:cTn>
                                        <p:tgtEl>
                                          <p:spTgt spid="512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133"/>
                                        </p:tgtEl>
                                        <p:attrNameLst>
                                          <p:attrName>style.visibility</p:attrName>
                                        </p:attrNameLst>
                                      </p:cBhvr>
                                      <p:to>
                                        <p:strVal val="visible"/>
                                      </p:to>
                                    </p:set>
                                    <p:animEffect transition="in" filter="fade">
                                      <p:cBhvr>
                                        <p:cTn id="95" dur="100"/>
                                        <p:tgtEl>
                                          <p:spTgt spid="5133"/>
                                        </p:tgtEl>
                                      </p:cBhvr>
                                    </p:animEffect>
                                  </p:childTnLst>
                                </p:cTn>
                              </p:par>
                              <p:par>
                                <p:cTn id="96" presetID="10" presetClass="entr" presetSubtype="0" fill="hold" nodeType="withEffect">
                                  <p:stCondLst>
                                    <p:cond delay="600"/>
                                  </p:stCondLst>
                                  <p:childTnLst>
                                    <p:set>
                                      <p:cBhvr>
                                        <p:cTn id="97" dur="1" fill="hold">
                                          <p:stCondLst>
                                            <p:cond delay="0"/>
                                          </p:stCondLst>
                                        </p:cTn>
                                        <p:tgtEl>
                                          <p:spTgt spid="5134"/>
                                        </p:tgtEl>
                                        <p:attrNameLst>
                                          <p:attrName>style.visibility</p:attrName>
                                        </p:attrNameLst>
                                      </p:cBhvr>
                                      <p:to>
                                        <p:strVal val="visible"/>
                                      </p:to>
                                    </p:set>
                                    <p:animEffect transition="in" filter="fade">
                                      <p:cBhvr>
                                        <p:cTn id="98" dur="100"/>
                                        <p:tgtEl>
                                          <p:spTgt spid="5134"/>
                                        </p:tgtEl>
                                      </p:cBhvr>
                                    </p:animEffect>
                                  </p:childTnLst>
                                </p:cTn>
                              </p:par>
                              <p:par>
                                <p:cTn id="99" presetID="10" presetClass="entr" presetSubtype="0" fill="hold" nodeType="withEffect">
                                  <p:stCondLst>
                                    <p:cond delay="200"/>
                                  </p:stCondLst>
                                  <p:childTnLst>
                                    <p:set>
                                      <p:cBhvr>
                                        <p:cTn id="100" dur="1" fill="hold">
                                          <p:stCondLst>
                                            <p:cond delay="0"/>
                                          </p:stCondLst>
                                        </p:cTn>
                                        <p:tgtEl>
                                          <p:spTgt spid="5135"/>
                                        </p:tgtEl>
                                        <p:attrNameLst>
                                          <p:attrName>style.visibility</p:attrName>
                                        </p:attrNameLst>
                                      </p:cBhvr>
                                      <p:to>
                                        <p:strVal val="visible"/>
                                      </p:to>
                                    </p:set>
                                    <p:animEffect transition="in" filter="fade">
                                      <p:cBhvr>
                                        <p:cTn id="101" dur="100"/>
                                        <p:tgtEl>
                                          <p:spTgt spid="5135"/>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5136"/>
                                        </p:tgtEl>
                                        <p:attrNameLst>
                                          <p:attrName>style.visibility</p:attrName>
                                        </p:attrNameLst>
                                      </p:cBhvr>
                                      <p:to>
                                        <p:strVal val="visible"/>
                                      </p:to>
                                    </p:set>
                                    <p:animEffect transition="in" filter="fade">
                                      <p:cBhvr>
                                        <p:cTn id="104" dur="100"/>
                                        <p:tgtEl>
                                          <p:spTgt spid="5136"/>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5137"/>
                                        </p:tgtEl>
                                        <p:attrNameLst>
                                          <p:attrName>style.visibility</p:attrName>
                                        </p:attrNameLst>
                                      </p:cBhvr>
                                      <p:to>
                                        <p:strVal val="visible"/>
                                      </p:to>
                                    </p:set>
                                    <p:animEffect transition="in" filter="fade">
                                      <p:cBhvr>
                                        <p:cTn id="107" dur="100"/>
                                        <p:tgtEl>
                                          <p:spTgt spid="5137"/>
                                        </p:tgtEl>
                                      </p:cBhvr>
                                    </p:animEffect>
                                  </p:childTnLst>
                                </p:cTn>
                              </p:par>
                              <p:par>
                                <p:cTn id="108" presetID="53" presetClass="exit" presetSubtype="0" fill="hold" nodeType="withEffect">
                                  <p:stCondLst>
                                    <p:cond delay="100"/>
                                  </p:stCondLst>
                                  <p:childTnLst>
                                    <p:anim calcmode="lin" valueType="num">
                                      <p:cBhvr>
                                        <p:cTn id="109" dur="1000"/>
                                        <p:tgtEl>
                                          <p:spTgt spid="5133"/>
                                        </p:tgtEl>
                                        <p:attrNameLst>
                                          <p:attrName>ppt_w</p:attrName>
                                        </p:attrNameLst>
                                      </p:cBhvr>
                                      <p:tavLst>
                                        <p:tav tm="0">
                                          <p:val>
                                            <p:strVal val="ppt_w"/>
                                          </p:val>
                                        </p:tav>
                                        <p:tav tm="100000">
                                          <p:val>
                                            <p:fltVal val="0"/>
                                          </p:val>
                                        </p:tav>
                                      </p:tavLst>
                                    </p:anim>
                                    <p:anim calcmode="lin" valueType="num">
                                      <p:cBhvr>
                                        <p:cTn id="110" dur="1000"/>
                                        <p:tgtEl>
                                          <p:spTgt spid="5133"/>
                                        </p:tgtEl>
                                        <p:attrNameLst>
                                          <p:attrName>ppt_h</p:attrName>
                                        </p:attrNameLst>
                                      </p:cBhvr>
                                      <p:tavLst>
                                        <p:tav tm="0">
                                          <p:val>
                                            <p:strVal val="ppt_h"/>
                                          </p:val>
                                        </p:tav>
                                        <p:tav tm="100000">
                                          <p:val>
                                            <p:fltVal val="0"/>
                                          </p:val>
                                        </p:tav>
                                      </p:tavLst>
                                    </p:anim>
                                    <p:animEffect transition="out" filter="fade">
                                      <p:cBhvr>
                                        <p:cTn id="111" dur="1000"/>
                                        <p:tgtEl>
                                          <p:spTgt spid="5133"/>
                                        </p:tgtEl>
                                      </p:cBhvr>
                                    </p:animEffect>
                                    <p:set>
                                      <p:cBhvr>
                                        <p:cTn id="112" dur="1" fill="hold">
                                          <p:stCondLst>
                                            <p:cond delay="999"/>
                                          </p:stCondLst>
                                        </p:cTn>
                                        <p:tgtEl>
                                          <p:spTgt spid="5133"/>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5134"/>
                                        </p:tgtEl>
                                        <p:attrNameLst>
                                          <p:attrName>ppt_w</p:attrName>
                                        </p:attrNameLst>
                                      </p:cBhvr>
                                      <p:tavLst>
                                        <p:tav tm="0">
                                          <p:val>
                                            <p:strVal val="ppt_w"/>
                                          </p:val>
                                        </p:tav>
                                        <p:tav tm="100000">
                                          <p:val>
                                            <p:fltVal val="0"/>
                                          </p:val>
                                        </p:tav>
                                      </p:tavLst>
                                    </p:anim>
                                    <p:anim calcmode="lin" valueType="num">
                                      <p:cBhvr>
                                        <p:cTn id="115" dur="500"/>
                                        <p:tgtEl>
                                          <p:spTgt spid="5134"/>
                                        </p:tgtEl>
                                        <p:attrNameLst>
                                          <p:attrName>ppt_h</p:attrName>
                                        </p:attrNameLst>
                                      </p:cBhvr>
                                      <p:tavLst>
                                        <p:tav tm="0">
                                          <p:val>
                                            <p:strVal val="ppt_h"/>
                                          </p:val>
                                        </p:tav>
                                        <p:tav tm="100000">
                                          <p:val>
                                            <p:fltVal val="0"/>
                                          </p:val>
                                        </p:tav>
                                      </p:tavLst>
                                    </p:anim>
                                    <p:animEffect transition="out" filter="fade">
                                      <p:cBhvr>
                                        <p:cTn id="116" dur="500"/>
                                        <p:tgtEl>
                                          <p:spTgt spid="5134"/>
                                        </p:tgtEl>
                                      </p:cBhvr>
                                    </p:animEffect>
                                    <p:set>
                                      <p:cBhvr>
                                        <p:cTn id="117" dur="1" fill="hold">
                                          <p:stCondLst>
                                            <p:cond delay="499"/>
                                          </p:stCondLst>
                                        </p:cTn>
                                        <p:tgtEl>
                                          <p:spTgt spid="5134"/>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5135"/>
                                        </p:tgtEl>
                                        <p:attrNameLst>
                                          <p:attrName>ppt_w</p:attrName>
                                        </p:attrNameLst>
                                      </p:cBhvr>
                                      <p:tavLst>
                                        <p:tav tm="0">
                                          <p:val>
                                            <p:strVal val="ppt_w"/>
                                          </p:val>
                                        </p:tav>
                                        <p:tav tm="100000">
                                          <p:val>
                                            <p:fltVal val="0"/>
                                          </p:val>
                                        </p:tav>
                                      </p:tavLst>
                                    </p:anim>
                                    <p:anim calcmode="lin" valueType="num">
                                      <p:cBhvr>
                                        <p:cTn id="120" dur="500"/>
                                        <p:tgtEl>
                                          <p:spTgt spid="5135"/>
                                        </p:tgtEl>
                                        <p:attrNameLst>
                                          <p:attrName>ppt_h</p:attrName>
                                        </p:attrNameLst>
                                      </p:cBhvr>
                                      <p:tavLst>
                                        <p:tav tm="0">
                                          <p:val>
                                            <p:strVal val="ppt_h"/>
                                          </p:val>
                                        </p:tav>
                                        <p:tav tm="100000">
                                          <p:val>
                                            <p:fltVal val="0"/>
                                          </p:val>
                                        </p:tav>
                                      </p:tavLst>
                                    </p:anim>
                                    <p:animEffect transition="out" filter="fade">
                                      <p:cBhvr>
                                        <p:cTn id="121" dur="500"/>
                                        <p:tgtEl>
                                          <p:spTgt spid="5135"/>
                                        </p:tgtEl>
                                      </p:cBhvr>
                                    </p:animEffect>
                                    <p:set>
                                      <p:cBhvr>
                                        <p:cTn id="122" dur="1" fill="hold">
                                          <p:stCondLst>
                                            <p:cond delay="499"/>
                                          </p:stCondLst>
                                        </p:cTn>
                                        <p:tgtEl>
                                          <p:spTgt spid="5135"/>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5136"/>
                                        </p:tgtEl>
                                        <p:attrNameLst>
                                          <p:attrName>ppt_w</p:attrName>
                                        </p:attrNameLst>
                                      </p:cBhvr>
                                      <p:tavLst>
                                        <p:tav tm="0">
                                          <p:val>
                                            <p:strVal val="ppt_w"/>
                                          </p:val>
                                        </p:tav>
                                        <p:tav tm="100000">
                                          <p:val>
                                            <p:fltVal val="0"/>
                                          </p:val>
                                        </p:tav>
                                      </p:tavLst>
                                    </p:anim>
                                    <p:anim calcmode="lin" valueType="num">
                                      <p:cBhvr>
                                        <p:cTn id="125" dur="500"/>
                                        <p:tgtEl>
                                          <p:spTgt spid="5136"/>
                                        </p:tgtEl>
                                        <p:attrNameLst>
                                          <p:attrName>ppt_h</p:attrName>
                                        </p:attrNameLst>
                                      </p:cBhvr>
                                      <p:tavLst>
                                        <p:tav tm="0">
                                          <p:val>
                                            <p:strVal val="ppt_h"/>
                                          </p:val>
                                        </p:tav>
                                        <p:tav tm="100000">
                                          <p:val>
                                            <p:fltVal val="0"/>
                                          </p:val>
                                        </p:tav>
                                      </p:tavLst>
                                    </p:anim>
                                    <p:animEffect transition="out" filter="fade">
                                      <p:cBhvr>
                                        <p:cTn id="126" dur="500"/>
                                        <p:tgtEl>
                                          <p:spTgt spid="5136"/>
                                        </p:tgtEl>
                                      </p:cBhvr>
                                    </p:animEffect>
                                    <p:set>
                                      <p:cBhvr>
                                        <p:cTn id="127" dur="1" fill="hold">
                                          <p:stCondLst>
                                            <p:cond delay="499"/>
                                          </p:stCondLst>
                                        </p:cTn>
                                        <p:tgtEl>
                                          <p:spTgt spid="5136"/>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5137"/>
                                        </p:tgtEl>
                                        <p:attrNameLst>
                                          <p:attrName>ppt_w</p:attrName>
                                        </p:attrNameLst>
                                      </p:cBhvr>
                                      <p:tavLst>
                                        <p:tav tm="0">
                                          <p:val>
                                            <p:strVal val="ppt_w"/>
                                          </p:val>
                                        </p:tav>
                                        <p:tav tm="100000">
                                          <p:val>
                                            <p:fltVal val="0"/>
                                          </p:val>
                                        </p:tav>
                                      </p:tavLst>
                                    </p:anim>
                                    <p:anim calcmode="lin" valueType="num">
                                      <p:cBhvr>
                                        <p:cTn id="130" dur="500"/>
                                        <p:tgtEl>
                                          <p:spTgt spid="5137"/>
                                        </p:tgtEl>
                                        <p:attrNameLst>
                                          <p:attrName>ppt_h</p:attrName>
                                        </p:attrNameLst>
                                      </p:cBhvr>
                                      <p:tavLst>
                                        <p:tav tm="0">
                                          <p:val>
                                            <p:strVal val="ppt_h"/>
                                          </p:val>
                                        </p:tav>
                                        <p:tav tm="100000">
                                          <p:val>
                                            <p:fltVal val="0"/>
                                          </p:val>
                                        </p:tav>
                                      </p:tavLst>
                                    </p:anim>
                                    <p:animEffect transition="out" filter="fade">
                                      <p:cBhvr>
                                        <p:cTn id="131" dur="500"/>
                                        <p:tgtEl>
                                          <p:spTgt spid="5137"/>
                                        </p:tgtEl>
                                      </p:cBhvr>
                                    </p:animEffect>
                                    <p:set>
                                      <p:cBhvr>
                                        <p:cTn id="132" dur="1" fill="hold">
                                          <p:stCondLst>
                                            <p:cond delay="499"/>
                                          </p:stCondLst>
                                        </p:cTn>
                                        <p:tgtEl>
                                          <p:spTgt spid="5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微软雅黑" pitchFamily="34" charset="-122"/>
        </a:defRPr>
      </a:lvl2pPr>
      <a:lvl3pPr algn="l" rtl="0" eaLnBrk="0" fontAlgn="base" hangingPunct="0">
        <a:spcBef>
          <a:spcPct val="0"/>
        </a:spcBef>
        <a:spcAft>
          <a:spcPct val="0"/>
        </a:spcAft>
        <a:defRPr sz="2400">
          <a:solidFill>
            <a:schemeClr val="tx1"/>
          </a:solidFill>
          <a:latin typeface="Arial" pitchFamily="34" charset="0"/>
          <a:ea typeface="微软雅黑" pitchFamily="34" charset="-122"/>
        </a:defRPr>
      </a:lvl3pPr>
      <a:lvl4pPr algn="l" rtl="0" eaLnBrk="0" fontAlgn="base" hangingPunct="0">
        <a:spcBef>
          <a:spcPct val="0"/>
        </a:spcBef>
        <a:spcAft>
          <a:spcPct val="0"/>
        </a:spcAft>
        <a:defRPr sz="2400">
          <a:solidFill>
            <a:schemeClr val="tx1"/>
          </a:solidFill>
          <a:latin typeface="Arial" pitchFamily="34" charset="0"/>
          <a:ea typeface="微软雅黑" pitchFamily="34" charset="-122"/>
        </a:defRPr>
      </a:lvl4pPr>
      <a:lvl5pPr algn="l" rtl="0" eaLnBrk="0" fontAlgn="base" hangingPunct="0">
        <a:spcBef>
          <a:spcPct val="0"/>
        </a:spcBef>
        <a:spcAft>
          <a:spcPct val="0"/>
        </a:spcAft>
        <a:defRPr sz="2400">
          <a:solidFill>
            <a:schemeClr val="tx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2016/4/22</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8816934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 Id="rId8" Target="../media/image2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7.png" Type="http://schemas.openxmlformats.org/officeDocument/2006/relationships/image"/><Relationship Id="rId3" Target="../media/image38.png" Type="http://schemas.openxmlformats.org/officeDocument/2006/relationships/image"/><Relationship Id="rId4" Target="../media/image39.png" Type="http://schemas.openxmlformats.org/officeDocument/2006/relationships/image"/><Relationship Id="rId5" Target="../media/image40.png" Type="http://schemas.openxmlformats.org/officeDocument/2006/relationships/image"/><Relationship Id="rId6" Target="../media/image41.png" Type="http://schemas.openxmlformats.org/officeDocument/2006/relationships/image"/><Relationship Id="rId7" Target="../media/image4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43.png" Type="http://schemas.openxmlformats.org/officeDocument/2006/relationships/image"/><Relationship Id="rId3" Target="../media/image44.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 Id="rId6" Target="../media/image4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48.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49.jpeg" Type="http://schemas.openxmlformats.org/officeDocument/2006/relationships/image"/><Relationship Id="rId3" Target="../media/image50.jpeg" Type="http://schemas.openxmlformats.org/officeDocument/2006/relationships/image"/><Relationship Id="rId4" Target="../media/image51.jpeg" Type="http://schemas.openxmlformats.org/officeDocument/2006/relationships/image"/><Relationship Id="rId5" Target="../media/image52.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53.jpeg" Type="http://schemas.openxmlformats.org/officeDocument/2006/relationships/image"/><Relationship Id="rId3" Target="../media/image54.jpeg" Type="http://schemas.openxmlformats.org/officeDocument/2006/relationships/image"/><Relationship Id="rId4" Target="../media/image55.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 Id="rId8" Target="../media/image23.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53.jpeg" Type="http://schemas.openxmlformats.org/officeDocument/2006/relationships/image"/><Relationship Id="rId3" Target="../media/image33.jpeg" Type="http://schemas.openxmlformats.org/officeDocument/2006/relationships/image"/><Relationship Id="rId4" Target="../media/image56.jpeg" Type="http://schemas.openxmlformats.org/officeDocument/2006/relationships/image"/><Relationship Id="rId5" Target="../media/image5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8"/>
          <a:stretch>
            <a:fillRect/>
          </a:stretch>
        </a:blipFill>
        <a:effectLst/>
      </p:bgPr>
    </p:bg>
    <p:spTree>
      <p:nvGrpSpPr>
        <p:cNvPr id="1" name=""/>
        <p:cNvGrpSpPr/>
        <p:nvPr/>
      </p:nvGrpSpPr>
      <p:grpSpPr>
        <a:xfrm>
          <a:off x="0" y="0"/>
          <a:ext cx="0" cy="0"/>
        </a:xfrm>
      </p:grpSpPr>
      <p:pic>
        <p:nvPicPr>
          <p:cNvPr id="7170" name="图片 8"/>
          <p:cNvPicPr>
            <a:picLocks noChangeArrowheads="1" noChangeAspect="1"/>
          </p:cNvPicPr>
          <p:nvPr/>
        </p:nvPicPr>
        <p:blipFill>
          <a:blip r:embed="rId2">
            <a:extLst>
              <a:ext uri="{28A0092B-C50C-407E-A947-70E740481C1C}">
                <a14:useLocalDpi val="0"/>
              </a:ext>
            </a:extLst>
          </a:blip>
          <a:stretch>
            <a:fillRect/>
          </a:stretch>
        </p:blipFill>
        <p:spPr bwMode="auto">
          <a:xfrm>
            <a:off x="8096250" y="908050"/>
            <a:ext cx="3427413" cy="5770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1" name="Rectangle 4"/>
          <p:cNvSpPr txBox="1">
            <a:spLocks noChangeArrowheads="1"/>
          </p:cNvSpPr>
          <p:nvPr/>
        </p:nvSpPr>
        <p:spPr bwMode="auto">
          <a:xfrm>
            <a:off x="587375" y="612775"/>
            <a:ext cx="7743825" cy="430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1"/>
                </a:solidFill>
                <a:latin charset="-122" panose="02010600030101010101" pitchFamily="2" typeface="宋体"/>
              </a:rPr>
              <a:t>中国风传统文化/国学主题PPT，标题书法字体已嵌入，请放心使用。</a:t>
            </a:r>
          </a:p>
        </p:txBody>
      </p:sp>
      <p:sp>
        <p:nvSpPr>
          <p:cNvPr id="7172" name="TextBox 17"/>
          <p:cNvSpPr txBox="1">
            <a:spLocks noChangeArrowheads="1"/>
          </p:cNvSpPr>
          <p:nvPr/>
        </p:nvSpPr>
        <p:spPr bwMode="auto">
          <a:xfrm>
            <a:off x="425450" y="952500"/>
            <a:ext cx="767080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6600">
                <a:solidFill>
                  <a:schemeClr val="accent1"/>
                </a:solidFill>
                <a:latin charset="-122" panose="02010600010101010101" pitchFamily="2" typeface="方正字迹-吕建德字体"/>
                <a:ea charset="-122" panose="02010600010101010101" pitchFamily="2" typeface="方正字迹-吕建德字体"/>
              </a:rPr>
              <a:t>传统文化 国学经典</a:t>
            </a:r>
          </a:p>
        </p:txBody>
      </p:sp>
      <p:sp>
        <p:nvSpPr>
          <p:cNvPr id="7173" name="Rectangle 4"/>
          <p:cNvSpPr txBox="1">
            <a:spLocks noChangeArrowheads="1"/>
          </p:cNvSpPr>
          <p:nvPr/>
        </p:nvSpPr>
        <p:spPr bwMode="auto">
          <a:xfrm>
            <a:off x="587375" y="1944688"/>
            <a:ext cx="4575175" cy="430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spcBef>
                <a:spcPct val="20000"/>
              </a:spcBef>
            </a:pPr>
            <a:r>
              <a:rPr altLang="zh-CN" lang="en-US" sz="2800">
                <a:latin charset="-122" panose="03000509000000000000" pitchFamily="65" typeface="方正隶变简体"/>
                <a:ea charset="-122" panose="03000509000000000000" pitchFamily="65" typeface="方正隶变简体"/>
              </a:rPr>
              <a:t>●八音魔琴中国风系列作品</a:t>
            </a:r>
          </a:p>
        </p:txBody>
      </p:sp>
      <p:sp>
        <p:nvSpPr>
          <p:cNvPr id="7174" name="Freeform 9"/>
          <p:cNvSpPr>
            <a:spLocks noEditPoints="1"/>
          </p:cNvSpPr>
          <p:nvPr/>
        </p:nvSpPr>
        <p:spPr bwMode="auto">
          <a:xfrm>
            <a:off x="7612063" y="1246188"/>
            <a:ext cx="957262" cy="520700"/>
          </a:xfrm>
          <a:custGeom>
            <a:gdLst>
              <a:gd fmla="*/ 37603 w 891" name="T0"/>
              <a:gd fmla="*/ 153741 h 464" name="T1"/>
              <a:gd fmla="*/ 100991 w 891" name="T2"/>
              <a:gd fmla="*/ 155986 h 464" name="T3"/>
              <a:gd fmla="*/ 155783 w 891" name="T4"/>
              <a:gd fmla="*/ 206484 h 464" name="T5"/>
              <a:gd fmla="*/ 292228 w 891" name="T6"/>
              <a:gd fmla="*/ 231173 h 464" name="T7"/>
              <a:gd fmla="*/ 369583 w 891" name="T8"/>
              <a:gd fmla="*/ 191896 h 464" name="T9"/>
              <a:gd fmla="*/ 446937 w 891" name="T10"/>
              <a:gd fmla="*/ 188529 h 464" name="T11"/>
              <a:gd fmla="*/ 458755 w 891" name="T12"/>
              <a:gd fmla="*/ 107731 h 464" name="T13"/>
              <a:gd fmla="*/ 397516 w 891" name="T14"/>
              <a:gd fmla="*/ 86409 h 464" name="T15"/>
              <a:gd fmla="*/ 250328 w 891" name="T16"/>
              <a:gd fmla="*/ 37033 h 464" name="T17"/>
              <a:gd fmla="*/ 253551 w 891" name="T18"/>
              <a:gd fmla="*/ 131297 h 464" name="T19"/>
              <a:gd fmla="*/ 345947 w 891" name="T20"/>
              <a:gd fmla="*/ 123442 h 464" name="T21"/>
              <a:gd fmla="*/ 307269 w 891" name="T22"/>
              <a:gd fmla="*/ 100998 h 464" name="T23"/>
              <a:gd fmla="*/ 250328 w 891" name="T24"/>
              <a:gd fmla="*/ 77432 h 464" name="T25"/>
              <a:gd fmla="*/ 335203 w 891" name="T26"/>
              <a:gd fmla="*/ 52743 h 464" name="T27"/>
              <a:gd fmla="*/ 377103 w 891" name="T28"/>
              <a:gd fmla="*/ 108853 h 464" name="T29"/>
              <a:gd fmla="*/ 432970 w 891" name="T30"/>
              <a:gd fmla="*/ 124564 h 464" name="T31"/>
              <a:gd fmla="*/ 423301 w 891" name="T32"/>
              <a:gd fmla="*/ 168330 h 464" name="T33"/>
              <a:gd fmla="*/ 355616 w 891" name="T34"/>
              <a:gd fmla="*/ 169452 h 464" name="T35"/>
              <a:gd fmla="*/ 257848 w 891" name="T36"/>
              <a:gd fmla="*/ 207607 h 464" name="T37"/>
              <a:gd fmla="*/ 174048 w 891" name="T38"/>
              <a:gd fmla="*/ 188529 h 464" name="T39"/>
              <a:gd fmla="*/ 149337 w 891" name="T40"/>
              <a:gd fmla="*/ 155986 h 464" name="T41"/>
              <a:gd fmla="*/ 189089 w 891" name="T42"/>
              <a:gd fmla="*/ 127931 h 464" name="T43"/>
              <a:gd fmla="*/ 221320 w 891" name="T44"/>
              <a:gd fmla="*/ 158230 h 464" name="T45"/>
              <a:gd fmla="*/ 229915 w 891" name="T46"/>
              <a:gd fmla="*/ 147008 h 464" name="T47"/>
              <a:gd fmla="*/ 183717 w 891" name="T48"/>
              <a:gd fmla="*/ 103242 h 464" name="T49"/>
              <a:gd fmla="*/ 126775 w 891" name="T50"/>
              <a:gd fmla="*/ 131297 h 464" name="T51"/>
              <a:gd fmla="*/ 73057 w 891" name="T52"/>
              <a:gd fmla="*/ 120075 h 464" name="T53"/>
              <a:gd fmla="*/ 18264 w 891" name="T54"/>
              <a:gd fmla="*/ 131297 h 464" name="T55"/>
              <a:gd fmla="*/ 37603 w 891" name="T56"/>
              <a:gd fmla="*/ 153741 h 464" name="T57"/>
              <a:gd fmla="*/ 253551 w 891" name="T58"/>
              <a:gd fmla="*/ 387158 h 464" name="T59"/>
              <a:gd fmla="*/ 353467 w 891" name="T60"/>
              <a:gd fmla="*/ 391647 h 464" name="T61"/>
              <a:gd fmla="*/ 440491 w 891" name="T62"/>
              <a:gd fmla="*/ 472445 h 464" name="T63"/>
              <a:gd fmla="*/ 655365 w 891" name="T64"/>
              <a:gd fmla="*/ 510600 h 464" name="T65"/>
              <a:gd fmla="*/ 776768 w 891" name="T66"/>
              <a:gd fmla="*/ 447757 h 464" name="T67"/>
              <a:gd fmla="*/ 900320 w 891" name="T68"/>
              <a:gd fmla="*/ 442146 h 464" name="T69"/>
              <a:gd fmla="*/ 917510 w 891" name="T70"/>
              <a:gd fmla="*/ 315338 h 464" name="T71"/>
              <a:gd fmla="*/ 821892 w 891" name="T72"/>
              <a:gd fmla="*/ 281672 h 464" name="T73"/>
              <a:gd fmla="*/ 588754 w 891" name="T74"/>
              <a:gd fmla="*/ 203118 h 464" name="T75"/>
              <a:gd fmla="*/ 594126 w 891" name="T76"/>
              <a:gd fmla="*/ 353492 h 464" name="T77"/>
              <a:gd fmla="*/ 740240 w 891" name="T78"/>
              <a:gd fmla="*/ 340026 h 464" name="T79"/>
              <a:gd fmla="*/ 677926 w 891" name="T80"/>
              <a:gd fmla="*/ 304116 h 464" name="T81"/>
              <a:gd fmla="*/ 588754 w 891" name="T82"/>
              <a:gd fmla="*/ 268205 h 464" name="T83"/>
              <a:gd fmla="*/ 723050 w 891" name="T84"/>
              <a:gd fmla="*/ 228928 h 464" name="T85"/>
              <a:gd fmla="*/ 788586 w 891" name="T86"/>
              <a:gd fmla="*/ 317582 h 464" name="T87"/>
              <a:gd fmla="*/ 876684 w 891" name="T88"/>
              <a:gd fmla="*/ 342270 h 464" name="T89"/>
              <a:gd fmla="*/ 861643 w 891" name="T90"/>
              <a:gd fmla="*/ 410725 h 464" name="T91"/>
              <a:gd fmla="*/ 755281 w 891" name="T92"/>
              <a:gd fmla="*/ 412969 h 464" name="T93"/>
              <a:gd fmla="*/ 601646 w 891" name="T94"/>
              <a:gd fmla="*/ 473568 h 464" name="T95"/>
              <a:gd fmla="*/ 468425 w 891" name="T96"/>
              <a:gd fmla="*/ 444391 h 464" name="T97"/>
              <a:gd fmla="*/ 429747 w 891" name="T98"/>
              <a:gd fmla="*/ 390525 h 464" name="T99"/>
              <a:gd fmla="*/ 492061 w 891" name="T100"/>
              <a:gd fmla="*/ 347881 h 464" name="T101"/>
              <a:gd fmla="*/ 542556 w 891" name="T102"/>
              <a:gd fmla="*/ 395014 h 464" name="T103"/>
              <a:gd fmla="*/ 557597 w 891" name="T104"/>
              <a:gd fmla="*/ 377059 h 464" name="T105"/>
              <a:gd fmla="*/ 484540 w 891" name="T106"/>
              <a:gd fmla="*/ 308605 h 464" name="T107"/>
              <a:gd fmla="*/ 394293 w 891" name="T108"/>
              <a:gd fmla="*/ 352370 h 464" name="T109"/>
              <a:gd fmla="*/ 309418 w 891" name="T110"/>
              <a:gd fmla="*/ 334415 h 464" name="T111"/>
              <a:gd fmla="*/ 223469 w 891" name="T112"/>
              <a:gd fmla="*/ 353492 h 464" name="T113"/>
              <a:gd fmla="*/ 253551 w 891" name="T114"/>
              <a:gd fmla="*/ 387158 h 46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63" w="891">
                <a:moveTo>
                  <a:pt x="35" y="137"/>
                </a:moveTo>
                <a:cubicBezTo>
                  <a:pt x="51" y="126"/>
                  <a:pt x="72" y="125"/>
                  <a:pt x="94" y="139"/>
                </a:cubicBezTo>
                <a:cubicBezTo>
                  <a:pt x="111" y="163"/>
                  <a:pt x="119" y="162"/>
                  <a:pt x="145" y="184"/>
                </a:cubicBezTo>
                <a:cubicBezTo>
                  <a:pt x="186" y="205"/>
                  <a:pt x="228" y="212"/>
                  <a:pt x="272" y="206"/>
                </a:cubicBezTo>
                <a:cubicBezTo>
                  <a:pt x="294" y="201"/>
                  <a:pt x="327" y="192"/>
                  <a:pt x="344" y="171"/>
                </a:cubicBezTo>
                <a:cubicBezTo>
                  <a:pt x="374" y="186"/>
                  <a:pt x="394" y="176"/>
                  <a:pt x="416" y="168"/>
                </a:cubicBezTo>
                <a:cubicBezTo>
                  <a:pt x="437" y="152"/>
                  <a:pt x="450" y="124"/>
                  <a:pt x="427" y="96"/>
                </a:cubicBezTo>
                <a:cubicBezTo>
                  <a:pt x="417" y="83"/>
                  <a:pt x="394" y="74"/>
                  <a:pt x="370" y="77"/>
                </a:cubicBezTo>
                <a:cubicBezTo>
                  <a:pt x="345" y="36"/>
                  <a:pt x="291" y="0"/>
                  <a:pt x="233" y="33"/>
                </a:cubicBezTo>
                <a:cubicBezTo>
                  <a:pt x="208" y="51"/>
                  <a:pt x="198" y="90"/>
                  <a:pt x="236" y="117"/>
                </a:cubicBezTo>
                <a:cubicBezTo>
                  <a:pt x="265" y="133"/>
                  <a:pt x="293" y="125"/>
                  <a:pt x="322" y="110"/>
                </a:cubicBezTo>
                <a:cubicBezTo>
                  <a:pt x="340" y="94"/>
                  <a:pt x="312" y="62"/>
                  <a:pt x="286" y="90"/>
                </a:cubicBezTo>
                <a:cubicBezTo>
                  <a:pt x="247" y="113"/>
                  <a:pt x="234" y="99"/>
                  <a:pt x="233" y="69"/>
                </a:cubicBezTo>
                <a:cubicBezTo>
                  <a:pt x="243" y="41"/>
                  <a:pt x="271" y="30"/>
                  <a:pt x="312" y="47"/>
                </a:cubicBezTo>
                <a:cubicBezTo>
                  <a:pt x="334" y="57"/>
                  <a:pt x="345" y="79"/>
                  <a:pt x="351" y="97"/>
                </a:cubicBezTo>
                <a:cubicBezTo>
                  <a:pt x="370" y="96"/>
                  <a:pt x="387" y="93"/>
                  <a:pt x="403" y="111"/>
                </a:cubicBezTo>
                <a:cubicBezTo>
                  <a:pt x="418" y="132"/>
                  <a:pt x="412" y="145"/>
                  <a:pt x="394" y="150"/>
                </a:cubicBezTo>
                <a:cubicBezTo>
                  <a:pt x="375" y="155"/>
                  <a:pt x="355" y="157"/>
                  <a:pt x="331" y="151"/>
                </a:cubicBezTo>
                <a:cubicBezTo>
                  <a:pt x="316" y="174"/>
                  <a:pt x="295" y="179"/>
                  <a:pt x="240" y="185"/>
                </a:cubicBezTo>
                <a:cubicBezTo>
                  <a:pt x="196" y="187"/>
                  <a:pt x="188" y="186"/>
                  <a:pt x="162" y="168"/>
                </a:cubicBezTo>
                <a:cubicBezTo>
                  <a:pt x="148" y="160"/>
                  <a:pt x="142" y="151"/>
                  <a:pt x="139" y="139"/>
                </a:cubicBezTo>
                <a:cubicBezTo>
                  <a:pt x="141" y="127"/>
                  <a:pt x="152" y="113"/>
                  <a:pt x="176" y="114"/>
                </a:cubicBezTo>
                <a:cubicBezTo>
                  <a:pt x="187" y="116"/>
                  <a:pt x="197" y="135"/>
                  <a:pt x="206" y="141"/>
                </a:cubicBezTo>
                <a:cubicBezTo>
                  <a:pt x="210" y="144"/>
                  <a:pt x="217" y="139"/>
                  <a:pt x="214" y="131"/>
                </a:cubicBezTo>
                <a:cubicBezTo>
                  <a:pt x="206" y="107"/>
                  <a:pt x="197" y="94"/>
                  <a:pt x="171" y="92"/>
                </a:cubicBezTo>
                <a:cubicBezTo>
                  <a:pt x="143" y="92"/>
                  <a:pt x="128" y="99"/>
                  <a:pt x="118" y="117"/>
                </a:cubicBezTo>
                <a:cubicBezTo>
                  <a:pt x="95" y="109"/>
                  <a:pt x="79" y="107"/>
                  <a:pt x="68" y="107"/>
                </a:cubicBezTo>
                <a:cubicBezTo>
                  <a:pt x="40" y="108"/>
                  <a:pt x="30" y="111"/>
                  <a:pt x="17" y="117"/>
                </a:cubicBezTo>
                <a:cubicBezTo>
                  <a:pt x="0" y="129"/>
                  <a:pt x="17" y="144"/>
                  <a:pt x="35" y="137"/>
                </a:cubicBezTo>
                <a:close/>
                <a:moveTo>
                  <a:pt x="236" y="345"/>
                </a:moveTo>
                <a:cubicBezTo>
                  <a:pt x="262" y="328"/>
                  <a:pt x="294" y="327"/>
                  <a:pt x="329" y="349"/>
                </a:cubicBezTo>
                <a:cubicBezTo>
                  <a:pt x="356" y="387"/>
                  <a:pt x="369" y="385"/>
                  <a:pt x="410" y="421"/>
                </a:cubicBezTo>
                <a:cubicBezTo>
                  <a:pt x="474" y="453"/>
                  <a:pt x="541" y="464"/>
                  <a:pt x="610" y="455"/>
                </a:cubicBezTo>
                <a:cubicBezTo>
                  <a:pt x="644" y="447"/>
                  <a:pt x="696" y="433"/>
                  <a:pt x="723" y="399"/>
                </a:cubicBezTo>
                <a:cubicBezTo>
                  <a:pt x="771" y="423"/>
                  <a:pt x="803" y="407"/>
                  <a:pt x="838" y="394"/>
                </a:cubicBezTo>
                <a:cubicBezTo>
                  <a:pt x="870" y="370"/>
                  <a:pt x="891" y="325"/>
                  <a:pt x="854" y="281"/>
                </a:cubicBezTo>
                <a:cubicBezTo>
                  <a:pt x="839" y="261"/>
                  <a:pt x="802" y="247"/>
                  <a:pt x="765" y="251"/>
                </a:cubicBezTo>
                <a:cubicBezTo>
                  <a:pt x="725" y="187"/>
                  <a:pt x="640" y="129"/>
                  <a:pt x="548" y="181"/>
                </a:cubicBezTo>
                <a:cubicBezTo>
                  <a:pt x="510" y="211"/>
                  <a:pt x="493" y="272"/>
                  <a:pt x="553" y="315"/>
                </a:cubicBezTo>
                <a:cubicBezTo>
                  <a:pt x="599" y="340"/>
                  <a:pt x="642" y="327"/>
                  <a:pt x="689" y="303"/>
                </a:cubicBezTo>
                <a:cubicBezTo>
                  <a:pt x="717" y="277"/>
                  <a:pt x="673" y="227"/>
                  <a:pt x="631" y="271"/>
                </a:cubicBezTo>
                <a:cubicBezTo>
                  <a:pt x="570" y="308"/>
                  <a:pt x="551" y="286"/>
                  <a:pt x="548" y="239"/>
                </a:cubicBezTo>
                <a:cubicBezTo>
                  <a:pt x="564" y="194"/>
                  <a:pt x="608" y="177"/>
                  <a:pt x="673" y="204"/>
                </a:cubicBezTo>
                <a:cubicBezTo>
                  <a:pt x="708" y="219"/>
                  <a:pt x="725" y="254"/>
                  <a:pt x="734" y="283"/>
                </a:cubicBezTo>
                <a:cubicBezTo>
                  <a:pt x="765" y="282"/>
                  <a:pt x="792" y="276"/>
                  <a:pt x="816" y="305"/>
                </a:cubicBezTo>
                <a:cubicBezTo>
                  <a:pt x="840" y="337"/>
                  <a:pt x="831" y="359"/>
                  <a:pt x="802" y="366"/>
                </a:cubicBezTo>
                <a:cubicBezTo>
                  <a:pt x="773" y="375"/>
                  <a:pt x="742" y="377"/>
                  <a:pt x="703" y="368"/>
                </a:cubicBezTo>
                <a:cubicBezTo>
                  <a:pt x="679" y="404"/>
                  <a:pt x="646" y="412"/>
                  <a:pt x="560" y="422"/>
                </a:cubicBezTo>
                <a:cubicBezTo>
                  <a:pt x="490" y="425"/>
                  <a:pt x="477" y="424"/>
                  <a:pt x="436" y="396"/>
                </a:cubicBezTo>
                <a:cubicBezTo>
                  <a:pt x="415" y="382"/>
                  <a:pt x="405" y="368"/>
                  <a:pt x="400" y="348"/>
                </a:cubicBezTo>
                <a:cubicBezTo>
                  <a:pt x="404" y="330"/>
                  <a:pt x="420" y="308"/>
                  <a:pt x="458" y="310"/>
                </a:cubicBezTo>
                <a:cubicBezTo>
                  <a:pt x="476" y="312"/>
                  <a:pt x="491" y="342"/>
                  <a:pt x="505" y="352"/>
                </a:cubicBezTo>
                <a:cubicBezTo>
                  <a:pt x="513" y="357"/>
                  <a:pt x="523" y="349"/>
                  <a:pt x="519" y="336"/>
                </a:cubicBezTo>
                <a:cubicBezTo>
                  <a:pt x="505" y="298"/>
                  <a:pt x="491" y="278"/>
                  <a:pt x="451" y="275"/>
                </a:cubicBezTo>
                <a:cubicBezTo>
                  <a:pt x="407" y="275"/>
                  <a:pt x="382" y="286"/>
                  <a:pt x="367" y="314"/>
                </a:cubicBezTo>
                <a:cubicBezTo>
                  <a:pt x="330" y="302"/>
                  <a:pt x="305" y="298"/>
                  <a:pt x="288" y="298"/>
                </a:cubicBezTo>
                <a:cubicBezTo>
                  <a:pt x="244" y="301"/>
                  <a:pt x="228" y="305"/>
                  <a:pt x="208" y="315"/>
                </a:cubicBezTo>
                <a:cubicBezTo>
                  <a:pt x="180" y="334"/>
                  <a:pt x="208" y="358"/>
                  <a:pt x="236" y="345"/>
                </a:cubicBezTo>
                <a:close/>
              </a:path>
            </a:pathLst>
          </a:custGeom>
          <a:solidFill>
            <a:srgbClr val="2E2C2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75" name="Freeform 5"/>
          <p:cNvSpPr>
            <a:spLocks noEditPoints="1"/>
          </p:cNvSpPr>
          <p:nvPr/>
        </p:nvSpPr>
        <p:spPr bwMode="auto">
          <a:xfrm>
            <a:off x="5164138" y="1885950"/>
            <a:ext cx="404812" cy="547688"/>
          </a:xfrm>
          <a:custGeom>
            <a:gdLst>
              <a:gd fmla="*/ 14940 w 569" name="T0"/>
              <a:gd fmla="*/ 247093 h 778" name="T1"/>
              <a:gd fmla="*/ 197782 w 569" name="T2"/>
              <a:gd fmla="*/ 513897 h 778" name="T3"/>
              <a:gd fmla="*/ 251140 w 569" name="T4"/>
              <a:gd fmla="*/ 12671 h 778" name="T5"/>
              <a:gd fmla="*/ 199916 w 569" name="T6"/>
              <a:gd fmla="*/ 65469 h 778" name="T7"/>
              <a:gd fmla="*/ 297384 w 569" name="T8"/>
              <a:gd fmla="*/ 237238 h 778" name="T9"/>
              <a:gd fmla="*/ 306633 w 569" name="T10"/>
              <a:gd fmla="*/ 349169 h 778" name="T11"/>
              <a:gd fmla="*/ 374220 w 569" name="T12"/>
              <a:gd fmla="*/ 380143 h 778" name="T13"/>
              <a:gd fmla="*/ 363548 w 569" name="T14"/>
              <a:gd fmla="*/ 323826 h 778" name="T15"/>
              <a:gd fmla="*/ 355722 w 569" name="T16"/>
              <a:gd fmla="*/ 270324 h 778" name="T17"/>
              <a:gd fmla="*/ 315881 w 569" name="T18"/>
              <a:gd fmla="*/ 311858 h 778" name="T19"/>
              <a:gd fmla="*/ 223394 w 569" name="T20"/>
              <a:gd fmla="*/ 381551 h 778" name="T21"/>
              <a:gd fmla="*/ 237623 w 569" name="T22"/>
              <a:gd fmla="*/ 279476 h 778" name="T23"/>
              <a:gd fmla="*/ 286712 w 569" name="T24"/>
              <a:gd fmla="*/ 383663 h 778" name="T25"/>
              <a:gd fmla="*/ 270349 w 569" name="T26"/>
              <a:gd fmla="*/ 235126 h 778" name="T27"/>
              <a:gd fmla="*/ 280309 w 569" name="T28"/>
              <a:gd fmla="*/ 256245 h 778" name="T29"/>
              <a:gd fmla="*/ 229797 w 569" name="T30"/>
              <a:gd fmla="*/ 330866 h 778" name="T31"/>
              <a:gd fmla="*/ 221259 w 569" name="T32"/>
              <a:gd fmla="*/ 97148 h 778" name="T33"/>
              <a:gd fmla="*/ 230508 w 569" name="T34"/>
              <a:gd fmla="*/ 201335 h 778" name="T35"/>
              <a:gd fmla="*/ 369240 w 569" name="T36"/>
              <a:gd fmla="*/ 198519 h 778" name="T37"/>
              <a:gd fmla="*/ 346474 w 569" name="T38"/>
              <a:gd fmla="*/ 98556 h 778" name="T39"/>
              <a:gd fmla="*/ 299518 w 569" name="T40"/>
              <a:gd fmla="*/ 50686 h 778" name="T41"/>
              <a:gd fmla="*/ 191379 w 569" name="T42"/>
              <a:gd fmla="*/ 190776 h 778" name="T43"/>
              <a:gd fmla="*/ 194224 w 569" name="T44"/>
              <a:gd fmla="*/ 242869 h 778" name="T45"/>
              <a:gd fmla="*/ 140866 w 569" name="T46"/>
              <a:gd fmla="*/ 223158 h 778" name="T47"/>
              <a:gd fmla="*/ 171458 w 569" name="T48"/>
              <a:gd fmla="*/ 193592 h 778" name="T49"/>
              <a:gd fmla="*/ 195647 w 569" name="T50"/>
              <a:gd fmla="*/ 173176 h 778" name="T51"/>
              <a:gd fmla="*/ 118811 w 569" name="T52"/>
              <a:gd fmla="*/ 270324 h 778" name="T53"/>
              <a:gd fmla="*/ 189956 w 569" name="T54"/>
              <a:gd fmla="*/ 323122 h 778" name="T55"/>
              <a:gd fmla="*/ 196359 w 569" name="T56"/>
              <a:gd fmla="*/ 270324 h 778" name="T57"/>
              <a:gd fmla="*/ 113120 w 569" name="T58"/>
              <a:gd fmla="*/ 216822 h 778" name="T59"/>
              <a:gd fmla="*/ 142289 w 569" name="T60"/>
              <a:gd fmla="*/ 192888 h 778" name="T61"/>
              <a:gd fmla="*/ 96045 w 569" name="T62"/>
              <a:gd fmla="*/ 230902 h 778" name="T63"/>
              <a:gd fmla="*/ 56916 w 569" name="T64"/>
              <a:gd fmla="*/ 232310 h 778" name="T65"/>
              <a:gd fmla="*/ 58338 w 569" name="T66"/>
              <a:gd fmla="*/ 199223 h 778" name="T67"/>
              <a:gd fmla="*/ 61184 w 569" name="T68"/>
              <a:gd fmla="*/ 306227 h 778" name="T69"/>
              <a:gd fmla="*/ 72567 w 569" name="T70"/>
              <a:gd fmla="*/ 320306 h 778" name="T71"/>
              <a:gd fmla="*/ 93199 w 569" name="T72"/>
              <a:gd fmla="*/ 287219 h 778" name="T73"/>
              <a:gd fmla="*/ 103159 w 569" name="T74"/>
              <a:gd fmla="*/ 303411 h 778" name="T75"/>
              <a:gd fmla="*/ 81816 w 569" name="T76"/>
              <a:gd fmla="*/ 219638 h 778" name="T77"/>
              <a:gd fmla="*/ 75413 w 569" name="T78"/>
              <a:gd fmla="*/ 171768 h 778" name="T79"/>
              <a:gd fmla="*/ 46244 w 569" name="T80"/>
              <a:gd fmla="*/ 237942 h 778" name="T81"/>
              <a:gd fmla="*/ 50513 w 569" name="T82"/>
              <a:gd fmla="*/ 292147 h 778" name="T83"/>
              <a:gd fmla="*/ 113120 w 569" name="T84"/>
              <a:gd fmla="*/ 487851 h 778" name="T85"/>
              <a:gd fmla="*/ 142289 w 569" name="T86"/>
              <a:gd fmla="*/ 506858 h 778" name="T87"/>
              <a:gd fmla="*/ 171458 w 569" name="T88"/>
              <a:gd fmla="*/ 490666 h 778" name="T89"/>
              <a:gd fmla="*/ 197782 w 569" name="T90"/>
              <a:gd fmla="*/ 454060 h 778" name="T91"/>
              <a:gd fmla="*/ 138020 w 569" name="T92"/>
              <a:gd fmla="*/ 416750 h 778" name="T93"/>
              <a:gd fmla="*/ 182130 w 569" name="T94"/>
              <a:gd fmla="*/ 416750 h 778" name="T95"/>
              <a:gd fmla="*/ 191379 w 569" name="T96"/>
              <a:gd fmla="*/ 378735 h 778" name="T97"/>
              <a:gd fmla="*/ 159364 w 569" name="T98"/>
              <a:gd fmla="*/ 365360 h 778" name="T99"/>
              <a:gd fmla="*/ 128060 w 569" name="T100"/>
              <a:gd fmla="*/ 367472 h 778" name="T101"/>
              <a:gd fmla="*/ 96045 w 569" name="T102"/>
              <a:gd fmla="*/ 360432 h 778" name="T103"/>
              <a:gd fmla="*/ 54070 w 569" name="T104"/>
              <a:gd fmla="*/ 354800 h 778" name="T105"/>
              <a:gd fmla="*/ 53358 w 569" name="T106"/>
              <a:gd fmla="*/ 401966 h 778" name="T107"/>
              <a:gd fmla="*/ 84662 w 569" name="T108"/>
              <a:gd fmla="*/ 416750 h 778" name="T109"/>
              <a:gd fmla="*/ 115965 w 569" name="T110"/>
              <a:gd fmla="*/ 447020 h 778" name="T111"/>
              <a:gd fmla="*/ 98891 w 569" name="T112"/>
              <a:gd fmla="*/ 496298 h 778" name="T113"/>
              <a:gd fmla="*/ 86085 w 569" name="T114"/>
              <a:gd fmla="*/ 406190 h 778" name="T115"/>
              <a:gd fmla="*/ 128060 w 569" name="T116"/>
              <a:gd fmla="*/ 381551 h 778" name="T117"/>
              <a:gd fmla="*/ 159364 w 569" name="T118"/>
              <a:gd fmla="*/ 381551 h 77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778" w="569">
                <a:moveTo>
                  <a:pt x="353" y="18"/>
                </a:moveTo>
                <a:cubicBezTo>
                  <a:pt x="275" y="67"/>
                  <a:pt x="169" y="104"/>
                  <a:pt x="108" y="170"/>
                </a:cubicBezTo>
                <a:cubicBezTo>
                  <a:pt x="111" y="173"/>
                  <a:pt x="113" y="175"/>
                  <a:pt x="113" y="177"/>
                </a:cubicBezTo>
                <a:cubicBezTo>
                  <a:pt x="113" y="184"/>
                  <a:pt x="98" y="193"/>
                  <a:pt x="91" y="195"/>
                </a:cubicBezTo>
                <a:lnTo>
                  <a:pt x="91" y="190"/>
                </a:lnTo>
                <a:cubicBezTo>
                  <a:pt x="51" y="235"/>
                  <a:pt x="36" y="251"/>
                  <a:pt x="29" y="280"/>
                </a:cubicBezTo>
                <a:lnTo>
                  <a:pt x="31" y="278"/>
                </a:lnTo>
                <a:lnTo>
                  <a:pt x="41" y="274"/>
                </a:lnTo>
                <a:lnTo>
                  <a:pt x="38" y="300"/>
                </a:lnTo>
                <a:lnTo>
                  <a:pt x="38" y="303"/>
                </a:lnTo>
                <a:lnTo>
                  <a:pt x="34" y="307"/>
                </a:lnTo>
                <a:lnTo>
                  <a:pt x="31" y="314"/>
                </a:lnTo>
                <a:lnTo>
                  <a:pt x="27" y="325"/>
                </a:lnTo>
                <a:lnTo>
                  <a:pt x="23" y="329"/>
                </a:lnTo>
                <a:cubicBezTo>
                  <a:pt x="22" y="331"/>
                  <a:pt x="23" y="332"/>
                  <a:pt x="22" y="332"/>
                </a:cubicBezTo>
                <a:lnTo>
                  <a:pt x="21" y="351"/>
                </a:lnTo>
                <a:lnTo>
                  <a:pt x="34" y="370"/>
                </a:lnTo>
                <a:lnTo>
                  <a:pt x="25" y="369"/>
                </a:lnTo>
                <a:lnTo>
                  <a:pt x="20" y="365"/>
                </a:lnTo>
                <a:cubicBezTo>
                  <a:pt x="19" y="373"/>
                  <a:pt x="19" y="382"/>
                  <a:pt x="18" y="391"/>
                </a:cubicBezTo>
                <a:lnTo>
                  <a:pt x="17" y="396"/>
                </a:lnTo>
                <a:lnTo>
                  <a:pt x="19" y="401"/>
                </a:lnTo>
                <a:lnTo>
                  <a:pt x="17" y="401"/>
                </a:lnTo>
                <a:cubicBezTo>
                  <a:pt x="14" y="428"/>
                  <a:pt x="11" y="461"/>
                  <a:pt x="8" y="498"/>
                </a:cubicBezTo>
                <a:lnTo>
                  <a:pt x="10" y="502"/>
                </a:lnTo>
                <a:lnTo>
                  <a:pt x="18" y="510"/>
                </a:lnTo>
                <a:lnTo>
                  <a:pt x="12" y="513"/>
                </a:lnTo>
                <a:lnTo>
                  <a:pt x="10" y="518"/>
                </a:lnTo>
                <a:lnTo>
                  <a:pt x="7" y="513"/>
                </a:lnTo>
                <a:cubicBezTo>
                  <a:pt x="0" y="631"/>
                  <a:pt x="6" y="768"/>
                  <a:pt x="100" y="768"/>
                </a:cubicBezTo>
                <a:cubicBezTo>
                  <a:pt x="186" y="768"/>
                  <a:pt x="217" y="778"/>
                  <a:pt x="278" y="730"/>
                </a:cubicBezTo>
                <a:cubicBezTo>
                  <a:pt x="291" y="720"/>
                  <a:pt x="303" y="697"/>
                  <a:pt x="313" y="674"/>
                </a:cubicBezTo>
                <a:cubicBezTo>
                  <a:pt x="310" y="673"/>
                  <a:pt x="311" y="672"/>
                  <a:pt x="308" y="668"/>
                </a:cubicBezTo>
                <a:lnTo>
                  <a:pt x="312" y="664"/>
                </a:lnTo>
                <a:lnTo>
                  <a:pt x="315" y="660"/>
                </a:lnTo>
                <a:lnTo>
                  <a:pt x="319" y="646"/>
                </a:lnTo>
                <a:lnTo>
                  <a:pt x="323" y="639"/>
                </a:lnTo>
                <a:lnTo>
                  <a:pt x="326" y="631"/>
                </a:lnTo>
                <a:lnTo>
                  <a:pt x="330" y="628"/>
                </a:lnTo>
                <a:lnTo>
                  <a:pt x="334" y="624"/>
                </a:lnTo>
                <a:lnTo>
                  <a:pt x="337" y="620"/>
                </a:lnTo>
                <a:lnTo>
                  <a:pt x="348" y="616"/>
                </a:lnTo>
                <a:lnTo>
                  <a:pt x="347" y="620"/>
                </a:lnTo>
                <a:cubicBezTo>
                  <a:pt x="396" y="621"/>
                  <a:pt x="424" y="622"/>
                  <a:pt x="446" y="566"/>
                </a:cubicBezTo>
                <a:cubicBezTo>
                  <a:pt x="464" y="520"/>
                  <a:pt x="552" y="593"/>
                  <a:pt x="552" y="463"/>
                </a:cubicBezTo>
                <a:cubicBezTo>
                  <a:pt x="552" y="351"/>
                  <a:pt x="569" y="243"/>
                  <a:pt x="569" y="121"/>
                </a:cubicBezTo>
                <a:cubicBezTo>
                  <a:pt x="569" y="0"/>
                  <a:pt x="455" y="18"/>
                  <a:pt x="353" y="18"/>
                </a:cubicBezTo>
                <a:close/>
                <a:moveTo>
                  <a:pt x="449" y="279"/>
                </a:moveTo>
                <a:lnTo>
                  <a:pt x="449" y="301"/>
                </a:lnTo>
                <a:cubicBezTo>
                  <a:pt x="456" y="299"/>
                  <a:pt x="470" y="291"/>
                  <a:pt x="470" y="283"/>
                </a:cubicBezTo>
                <a:cubicBezTo>
                  <a:pt x="470" y="280"/>
                  <a:pt x="459" y="268"/>
                  <a:pt x="456" y="268"/>
                </a:cubicBezTo>
                <a:cubicBezTo>
                  <a:pt x="451" y="268"/>
                  <a:pt x="449" y="273"/>
                  <a:pt x="449" y="279"/>
                </a:cubicBezTo>
                <a:close/>
                <a:moveTo>
                  <a:pt x="73" y="231"/>
                </a:moveTo>
                <a:lnTo>
                  <a:pt x="76" y="242"/>
                </a:lnTo>
                <a:lnTo>
                  <a:pt x="69" y="242"/>
                </a:lnTo>
                <a:lnTo>
                  <a:pt x="65" y="246"/>
                </a:lnTo>
                <a:lnTo>
                  <a:pt x="65" y="224"/>
                </a:lnTo>
                <a:lnTo>
                  <a:pt x="73" y="224"/>
                </a:lnTo>
                <a:lnTo>
                  <a:pt x="73" y="231"/>
                </a:lnTo>
                <a:close/>
                <a:moveTo>
                  <a:pt x="310" y="73"/>
                </a:moveTo>
                <a:cubicBezTo>
                  <a:pt x="307" y="70"/>
                  <a:pt x="297" y="58"/>
                  <a:pt x="293" y="64"/>
                </a:cubicBezTo>
                <a:cubicBezTo>
                  <a:pt x="293" y="65"/>
                  <a:pt x="292" y="70"/>
                  <a:pt x="292" y="71"/>
                </a:cubicBezTo>
                <a:cubicBezTo>
                  <a:pt x="286" y="80"/>
                  <a:pt x="281" y="82"/>
                  <a:pt x="281" y="93"/>
                </a:cubicBezTo>
                <a:cubicBezTo>
                  <a:pt x="281" y="105"/>
                  <a:pt x="294" y="103"/>
                  <a:pt x="302" y="100"/>
                </a:cubicBezTo>
                <a:cubicBezTo>
                  <a:pt x="307" y="98"/>
                  <a:pt x="309" y="95"/>
                  <a:pt x="310" y="90"/>
                </a:cubicBezTo>
                <a:cubicBezTo>
                  <a:pt x="313" y="83"/>
                  <a:pt x="312" y="84"/>
                  <a:pt x="310" y="73"/>
                </a:cubicBezTo>
                <a:close/>
                <a:moveTo>
                  <a:pt x="374" y="40"/>
                </a:moveTo>
                <a:cubicBezTo>
                  <a:pt x="377" y="39"/>
                  <a:pt x="380" y="40"/>
                  <a:pt x="382" y="38"/>
                </a:cubicBezTo>
                <a:cubicBezTo>
                  <a:pt x="384" y="38"/>
                  <a:pt x="383" y="36"/>
                  <a:pt x="384" y="35"/>
                </a:cubicBezTo>
                <a:cubicBezTo>
                  <a:pt x="387" y="34"/>
                  <a:pt x="390" y="33"/>
                  <a:pt x="393" y="32"/>
                </a:cubicBezTo>
                <a:cubicBezTo>
                  <a:pt x="401" y="28"/>
                  <a:pt x="399" y="38"/>
                  <a:pt x="399" y="44"/>
                </a:cubicBezTo>
                <a:cubicBezTo>
                  <a:pt x="399" y="49"/>
                  <a:pt x="400" y="47"/>
                  <a:pt x="398" y="50"/>
                </a:cubicBezTo>
                <a:cubicBezTo>
                  <a:pt x="396" y="54"/>
                  <a:pt x="397" y="50"/>
                  <a:pt x="393" y="54"/>
                </a:cubicBezTo>
                <a:cubicBezTo>
                  <a:pt x="392" y="55"/>
                  <a:pt x="392" y="56"/>
                  <a:pt x="391" y="57"/>
                </a:cubicBezTo>
                <a:cubicBezTo>
                  <a:pt x="387" y="61"/>
                  <a:pt x="379" y="66"/>
                  <a:pt x="374" y="59"/>
                </a:cubicBezTo>
                <a:cubicBezTo>
                  <a:pt x="370" y="54"/>
                  <a:pt x="369" y="51"/>
                  <a:pt x="369" y="45"/>
                </a:cubicBezTo>
                <a:cubicBezTo>
                  <a:pt x="368" y="42"/>
                  <a:pt x="367" y="41"/>
                  <a:pt x="374" y="40"/>
                </a:cubicBezTo>
                <a:close/>
                <a:moveTo>
                  <a:pt x="418" y="336"/>
                </a:moveTo>
                <a:cubicBezTo>
                  <a:pt x="418" y="336"/>
                  <a:pt x="418" y="336"/>
                  <a:pt x="418" y="337"/>
                </a:cubicBezTo>
                <a:cubicBezTo>
                  <a:pt x="418" y="337"/>
                  <a:pt x="418" y="338"/>
                  <a:pt x="418" y="339"/>
                </a:cubicBezTo>
                <a:cubicBezTo>
                  <a:pt x="418" y="340"/>
                  <a:pt x="418" y="340"/>
                  <a:pt x="418" y="341"/>
                </a:cubicBezTo>
                <a:cubicBezTo>
                  <a:pt x="418" y="342"/>
                  <a:pt x="418" y="343"/>
                  <a:pt x="418" y="343"/>
                </a:cubicBezTo>
                <a:cubicBezTo>
                  <a:pt x="418" y="343"/>
                  <a:pt x="419" y="344"/>
                  <a:pt x="419" y="344"/>
                </a:cubicBezTo>
                <a:cubicBezTo>
                  <a:pt x="419" y="345"/>
                  <a:pt x="419" y="345"/>
                  <a:pt x="420" y="346"/>
                </a:cubicBezTo>
                <a:cubicBezTo>
                  <a:pt x="420" y="347"/>
                  <a:pt x="421" y="347"/>
                  <a:pt x="421" y="348"/>
                </a:cubicBezTo>
                <a:cubicBezTo>
                  <a:pt x="421" y="348"/>
                  <a:pt x="422" y="348"/>
                  <a:pt x="422" y="349"/>
                </a:cubicBezTo>
                <a:cubicBezTo>
                  <a:pt x="424" y="352"/>
                  <a:pt x="426" y="355"/>
                  <a:pt x="427" y="359"/>
                </a:cubicBezTo>
                <a:cubicBezTo>
                  <a:pt x="429" y="364"/>
                  <a:pt x="430" y="369"/>
                  <a:pt x="430" y="375"/>
                </a:cubicBezTo>
                <a:cubicBezTo>
                  <a:pt x="431" y="381"/>
                  <a:pt x="431" y="386"/>
                  <a:pt x="431" y="390"/>
                </a:cubicBezTo>
                <a:cubicBezTo>
                  <a:pt x="431" y="394"/>
                  <a:pt x="431" y="398"/>
                  <a:pt x="431" y="401"/>
                </a:cubicBezTo>
                <a:cubicBezTo>
                  <a:pt x="431" y="406"/>
                  <a:pt x="431" y="412"/>
                  <a:pt x="431" y="420"/>
                </a:cubicBezTo>
                <a:cubicBezTo>
                  <a:pt x="431" y="427"/>
                  <a:pt x="431" y="436"/>
                  <a:pt x="431" y="446"/>
                </a:cubicBezTo>
                <a:cubicBezTo>
                  <a:pt x="431" y="457"/>
                  <a:pt x="431" y="466"/>
                  <a:pt x="431" y="474"/>
                </a:cubicBezTo>
                <a:cubicBezTo>
                  <a:pt x="431" y="482"/>
                  <a:pt x="431" y="488"/>
                  <a:pt x="431" y="494"/>
                </a:cubicBezTo>
                <a:cubicBezTo>
                  <a:pt x="431" y="494"/>
                  <a:pt x="431" y="495"/>
                  <a:pt x="431" y="496"/>
                </a:cubicBezTo>
                <a:cubicBezTo>
                  <a:pt x="431" y="497"/>
                  <a:pt x="432" y="498"/>
                  <a:pt x="432" y="499"/>
                </a:cubicBezTo>
                <a:cubicBezTo>
                  <a:pt x="432" y="500"/>
                  <a:pt x="432" y="501"/>
                  <a:pt x="432" y="502"/>
                </a:cubicBezTo>
                <a:cubicBezTo>
                  <a:pt x="433" y="503"/>
                  <a:pt x="433" y="504"/>
                  <a:pt x="433" y="505"/>
                </a:cubicBezTo>
                <a:cubicBezTo>
                  <a:pt x="436" y="508"/>
                  <a:pt x="440" y="511"/>
                  <a:pt x="445" y="513"/>
                </a:cubicBezTo>
                <a:cubicBezTo>
                  <a:pt x="450" y="515"/>
                  <a:pt x="456" y="516"/>
                  <a:pt x="463" y="516"/>
                </a:cubicBezTo>
                <a:cubicBezTo>
                  <a:pt x="470" y="515"/>
                  <a:pt x="476" y="516"/>
                  <a:pt x="481" y="516"/>
                </a:cubicBezTo>
                <a:cubicBezTo>
                  <a:pt x="486" y="517"/>
                  <a:pt x="490" y="518"/>
                  <a:pt x="493" y="520"/>
                </a:cubicBezTo>
                <a:cubicBezTo>
                  <a:pt x="495" y="520"/>
                  <a:pt x="497" y="521"/>
                  <a:pt x="500" y="523"/>
                </a:cubicBezTo>
                <a:cubicBezTo>
                  <a:pt x="502" y="525"/>
                  <a:pt x="505" y="528"/>
                  <a:pt x="507" y="531"/>
                </a:cubicBezTo>
                <a:cubicBezTo>
                  <a:pt x="509" y="535"/>
                  <a:pt x="511" y="537"/>
                  <a:pt x="513" y="540"/>
                </a:cubicBezTo>
                <a:cubicBezTo>
                  <a:pt x="514" y="542"/>
                  <a:pt x="516" y="544"/>
                  <a:pt x="517" y="545"/>
                </a:cubicBezTo>
                <a:cubicBezTo>
                  <a:pt x="517" y="545"/>
                  <a:pt x="518" y="545"/>
                  <a:pt x="518" y="545"/>
                </a:cubicBezTo>
                <a:cubicBezTo>
                  <a:pt x="519" y="545"/>
                  <a:pt x="519" y="545"/>
                  <a:pt x="520" y="545"/>
                </a:cubicBezTo>
                <a:cubicBezTo>
                  <a:pt x="521" y="545"/>
                  <a:pt x="521" y="545"/>
                  <a:pt x="522" y="545"/>
                </a:cubicBezTo>
                <a:cubicBezTo>
                  <a:pt x="523" y="544"/>
                  <a:pt x="524" y="544"/>
                  <a:pt x="524" y="544"/>
                </a:cubicBezTo>
                <a:lnTo>
                  <a:pt x="526" y="540"/>
                </a:lnTo>
                <a:cubicBezTo>
                  <a:pt x="525" y="534"/>
                  <a:pt x="521" y="527"/>
                  <a:pt x="516" y="521"/>
                </a:cubicBezTo>
                <a:cubicBezTo>
                  <a:pt x="511" y="514"/>
                  <a:pt x="504" y="509"/>
                  <a:pt x="494" y="506"/>
                </a:cubicBezTo>
                <a:cubicBezTo>
                  <a:pt x="484" y="503"/>
                  <a:pt x="475" y="501"/>
                  <a:pt x="467" y="501"/>
                </a:cubicBezTo>
                <a:cubicBezTo>
                  <a:pt x="460" y="502"/>
                  <a:pt x="454" y="502"/>
                  <a:pt x="450" y="503"/>
                </a:cubicBezTo>
                <a:cubicBezTo>
                  <a:pt x="448" y="502"/>
                  <a:pt x="447" y="500"/>
                  <a:pt x="445" y="498"/>
                </a:cubicBezTo>
                <a:cubicBezTo>
                  <a:pt x="444" y="496"/>
                  <a:pt x="444" y="493"/>
                  <a:pt x="444" y="490"/>
                </a:cubicBezTo>
                <a:cubicBezTo>
                  <a:pt x="444" y="486"/>
                  <a:pt x="444" y="483"/>
                  <a:pt x="444" y="481"/>
                </a:cubicBezTo>
                <a:cubicBezTo>
                  <a:pt x="445" y="479"/>
                  <a:pt x="445" y="477"/>
                  <a:pt x="444" y="475"/>
                </a:cubicBezTo>
                <a:cubicBezTo>
                  <a:pt x="446" y="475"/>
                  <a:pt x="447" y="474"/>
                  <a:pt x="449" y="474"/>
                </a:cubicBezTo>
                <a:cubicBezTo>
                  <a:pt x="451" y="474"/>
                  <a:pt x="453" y="473"/>
                  <a:pt x="456" y="473"/>
                </a:cubicBezTo>
                <a:cubicBezTo>
                  <a:pt x="458" y="473"/>
                  <a:pt x="460" y="473"/>
                  <a:pt x="462" y="473"/>
                </a:cubicBezTo>
                <a:cubicBezTo>
                  <a:pt x="464" y="473"/>
                  <a:pt x="466" y="473"/>
                  <a:pt x="467" y="473"/>
                </a:cubicBezTo>
                <a:cubicBezTo>
                  <a:pt x="469" y="473"/>
                  <a:pt x="472" y="473"/>
                  <a:pt x="476" y="473"/>
                </a:cubicBezTo>
                <a:cubicBezTo>
                  <a:pt x="481" y="473"/>
                  <a:pt x="485" y="473"/>
                  <a:pt x="490" y="473"/>
                </a:cubicBezTo>
                <a:cubicBezTo>
                  <a:pt x="496" y="472"/>
                  <a:pt x="500" y="471"/>
                  <a:pt x="503" y="468"/>
                </a:cubicBezTo>
                <a:cubicBezTo>
                  <a:pt x="507" y="466"/>
                  <a:pt x="509" y="463"/>
                  <a:pt x="511" y="460"/>
                </a:cubicBezTo>
                <a:cubicBezTo>
                  <a:pt x="512" y="456"/>
                  <a:pt x="512" y="452"/>
                  <a:pt x="513" y="446"/>
                </a:cubicBezTo>
                <a:cubicBezTo>
                  <a:pt x="513" y="441"/>
                  <a:pt x="513" y="434"/>
                  <a:pt x="513" y="427"/>
                </a:cubicBezTo>
                <a:cubicBezTo>
                  <a:pt x="513" y="419"/>
                  <a:pt x="513" y="413"/>
                  <a:pt x="513" y="407"/>
                </a:cubicBezTo>
                <a:cubicBezTo>
                  <a:pt x="513" y="402"/>
                  <a:pt x="513" y="397"/>
                  <a:pt x="513" y="393"/>
                </a:cubicBezTo>
                <a:cubicBezTo>
                  <a:pt x="513" y="390"/>
                  <a:pt x="513" y="386"/>
                  <a:pt x="513" y="382"/>
                </a:cubicBezTo>
                <a:cubicBezTo>
                  <a:pt x="513" y="377"/>
                  <a:pt x="513" y="372"/>
                  <a:pt x="515" y="366"/>
                </a:cubicBezTo>
                <a:cubicBezTo>
                  <a:pt x="516" y="360"/>
                  <a:pt x="518" y="355"/>
                  <a:pt x="520" y="351"/>
                </a:cubicBezTo>
                <a:cubicBezTo>
                  <a:pt x="522" y="346"/>
                  <a:pt x="524" y="343"/>
                  <a:pt x="526" y="339"/>
                </a:cubicBezTo>
                <a:cubicBezTo>
                  <a:pt x="526" y="339"/>
                  <a:pt x="525" y="338"/>
                  <a:pt x="525" y="336"/>
                </a:cubicBezTo>
                <a:cubicBezTo>
                  <a:pt x="524" y="335"/>
                  <a:pt x="523" y="335"/>
                  <a:pt x="521" y="334"/>
                </a:cubicBezTo>
                <a:cubicBezTo>
                  <a:pt x="519" y="333"/>
                  <a:pt x="518" y="333"/>
                  <a:pt x="517" y="333"/>
                </a:cubicBezTo>
                <a:cubicBezTo>
                  <a:pt x="515" y="333"/>
                  <a:pt x="514" y="334"/>
                  <a:pt x="513" y="334"/>
                </a:cubicBezTo>
                <a:cubicBezTo>
                  <a:pt x="511" y="337"/>
                  <a:pt x="508" y="340"/>
                  <a:pt x="506" y="344"/>
                </a:cubicBezTo>
                <a:cubicBezTo>
                  <a:pt x="503" y="349"/>
                  <a:pt x="501" y="353"/>
                  <a:pt x="500" y="359"/>
                </a:cubicBezTo>
                <a:cubicBezTo>
                  <a:pt x="499" y="365"/>
                  <a:pt x="499" y="369"/>
                  <a:pt x="499" y="374"/>
                </a:cubicBezTo>
                <a:cubicBezTo>
                  <a:pt x="500" y="378"/>
                  <a:pt x="500" y="381"/>
                  <a:pt x="500" y="384"/>
                </a:cubicBezTo>
                <a:lnTo>
                  <a:pt x="500" y="429"/>
                </a:lnTo>
                <a:cubicBezTo>
                  <a:pt x="500" y="429"/>
                  <a:pt x="500" y="429"/>
                  <a:pt x="500" y="430"/>
                </a:cubicBezTo>
                <a:cubicBezTo>
                  <a:pt x="500" y="430"/>
                  <a:pt x="500" y="430"/>
                  <a:pt x="500" y="430"/>
                </a:cubicBezTo>
                <a:cubicBezTo>
                  <a:pt x="500" y="431"/>
                  <a:pt x="500" y="431"/>
                  <a:pt x="500" y="431"/>
                </a:cubicBezTo>
                <a:cubicBezTo>
                  <a:pt x="500" y="432"/>
                  <a:pt x="500" y="432"/>
                  <a:pt x="500" y="432"/>
                </a:cubicBezTo>
                <a:cubicBezTo>
                  <a:pt x="500" y="434"/>
                  <a:pt x="499" y="436"/>
                  <a:pt x="499" y="438"/>
                </a:cubicBezTo>
                <a:cubicBezTo>
                  <a:pt x="499" y="441"/>
                  <a:pt x="499" y="444"/>
                  <a:pt x="499" y="447"/>
                </a:cubicBezTo>
                <a:cubicBezTo>
                  <a:pt x="499" y="450"/>
                  <a:pt x="498" y="453"/>
                  <a:pt x="498" y="455"/>
                </a:cubicBezTo>
                <a:cubicBezTo>
                  <a:pt x="497" y="457"/>
                  <a:pt x="496" y="459"/>
                  <a:pt x="495" y="460"/>
                </a:cubicBezTo>
                <a:cubicBezTo>
                  <a:pt x="494" y="460"/>
                  <a:pt x="493" y="460"/>
                  <a:pt x="492" y="460"/>
                </a:cubicBezTo>
                <a:cubicBezTo>
                  <a:pt x="492" y="460"/>
                  <a:pt x="491" y="460"/>
                  <a:pt x="490" y="460"/>
                </a:cubicBezTo>
                <a:cubicBezTo>
                  <a:pt x="489" y="460"/>
                  <a:pt x="488" y="460"/>
                  <a:pt x="487" y="460"/>
                </a:cubicBezTo>
                <a:cubicBezTo>
                  <a:pt x="487" y="460"/>
                  <a:pt x="486" y="460"/>
                  <a:pt x="485" y="460"/>
                </a:cubicBezTo>
                <a:lnTo>
                  <a:pt x="444" y="460"/>
                </a:lnTo>
                <a:cubicBezTo>
                  <a:pt x="444" y="458"/>
                  <a:pt x="444" y="456"/>
                  <a:pt x="444" y="453"/>
                </a:cubicBezTo>
                <a:cubicBezTo>
                  <a:pt x="444" y="450"/>
                  <a:pt x="444" y="447"/>
                  <a:pt x="444" y="443"/>
                </a:cubicBezTo>
                <a:cubicBezTo>
                  <a:pt x="444" y="440"/>
                  <a:pt x="444" y="436"/>
                  <a:pt x="444" y="434"/>
                </a:cubicBezTo>
                <a:cubicBezTo>
                  <a:pt x="444" y="431"/>
                  <a:pt x="444" y="429"/>
                  <a:pt x="444" y="427"/>
                </a:cubicBezTo>
                <a:cubicBezTo>
                  <a:pt x="444" y="422"/>
                  <a:pt x="444" y="415"/>
                  <a:pt x="445" y="408"/>
                </a:cubicBezTo>
                <a:cubicBezTo>
                  <a:pt x="445" y="400"/>
                  <a:pt x="446" y="391"/>
                  <a:pt x="446" y="381"/>
                </a:cubicBezTo>
                <a:cubicBezTo>
                  <a:pt x="446" y="371"/>
                  <a:pt x="445" y="362"/>
                  <a:pt x="441" y="355"/>
                </a:cubicBezTo>
                <a:cubicBezTo>
                  <a:pt x="438" y="347"/>
                  <a:pt x="434" y="341"/>
                  <a:pt x="430" y="336"/>
                </a:cubicBezTo>
                <a:cubicBezTo>
                  <a:pt x="429" y="335"/>
                  <a:pt x="428" y="335"/>
                  <a:pt x="427" y="335"/>
                </a:cubicBezTo>
                <a:cubicBezTo>
                  <a:pt x="426" y="335"/>
                  <a:pt x="425" y="334"/>
                  <a:pt x="424" y="334"/>
                </a:cubicBezTo>
                <a:cubicBezTo>
                  <a:pt x="423" y="334"/>
                  <a:pt x="422" y="335"/>
                  <a:pt x="421" y="335"/>
                </a:cubicBezTo>
                <a:cubicBezTo>
                  <a:pt x="420" y="335"/>
                  <a:pt x="419" y="335"/>
                  <a:pt x="418" y="336"/>
                </a:cubicBezTo>
                <a:close/>
                <a:moveTo>
                  <a:pt x="322" y="494"/>
                </a:moveTo>
                <a:cubicBezTo>
                  <a:pt x="322" y="496"/>
                  <a:pt x="321" y="500"/>
                  <a:pt x="320" y="504"/>
                </a:cubicBezTo>
                <a:cubicBezTo>
                  <a:pt x="320" y="508"/>
                  <a:pt x="319" y="512"/>
                  <a:pt x="317" y="518"/>
                </a:cubicBezTo>
                <a:cubicBezTo>
                  <a:pt x="316" y="523"/>
                  <a:pt x="315" y="528"/>
                  <a:pt x="314" y="532"/>
                </a:cubicBezTo>
                <a:cubicBezTo>
                  <a:pt x="314" y="536"/>
                  <a:pt x="313" y="539"/>
                  <a:pt x="313" y="542"/>
                </a:cubicBezTo>
                <a:cubicBezTo>
                  <a:pt x="313" y="542"/>
                  <a:pt x="313" y="542"/>
                  <a:pt x="314" y="542"/>
                </a:cubicBezTo>
                <a:cubicBezTo>
                  <a:pt x="314" y="542"/>
                  <a:pt x="314" y="542"/>
                  <a:pt x="315" y="543"/>
                </a:cubicBezTo>
                <a:cubicBezTo>
                  <a:pt x="315" y="543"/>
                  <a:pt x="315" y="544"/>
                  <a:pt x="315" y="544"/>
                </a:cubicBezTo>
                <a:cubicBezTo>
                  <a:pt x="316" y="545"/>
                  <a:pt x="316" y="545"/>
                  <a:pt x="316" y="545"/>
                </a:cubicBezTo>
                <a:lnTo>
                  <a:pt x="322" y="545"/>
                </a:lnTo>
                <a:lnTo>
                  <a:pt x="328" y="542"/>
                </a:lnTo>
                <a:cubicBezTo>
                  <a:pt x="328" y="540"/>
                  <a:pt x="328" y="538"/>
                  <a:pt x="329" y="536"/>
                </a:cubicBezTo>
                <a:cubicBezTo>
                  <a:pt x="329" y="534"/>
                  <a:pt x="330" y="531"/>
                  <a:pt x="330" y="528"/>
                </a:cubicBezTo>
                <a:cubicBezTo>
                  <a:pt x="331" y="525"/>
                  <a:pt x="331" y="522"/>
                  <a:pt x="332" y="520"/>
                </a:cubicBezTo>
                <a:cubicBezTo>
                  <a:pt x="332" y="517"/>
                  <a:pt x="333" y="516"/>
                  <a:pt x="333" y="514"/>
                </a:cubicBezTo>
                <a:cubicBezTo>
                  <a:pt x="335" y="508"/>
                  <a:pt x="336" y="500"/>
                  <a:pt x="337" y="491"/>
                </a:cubicBezTo>
                <a:cubicBezTo>
                  <a:pt x="337" y="481"/>
                  <a:pt x="337" y="471"/>
                  <a:pt x="336" y="458"/>
                </a:cubicBezTo>
                <a:cubicBezTo>
                  <a:pt x="334" y="446"/>
                  <a:pt x="333" y="435"/>
                  <a:pt x="331" y="426"/>
                </a:cubicBezTo>
                <a:cubicBezTo>
                  <a:pt x="329" y="417"/>
                  <a:pt x="327" y="409"/>
                  <a:pt x="326" y="403"/>
                </a:cubicBezTo>
                <a:cubicBezTo>
                  <a:pt x="326" y="402"/>
                  <a:pt x="327" y="401"/>
                  <a:pt x="327" y="400"/>
                </a:cubicBezTo>
                <a:cubicBezTo>
                  <a:pt x="328" y="400"/>
                  <a:pt x="329" y="399"/>
                  <a:pt x="331" y="398"/>
                </a:cubicBezTo>
                <a:cubicBezTo>
                  <a:pt x="332" y="398"/>
                  <a:pt x="333" y="397"/>
                  <a:pt x="334" y="397"/>
                </a:cubicBezTo>
                <a:cubicBezTo>
                  <a:pt x="335" y="397"/>
                  <a:pt x="336" y="397"/>
                  <a:pt x="337" y="397"/>
                </a:cubicBezTo>
                <a:cubicBezTo>
                  <a:pt x="337" y="397"/>
                  <a:pt x="338" y="397"/>
                  <a:pt x="338" y="397"/>
                </a:cubicBezTo>
                <a:cubicBezTo>
                  <a:pt x="339" y="397"/>
                  <a:pt x="340" y="397"/>
                  <a:pt x="341" y="397"/>
                </a:cubicBezTo>
                <a:cubicBezTo>
                  <a:pt x="341" y="397"/>
                  <a:pt x="342" y="397"/>
                  <a:pt x="343" y="397"/>
                </a:cubicBezTo>
                <a:cubicBezTo>
                  <a:pt x="343" y="397"/>
                  <a:pt x="344" y="397"/>
                  <a:pt x="344" y="397"/>
                </a:cubicBezTo>
                <a:lnTo>
                  <a:pt x="391" y="397"/>
                </a:lnTo>
                <a:lnTo>
                  <a:pt x="387" y="456"/>
                </a:lnTo>
                <a:cubicBezTo>
                  <a:pt x="387" y="461"/>
                  <a:pt x="387" y="468"/>
                  <a:pt x="387" y="475"/>
                </a:cubicBezTo>
                <a:cubicBezTo>
                  <a:pt x="387" y="482"/>
                  <a:pt x="388" y="491"/>
                  <a:pt x="389" y="501"/>
                </a:cubicBezTo>
                <a:cubicBezTo>
                  <a:pt x="389" y="511"/>
                  <a:pt x="390" y="520"/>
                  <a:pt x="391" y="527"/>
                </a:cubicBezTo>
                <a:cubicBezTo>
                  <a:pt x="392" y="534"/>
                  <a:pt x="393" y="541"/>
                  <a:pt x="394" y="545"/>
                </a:cubicBezTo>
                <a:cubicBezTo>
                  <a:pt x="395" y="545"/>
                  <a:pt x="395" y="545"/>
                  <a:pt x="396" y="545"/>
                </a:cubicBezTo>
                <a:cubicBezTo>
                  <a:pt x="396" y="545"/>
                  <a:pt x="397" y="545"/>
                  <a:pt x="398" y="545"/>
                </a:cubicBezTo>
                <a:cubicBezTo>
                  <a:pt x="399" y="545"/>
                  <a:pt x="400" y="545"/>
                  <a:pt x="400" y="545"/>
                </a:cubicBezTo>
                <a:cubicBezTo>
                  <a:pt x="401" y="545"/>
                  <a:pt x="401" y="545"/>
                  <a:pt x="402" y="545"/>
                </a:cubicBezTo>
                <a:cubicBezTo>
                  <a:pt x="402" y="545"/>
                  <a:pt x="402" y="545"/>
                  <a:pt x="403" y="545"/>
                </a:cubicBezTo>
                <a:cubicBezTo>
                  <a:pt x="403" y="544"/>
                  <a:pt x="404" y="544"/>
                  <a:pt x="405" y="544"/>
                </a:cubicBezTo>
                <a:cubicBezTo>
                  <a:pt x="405" y="543"/>
                  <a:pt x="406" y="543"/>
                  <a:pt x="406" y="543"/>
                </a:cubicBezTo>
                <a:cubicBezTo>
                  <a:pt x="407" y="542"/>
                  <a:pt x="407" y="542"/>
                  <a:pt x="407" y="542"/>
                </a:cubicBezTo>
                <a:cubicBezTo>
                  <a:pt x="407" y="540"/>
                  <a:pt x="407" y="538"/>
                  <a:pt x="406" y="535"/>
                </a:cubicBezTo>
                <a:cubicBezTo>
                  <a:pt x="406" y="532"/>
                  <a:pt x="405" y="529"/>
                  <a:pt x="405" y="526"/>
                </a:cubicBezTo>
                <a:cubicBezTo>
                  <a:pt x="404" y="523"/>
                  <a:pt x="404" y="520"/>
                  <a:pt x="404" y="518"/>
                </a:cubicBezTo>
                <a:cubicBezTo>
                  <a:pt x="404" y="516"/>
                  <a:pt x="404" y="514"/>
                  <a:pt x="404" y="512"/>
                </a:cubicBezTo>
                <a:cubicBezTo>
                  <a:pt x="402" y="503"/>
                  <a:pt x="401" y="492"/>
                  <a:pt x="400" y="478"/>
                </a:cubicBezTo>
                <a:cubicBezTo>
                  <a:pt x="399" y="465"/>
                  <a:pt x="400" y="449"/>
                  <a:pt x="401" y="430"/>
                </a:cubicBezTo>
                <a:cubicBezTo>
                  <a:pt x="402" y="412"/>
                  <a:pt x="404" y="396"/>
                  <a:pt x="406" y="383"/>
                </a:cubicBezTo>
                <a:cubicBezTo>
                  <a:pt x="408" y="369"/>
                  <a:pt x="410" y="358"/>
                  <a:pt x="411" y="349"/>
                </a:cubicBezTo>
                <a:cubicBezTo>
                  <a:pt x="410" y="348"/>
                  <a:pt x="409" y="347"/>
                  <a:pt x="408" y="345"/>
                </a:cubicBezTo>
                <a:cubicBezTo>
                  <a:pt x="407" y="344"/>
                  <a:pt x="406" y="342"/>
                  <a:pt x="404" y="341"/>
                </a:cubicBezTo>
                <a:cubicBezTo>
                  <a:pt x="403" y="339"/>
                  <a:pt x="402" y="338"/>
                  <a:pt x="400" y="337"/>
                </a:cubicBezTo>
                <a:cubicBezTo>
                  <a:pt x="399" y="337"/>
                  <a:pt x="397" y="336"/>
                  <a:pt x="396" y="336"/>
                </a:cubicBezTo>
                <a:cubicBezTo>
                  <a:pt x="392" y="335"/>
                  <a:pt x="386" y="334"/>
                  <a:pt x="380" y="334"/>
                </a:cubicBezTo>
                <a:cubicBezTo>
                  <a:pt x="373" y="333"/>
                  <a:pt x="366" y="333"/>
                  <a:pt x="357" y="333"/>
                </a:cubicBezTo>
                <a:cubicBezTo>
                  <a:pt x="349" y="334"/>
                  <a:pt x="342" y="334"/>
                  <a:pt x="335" y="334"/>
                </a:cubicBezTo>
                <a:cubicBezTo>
                  <a:pt x="329" y="334"/>
                  <a:pt x="324" y="334"/>
                  <a:pt x="320" y="334"/>
                </a:cubicBezTo>
                <a:lnTo>
                  <a:pt x="315" y="336"/>
                </a:lnTo>
                <a:cubicBezTo>
                  <a:pt x="314" y="336"/>
                  <a:pt x="314" y="336"/>
                  <a:pt x="314" y="337"/>
                </a:cubicBezTo>
                <a:cubicBezTo>
                  <a:pt x="313" y="337"/>
                  <a:pt x="313" y="338"/>
                  <a:pt x="313" y="339"/>
                </a:cubicBezTo>
                <a:cubicBezTo>
                  <a:pt x="313" y="339"/>
                  <a:pt x="313" y="340"/>
                  <a:pt x="313" y="340"/>
                </a:cubicBezTo>
                <a:cubicBezTo>
                  <a:pt x="313" y="341"/>
                  <a:pt x="313" y="341"/>
                  <a:pt x="313" y="341"/>
                </a:cubicBezTo>
                <a:lnTo>
                  <a:pt x="315" y="347"/>
                </a:lnTo>
                <a:cubicBezTo>
                  <a:pt x="316" y="347"/>
                  <a:pt x="317" y="347"/>
                  <a:pt x="319" y="348"/>
                </a:cubicBezTo>
                <a:cubicBezTo>
                  <a:pt x="321" y="348"/>
                  <a:pt x="323" y="348"/>
                  <a:pt x="326" y="348"/>
                </a:cubicBezTo>
                <a:cubicBezTo>
                  <a:pt x="329" y="347"/>
                  <a:pt x="331" y="347"/>
                  <a:pt x="333" y="347"/>
                </a:cubicBezTo>
                <a:cubicBezTo>
                  <a:pt x="335" y="347"/>
                  <a:pt x="337" y="347"/>
                  <a:pt x="339" y="347"/>
                </a:cubicBezTo>
                <a:lnTo>
                  <a:pt x="392" y="347"/>
                </a:lnTo>
                <a:lnTo>
                  <a:pt x="396" y="358"/>
                </a:lnTo>
                <a:cubicBezTo>
                  <a:pt x="396" y="360"/>
                  <a:pt x="395" y="361"/>
                  <a:pt x="394" y="364"/>
                </a:cubicBezTo>
                <a:cubicBezTo>
                  <a:pt x="394" y="366"/>
                  <a:pt x="393" y="368"/>
                  <a:pt x="393" y="371"/>
                </a:cubicBezTo>
                <a:cubicBezTo>
                  <a:pt x="392" y="374"/>
                  <a:pt x="392" y="376"/>
                  <a:pt x="392" y="378"/>
                </a:cubicBezTo>
                <a:cubicBezTo>
                  <a:pt x="391" y="381"/>
                  <a:pt x="391" y="382"/>
                  <a:pt x="391" y="384"/>
                </a:cubicBezTo>
                <a:cubicBezTo>
                  <a:pt x="388" y="384"/>
                  <a:pt x="384" y="384"/>
                  <a:pt x="380" y="384"/>
                </a:cubicBezTo>
                <a:cubicBezTo>
                  <a:pt x="376" y="384"/>
                  <a:pt x="371" y="384"/>
                  <a:pt x="366" y="384"/>
                </a:cubicBezTo>
                <a:cubicBezTo>
                  <a:pt x="360" y="384"/>
                  <a:pt x="355" y="384"/>
                  <a:pt x="351" y="384"/>
                </a:cubicBezTo>
                <a:cubicBezTo>
                  <a:pt x="347" y="384"/>
                  <a:pt x="343" y="384"/>
                  <a:pt x="341" y="384"/>
                </a:cubicBezTo>
                <a:cubicBezTo>
                  <a:pt x="338" y="383"/>
                  <a:pt x="335" y="383"/>
                  <a:pt x="331" y="384"/>
                </a:cubicBezTo>
                <a:cubicBezTo>
                  <a:pt x="328" y="385"/>
                  <a:pt x="324" y="387"/>
                  <a:pt x="320" y="390"/>
                </a:cubicBezTo>
                <a:cubicBezTo>
                  <a:pt x="316" y="393"/>
                  <a:pt x="313" y="397"/>
                  <a:pt x="312" y="401"/>
                </a:cubicBezTo>
                <a:cubicBezTo>
                  <a:pt x="312" y="404"/>
                  <a:pt x="312" y="408"/>
                  <a:pt x="313" y="410"/>
                </a:cubicBezTo>
                <a:cubicBezTo>
                  <a:pt x="314" y="413"/>
                  <a:pt x="315" y="416"/>
                  <a:pt x="316" y="421"/>
                </a:cubicBezTo>
                <a:cubicBezTo>
                  <a:pt x="317" y="425"/>
                  <a:pt x="318" y="430"/>
                  <a:pt x="319" y="436"/>
                </a:cubicBezTo>
                <a:cubicBezTo>
                  <a:pt x="320" y="442"/>
                  <a:pt x="321" y="448"/>
                  <a:pt x="322" y="452"/>
                </a:cubicBezTo>
                <a:cubicBezTo>
                  <a:pt x="322" y="457"/>
                  <a:pt x="323" y="461"/>
                  <a:pt x="324" y="464"/>
                </a:cubicBezTo>
                <a:cubicBezTo>
                  <a:pt x="324" y="465"/>
                  <a:pt x="323" y="467"/>
                  <a:pt x="323" y="470"/>
                </a:cubicBezTo>
                <a:cubicBezTo>
                  <a:pt x="323" y="472"/>
                  <a:pt x="322" y="475"/>
                  <a:pt x="322" y="479"/>
                </a:cubicBezTo>
                <a:cubicBezTo>
                  <a:pt x="322" y="482"/>
                  <a:pt x="322" y="485"/>
                  <a:pt x="322" y="487"/>
                </a:cubicBezTo>
                <a:cubicBezTo>
                  <a:pt x="322" y="490"/>
                  <a:pt x="322" y="492"/>
                  <a:pt x="322" y="494"/>
                </a:cubicBezTo>
                <a:close/>
                <a:moveTo>
                  <a:pt x="418" y="163"/>
                </a:moveTo>
                <a:lnTo>
                  <a:pt x="359" y="130"/>
                </a:lnTo>
                <a:cubicBezTo>
                  <a:pt x="362" y="129"/>
                  <a:pt x="366" y="128"/>
                  <a:pt x="371" y="126"/>
                </a:cubicBezTo>
                <a:cubicBezTo>
                  <a:pt x="376" y="125"/>
                  <a:pt x="381" y="123"/>
                  <a:pt x="388" y="121"/>
                </a:cubicBezTo>
                <a:cubicBezTo>
                  <a:pt x="395" y="119"/>
                  <a:pt x="401" y="117"/>
                  <a:pt x="406" y="115"/>
                </a:cubicBezTo>
                <a:cubicBezTo>
                  <a:pt x="411" y="114"/>
                  <a:pt x="415" y="112"/>
                  <a:pt x="418" y="112"/>
                </a:cubicBezTo>
                <a:cubicBezTo>
                  <a:pt x="422" y="113"/>
                  <a:pt x="426" y="114"/>
                  <a:pt x="431" y="115"/>
                </a:cubicBezTo>
                <a:cubicBezTo>
                  <a:pt x="436" y="116"/>
                  <a:pt x="442" y="118"/>
                  <a:pt x="449" y="119"/>
                </a:cubicBezTo>
                <a:cubicBezTo>
                  <a:pt x="456" y="121"/>
                  <a:pt x="462" y="122"/>
                  <a:pt x="467" y="124"/>
                </a:cubicBezTo>
                <a:cubicBezTo>
                  <a:pt x="472" y="125"/>
                  <a:pt x="476" y="127"/>
                  <a:pt x="480" y="128"/>
                </a:cubicBezTo>
                <a:lnTo>
                  <a:pt x="418" y="163"/>
                </a:lnTo>
                <a:close/>
                <a:moveTo>
                  <a:pt x="311" y="132"/>
                </a:moveTo>
                <a:lnTo>
                  <a:pt x="311" y="138"/>
                </a:lnTo>
                <a:lnTo>
                  <a:pt x="315" y="141"/>
                </a:lnTo>
                <a:cubicBezTo>
                  <a:pt x="316" y="141"/>
                  <a:pt x="318" y="141"/>
                  <a:pt x="320" y="141"/>
                </a:cubicBezTo>
                <a:cubicBezTo>
                  <a:pt x="322" y="140"/>
                  <a:pt x="325" y="140"/>
                  <a:pt x="328" y="139"/>
                </a:cubicBezTo>
                <a:cubicBezTo>
                  <a:pt x="330" y="138"/>
                  <a:pt x="333" y="138"/>
                  <a:pt x="335" y="137"/>
                </a:cubicBezTo>
                <a:cubicBezTo>
                  <a:pt x="337" y="136"/>
                  <a:pt x="339" y="136"/>
                  <a:pt x="341" y="136"/>
                </a:cubicBezTo>
                <a:lnTo>
                  <a:pt x="407" y="175"/>
                </a:lnTo>
                <a:cubicBezTo>
                  <a:pt x="401" y="180"/>
                  <a:pt x="393" y="186"/>
                  <a:pt x="384" y="194"/>
                </a:cubicBezTo>
                <a:cubicBezTo>
                  <a:pt x="375" y="202"/>
                  <a:pt x="365" y="212"/>
                  <a:pt x="355" y="224"/>
                </a:cubicBezTo>
                <a:cubicBezTo>
                  <a:pt x="344" y="235"/>
                  <a:pt x="336" y="245"/>
                  <a:pt x="329" y="254"/>
                </a:cubicBezTo>
                <a:cubicBezTo>
                  <a:pt x="323" y="263"/>
                  <a:pt x="318" y="271"/>
                  <a:pt x="315" y="277"/>
                </a:cubicBezTo>
                <a:lnTo>
                  <a:pt x="315" y="280"/>
                </a:lnTo>
                <a:lnTo>
                  <a:pt x="316" y="284"/>
                </a:lnTo>
                <a:cubicBezTo>
                  <a:pt x="317" y="284"/>
                  <a:pt x="317" y="285"/>
                  <a:pt x="318" y="285"/>
                </a:cubicBezTo>
                <a:cubicBezTo>
                  <a:pt x="318" y="285"/>
                  <a:pt x="319" y="286"/>
                  <a:pt x="319" y="286"/>
                </a:cubicBezTo>
                <a:cubicBezTo>
                  <a:pt x="320" y="286"/>
                  <a:pt x="321" y="286"/>
                  <a:pt x="322" y="286"/>
                </a:cubicBezTo>
                <a:cubicBezTo>
                  <a:pt x="322" y="286"/>
                  <a:pt x="323" y="286"/>
                  <a:pt x="324" y="286"/>
                </a:cubicBezTo>
                <a:cubicBezTo>
                  <a:pt x="324" y="286"/>
                  <a:pt x="324" y="285"/>
                  <a:pt x="325" y="285"/>
                </a:cubicBezTo>
                <a:cubicBezTo>
                  <a:pt x="325" y="284"/>
                  <a:pt x="325" y="284"/>
                  <a:pt x="326" y="283"/>
                </a:cubicBezTo>
                <a:cubicBezTo>
                  <a:pt x="326" y="283"/>
                  <a:pt x="327" y="282"/>
                  <a:pt x="328" y="282"/>
                </a:cubicBezTo>
                <a:cubicBezTo>
                  <a:pt x="328" y="281"/>
                  <a:pt x="329" y="281"/>
                  <a:pt x="329" y="280"/>
                </a:cubicBezTo>
                <a:cubicBezTo>
                  <a:pt x="333" y="275"/>
                  <a:pt x="338" y="268"/>
                  <a:pt x="345" y="259"/>
                </a:cubicBezTo>
                <a:cubicBezTo>
                  <a:pt x="351" y="250"/>
                  <a:pt x="360" y="239"/>
                  <a:pt x="370" y="228"/>
                </a:cubicBezTo>
                <a:cubicBezTo>
                  <a:pt x="380" y="216"/>
                  <a:pt x="390" y="207"/>
                  <a:pt x="399" y="199"/>
                </a:cubicBezTo>
                <a:cubicBezTo>
                  <a:pt x="407" y="192"/>
                  <a:pt x="414" y="186"/>
                  <a:pt x="420" y="182"/>
                </a:cubicBezTo>
                <a:cubicBezTo>
                  <a:pt x="424" y="185"/>
                  <a:pt x="428" y="190"/>
                  <a:pt x="433" y="195"/>
                </a:cubicBezTo>
                <a:cubicBezTo>
                  <a:pt x="438" y="200"/>
                  <a:pt x="444" y="205"/>
                  <a:pt x="450" y="212"/>
                </a:cubicBezTo>
                <a:cubicBezTo>
                  <a:pt x="457" y="218"/>
                  <a:pt x="462" y="224"/>
                  <a:pt x="467" y="229"/>
                </a:cubicBezTo>
                <a:cubicBezTo>
                  <a:pt x="472" y="234"/>
                  <a:pt x="476" y="238"/>
                  <a:pt x="480" y="241"/>
                </a:cubicBezTo>
                <a:cubicBezTo>
                  <a:pt x="483" y="244"/>
                  <a:pt x="486" y="246"/>
                  <a:pt x="489" y="250"/>
                </a:cubicBezTo>
                <a:cubicBezTo>
                  <a:pt x="493" y="253"/>
                  <a:pt x="497" y="257"/>
                  <a:pt x="501" y="262"/>
                </a:cubicBezTo>
                <a:cubicBezTo>
                  <a:pt x="506" y="267"/>
                  <a:pt x="509" y="271"/>
                  <a:pt x="512" y="274"/>
                </a:cubicBezTo>
                <a:cubicBezTo>
                  <a:pt x="515" y="277"/>
                  <a:pt x="517" y="280"/>
                  <a:pt x="519" y="282"/>
                </a:cubicBezTo>
                <a:lnTo>
                  <a:pt x="524" y="280"/>
                </a:lnTo>
                <a:cubicBezTo>
                  <a:pt x="525" y="280"/>
                  <a:pt x="525" y="280"/>
                  <a:pt x="525" y="279"/>
                </a:cubicBezTo>
                <a:cubicBezTo>
                  <a:pt x="526" y="279"/>
                  <a:pt x="526" y="278"/>
                  <a:pt x="526" y="278"/>
                </a:cubicBezTo>
                <a:cubicBezTo>
                  <a:pt x="526" y="277"/>
                  <a:pt x="527" y="277"/>
                  <a:pt x="527" y="277"/>
                </a:cubicBezTo>
                <a:cubicBezTo>
                  <a:pt x="527" y="277"/>
                  <a:pt x="528" y="277"/>
                  <a:pt x="528" y="277"/>
                </a:cubicBezTo>
                <a:cubicBezTo>
                  <a:pt x="528" y="276"/>
                  <a:pt x="528" y="275"/>
                  <a:pt x="528" y="274"/>
                </a:cubicBezTo>
                <a:cubicBezTo>
                  <a:pt x="528" y="273"/>
                  <a:pt x="527" y="272"/>
                  <a:pt x="527" y="271"/>
                </a:cubicBezTo>
                <a:cubicBezTo>
                  <a:pt x="526" y="270"/>
                  <a:pt x="526" y="269"/>
                  <a:pt x="525" y="269"/>
                </a:cubicBezTo>
                <a:cubicBezTo>
                  <a:pt x="525" y="268"/>
                  <a:pt x="525" y="268"/>
                  <a:pt x="524" y="267"/>
                </a:cubicBezTo>
                <a:cubicBezTo>
                  <a:pt x="520" y="262"/>
                  <a:pt x="514" y="255"/>
                  <a:pt x="507" y="246"/>
                </a:cubicBezTo>
                <a:cubicBezTo>
                  <a:pt x="500" y="238"/>
                  <a:pt x="491" y="228"/>
                  <a:pt x="481" y="217"/>
                </a:cubicBezTo>
                <a:cubicBezTo>
                  <a:pt x="470" y="206"/>
                  <a:pt x="461" y="197"/>
                  <a:pt x="452" y="190"/>
                </a:cubicBezTo>
                <a:cubicBezTo>
                  <a:pt x="444" y="183"/>
                  <a:pt x="437" y="177"/>
                  <a:pt x="431" y="173"/>
                </a:cubicBezTo>
                <a:cubicBezTo>
                  <a:pt x="435" y="170"/>
                  <a:pt x="440" y="167"/>
                  <a:pt x="446" y="163"/>
                </a:cubicBezTo>
                <a:cubicBezTo>
                  <a:pt x="452" y="159"/>
                  <a:pt x="459" y="155"/>
                  <a:pt x="467" y="151"/>
                </a:cubicBezTo>
                <a:cubicBezTo>
                  <a:pt x="474" y="147"/>
                  <a:pt x="481" y="143"/>
                  <a:pt x="487" y="140"/>
                </a:cubicBezTo>
                <a:cubicBezTo>
                  <a:pt x="493" y="137"/>
                  <a:pt x="498" y="134"/>
                  <a:pt x="502" y="132"/>
                </a:cubicBezTo>
                <a:cubicBezTo>
                  <a:pt x="503" y="132"/>
                  <a:pt x="505" y="133"/>
                  <a:pt x="507" y="134"/>
                </a:cubicBezTo>
                <a:cubicBezTo>
                  <a:pt x="509" y="134"/>
                  <a:pt x="511" y="135"/>
                  <a:pt x="513" y="136"/>
                </a:cubicBezTo>
                <a:cubicBezTo>
                  <a:pt x="516" y="136"/>
                  <a:pt x="518" y="136"/>
                  <a:pt x="520" y="136"/>
                </a:cubicBezTo>
                <a:cubicBezTo>
                  <a:pt x="521" y="135"/>
                  <a:pt x="523" y="135"/>
                  <a:pt x="524" y="134"/>
                </a:cubicBezTo>
                <a:lnTo>
                  <a:pt x="524" y="128"/>
                </a:lnTo>
                <a:cubicBezTo>
                  <a:pt x="524" y="128"/>
                  <a:pt x="524" y="128"/>
                  <a:pt x="524" y="127"/>
                </a:cubicBezTo>
                <a:cubicBezTo>
                  <a:pt x="524" y="127"/>
                  <a:pt x="524" y="126"/>
                  <a:pt x="523" y="125"/>
                </a:cubicBezTo>
                <a:cubicBezTo>
                  <a:pt x="523" y="125"/>
                  <a:pt x="522" y="124"/>
                  <a:pt x="522" y="124"/>
                </a:cubicBezTo>
                <a:cubicBezTo>
                  <a:pt x="521" y="123"/>
                  <a:pt x="521" y="123"/>
                  <a:pt x="521" y="123"/>
                </a:cubicBezTo>
                <a:lnTo>
                  <a:pt x="426" y="100"/>
                </a:lnTo>
                <a:cubicBezTo>
                  <a:pt x="426" y="99"/>
                  <a:pt x="425" y="97"/>
                  <a:pt x="425" y="95"/>
                </a:cubicBezTo>
                <a:cubicBezTo>
                  <a:pt x="425" y="92"/>
                  <a:pt x="426" y="90"/>
                  <a:pt x="426" y="86"/>
                </a:cubicBezTo>
                <a:cubicBezTo>
                  <a:pt x="426" y="83"/>
                  <a:pt x="426" y="81"/>
                  <a:pt x="425" y="78"/>
                </a:cubicBezTo>
                <a:cubicBezTo>
                  <a:pt x="425" y="76"/>
                  <a:pt x="425" y="74"/>
                  <a:pt x="424" y="73"/>
                </a:cubicBezTo>
                <a:cubicBezTo>
                  <a:pt x="423" y="72"/>
                  <a:pt x="422" y="72"/>
                  <a:pt x="421" y="72"/>
                </a:cubicBezTo>
                <a:cubicBezTo>
                  <a:pt x="420" y="71"/>
                  <a:pt x="418" y="71"/>
                  <a:pt x="417" y="71"/>
                </a:cubicBezTo>
                <a:cubicBezTo>
                  <a:pt x="415" y="71"/>
                  <a:pt x="414" y="71"/>
                  <a:pt x="413" y="72"/>
                </a:cubicBezTo>
                <a:cubicBezTo>
                  <a:pt x="412" y="72"/>
                  <a:pt x="412" y="72"/>
                  <a:pt x="411" y="73"/>
                </a:cubicBezTo>
                <a:lnTo>
                  <a:pt x="409" y="76"/>
                </a:lnTo>
                <a:lnTo>
                  <a:pt x="411" y="100"/>
                </a:lnTo>
                <a:cubicBezTo>
                  <a:pt x="405" y="102"/>
                  <a:pt x="399" y="104"/>
                  <a:pt x="390" y="106"/>
                </a:cubicBezTo>
                <a:cubicBezTo>
                  <a:pt x="382" y="108"/>
                  <a:pt x="373" y="111"/>
                  <a:pt x="362" y="114"/>
                </a:cubicBezTo>
                <a:cubicBezTo>
                  <a:pt x="351" y="117"/>
                  <a:pt x="342" y="120"/>
                  <a:pt x="333" y="123"/>
                </a:cubicBezTo>
                <a:cubicBezTo>
                  <a:pt x="325" y="125"/>
                  <a:pt x="318" y="128"/>
                  <a:pt x="313" y="130"/>
                </a:cubicBezTo>
                <a:lnTo>
                  <a:pt x="311" y="132"/>
                </a:lnTo>
                <a:close/>
                <a:moveTo>
                  <a:pt x="276" y="271"/>
                </a:moveTo>
                <a:lnTo>
                  <a:pt x="275" y="269"/>
                </a:lnTo>
                <a:cubicBezTo>
                  <a:pt x="274" y="269"/>
                  <a:pt x="274" y="269"/>
                  <a:pt x="273" y="269"/>
                </a:cubicBezTo>
                <a:cubicBezTo>
                  <a:pt x="273" y="269"/>
                  <a:pt x="272" y="269"/>
                  <a:pt x="272" y="269"/>
                </a:cubicBezTo>
                <a:cubicBezTo>
                  <a:pt x="271" y="270"/>
                  <a:pt x="271" y="270"/>
                  <a:pt x="270" y="270"/>
                </a:cubicBezTo>
                <a:cubicBezTo>
                  <a:pt x="270" y="270"/>
                  <a:pt x="269" y="271"/>
                  <a:pt x="269" y="271"/>
                </a:cubicBezTo>
                <a:cubicBezTo>
                  <a:pt x="267" y="273"/>
                  <a:pt x="263" y="276"/>
                  <a:pt x="259" y="280"/>
                </a:cubicBezTo>
                <a:cubicBezTo>
                  <a:pt x="254" y="284"/>
                  <a:pt x="249" y="289"/>
                  <a:pt x="245" y="295"/>
                </a:cubicBezTo>
                <a:cubicBezTo>
                  <a:pt x="240" y="301"/>
                  <a:pt x="237" y="306"/>
                  <a:pt x="236" y="310"/>
                </a:cubicBezTo>
                <a:cubicBezTo>
                  <a:pt x="235" y="315"/>
                  <a:pt x="235" y="318"/>
                  <a:pt x="236" y="321"/>
                </a:cubicBezTo>
                <a:cubicBezTo>
                  <a:pt x="237" y="323"/>
                  <a:pt x="239" y="325"/>
                  <a:pt x="241" y="328"/>
                </a:cubicBezTo>
                <a:cubicBezTo>
                  <a:pt x="243" y="331"/>
                  <a:pt x="246" y="335"/>
                  <a:pt x="249" y="339"/>
                </a:cubicBezTo>
                <a:cubicBezTo>
                  <a:pt x="252" y="342"/>
                  <a:pt x="256" y="346"/>
                  <a:pt x="258" y="348"/>
                </a:cubicBezTo>
                <a:cubicBezTo>
                  <a:pt x="261" y="351"/>
                  <a:pt x="263" y="353"/>
                  <a:pt x="265" y="355"/>
                </a:cubicBezTo>
                <a:lnTo>
                  <a:pt x="265" y="358"/>
                </a:lnTo>
                <a:cubicBezTo>
                  <a:pt x="266" y="358"/>
                  <a:pt x="267" y="358"/>
                  <a:pt x="268" y="358"/>
                </a:cubicBezTo>
                <a:cubicBezTo>
                  <a:pt x="269" y="358"/>
                  <a:pt x="270" y="358"/>
                  <a:pt x="271" y="358"/>
                </a:cubicBezTo>
                <a:cubicBezTo>
                  <a:pt x="272" y="358"/>
                  <a:pt x="273" y="358"/>
                  <a:pt x="274" y="358"/>
                </a:cubicBezTo>
                <a:cubicBezTo>
                  <a:pt x="275" y="358"/>
                  <a:pt x="276" y="358"/>
                  <a:pt x="276" y="358"/>
                </a:cubicBezTo>
                <a:lnTo>
                  <a:pt x="278" y="355"/>
                </a:lnTo>
                <a:cubicBezTo>
                  <a:pt x="278" y="352"/>
                  <a:pt x="276" y="349"/>
                  <a:pt x="273" y="345"/>
                </a:cubicBezTo>
                <a:cubicBezTo>
                  <a:pt x="269" y="342"/>
                  <a:pt x="265" y="337"/>
                  <a:pt x="260" y="332"/>
                </a:cubicBezTo>
                <a:cubicBezTo>
                  <a:pt x="255" y="327"/>
                  <a:pt x="252" y="323"/>
                  <a:pt x="251" y="319"/>
                </a:cubicBezTo>
                <a:cubicBezTo>
                  <a:pt x="249" y="316"/>
                  <a:pt x="249" y="313"/>
                  <a:pt x="250" y="310"/>
                </a:cubicBezTo>
                <a:cubicBezTo>
                  <a:pt x="252" y="308"/>
                  <a:pt x="253" y="306"/>
                  <a:pt x="256" y="303"/>
                </a:cubicBezTo>
                <a:cubicBezTo>
                  <a:pt x="258" y="301"/>
                  <a:pt x="261" y="298"/>
                  <a:pt x="264" y="294"/>
                </a:cubicBezTo>
                <a:cubicBezTo>
                  <a:pt x="268" y="291"/>
                  <a:pt x="271" y="288"/>
                  <a:pt x="273" y="285"/>
                </a:cubicBezTo>
                <a:cubicBezTo>
                  <a:pt x="275" y="283"/>
                  <a:pt x="277" y="280"/>
                  <a:pt x="278" y="279"/>
                </a:cubicBezTo>
                <a:cubicBezTo>
                  <a:pt x="278" y="278"/>
                  <a:pt x="278" y="278"/>
                  <a:pt x="278" y="277"/>
                </a:cubicBezTo>
                <a:cubicBezTo>
                  <a:pt x="278" y="277"/>
                  <a:pt x="278" y="276"/>
                  <a:pt x="278" y="275"/>
                </a:cubicBezTo>
                <a:cubicBezTo>
                  <a:pt x="278" y="274"/>
                  <a:pt x="278" y="273"/>
                  <a:pt x="277" y="272"/>
                </a:cubicBezTo>
                <a:cubicBezTo>
                  <a:pt x="277" y="272"/>
                  <a:pt x="277" y="271"/>
                  <a:pt x="276" y="271"/>
                </a:cubicBezTo>
                <a:close/>
                <a:moveTo>
                  <a:pt x="230" y="269"/>
                </a:moveTo>
                <a:cubicBezTo>
                  <a:pt x="228" y="272"/>
                  <a:pt x="225" y="275"/>
                  <a:pt x="221" y="279"/>
                </a:cubicBezTo>
                <a:cubicBezTo>
                  <a:pt x="217" y="283"/>
                  <a:pt x="213" y="287"/>
                  <a:pt x="209" y="293"/>
                </a:cubicBezTo>
                <a:cubicBezTo>
                  <a:pt x="204" y="298"/>
                  <a:pt x="201" y="303"/>
                  <a:pt x="200" y="307"/>
                </a:cubicBezTo>
                <a:cubicBezTo>
                  <a:pt x="199" y="311"/>
                  <a:pt x="198" y="315"/>
                  <a:pt x="198" y="317"/>
                </a:cubicBezTo>
                <a:cubicBezTo>
                  <a:pt x="199" y="320"/>
                  <a:pt x="200" y="322"/>
                  <a:pt x="202" y="326"/>
                </a:cubicBezTo>
                <a:cubicBezTo>
                  <a:pt x="204" y="329"/>
                  <a:pt x="207" y="333"/>
                  <a:pt x="211" y="338"/>
                </a:cubicBezTo>
                <a:cubicBezTo>
                  <a:pt x="215" y="343"/>
                  <a:pt x="218" y="347"/>
                  <a:pt x="222" y="351"/>
                </a:cubicBezTo>
                <a:cubicBezTo>
                  <a:pt x="225" y="355"/>
                  <a:pt x="228" y="358"/>
                  <a:pt x="230" y="360"/>
                </a:cubicBezTo>
                <a:lnTo>
                  <a:pt x="237" y="358"/>
                </a:lnTo>
                <a:lnTo>
                  <a:pt x="239" y="356"/>
                </a:lnTo>
                <a:cubicBezTo>
                  <a:pt x="239" y="354"/>
                  <a:pt x="239" y="352"/>
                  <a:pt x="237" y="348"/>
                </a:cubicBezTo>
                <a:cubicBezTo>
                  <a:pt x="235" y="345"/>
                  <a:pt x="233" y="341"/>
                  <a:pt x="229" y="337"/>
                </a:cubicBezTo>
                <a:cubicBezTo>
                  <a:pt x="225" y="333"/>
                  <a:pt x="222" y="329"/>
                  <a:pt x="219" y="326"/>
                </a:cubicBezTo>
                <a:cubicBezTo>
                  <a:pt x="217" y="322"/>
                  <a:pt x="215" y="320"/>
                  <a:pt x="213" y="317"/>
                </a:cubicBezTo>
                <a:lnTo>
                  <a:pt x="213" y="312"/>
                </a:lnTo>
                <a:lnTo>
                  <a:pt x="213" y="310"/>
                </a:lnTo>
                <a:cubicBezTo>
                  <a:pt x="214" y="308"/>
                  <a:pt x="216" y="306"/>
                  <a:pt x="218" y="303"/>
                </a:cubicBezTo>
                <a:cubicBezTo>
                  <a:pt x="221" y="300"/>
                  <a:pt x="224" y="296"/>
                  <a:pt x="227" y="292"/>
                </a:cubicBezTo>
                <a:cubicBezTo>
                  <a:pt x="231" y="288"/>
                  <a:pt x="234" y="285"/>
                  <a:pt x="236" y="282"/>
                </a:cubicBezTo>
                <a:cubicBezTo>
                  <a:pt x="239" y="279"/>
                  <a:pt x="240" y="277"/>
                  <a:pt x="241" y="275"/>
                </a:cubicBezTo>
                <a:lnTo>
                  <a:pt x="237" y="269"/>
                </a:lnTo>
                <a:cubicBezTo>
                  <a:pt x="237" y="269"/>
                  <a:pt x="236" y="269"/>
                  <a:pt x="235" y="269"/>
                </a:cubicBezTo>
                <a:cubicBezTo>
                  <a:pt x="235" y="268"/>
                  <a:pt x="234" y="268"/>
                  <a:pt x="233" y="269"/>
                </a:cubicBezTo>
                <a:cubicBezTo>
                  <a:pt x="232" y="269"/>
                  <a:pt x="232" y="269"/>
                  <a:pt x="231" y="269"/>
                </a:cubicBezTo>
                <a:cubicBezTo>
                  <a:pt x="231" y="269"/>
                  <a:pt x="230" y="269"/>
                  <a:pt x="230" y="269"/>
                </a:cubicBezTo>
                <a:close/>
                <a:moveTo>
                  <a:pt x="159" y="249"/>
                </a:moveTo>
                <a:lnTo>
                  <a:pt x="159" y="253"/>
                </a:lnTo>
                <a:cubicBezTo>
                  <a:pt x="159" y="253"/>
                  <a:pt x="160" y="253"/>
                  <a:pt x="160" y="253"/>
                </a:cubicBezTo>
                <a:cubicBezTo>
                  <a:pt x="160" y="254"/>
                  <a:pt x="160" y="254"/>
                  <a:pt x="161" y="254"/>
                </a:cubicBezTo>
                <a:cubicBezTo>
                  <a:pt x="161" y="255"/>
                  <a:pt x="162" y="255"/>
                  <a:pt x="162" y="255"/>
                </a:cubicBezTo>
                <a:cubicBezTo>
                  <a:pt x="162" y="256"/>
                  <a:pt x="163" y="256"/>
                  <a:pt x="163" y="256"/>
                </a:cubicBezTo>
                <a:lnTo>
                  <a:pt x="275" y="256"/>
                </a:lnTo>
                <a:lnTo>
                  <a:pt x="278" y="253"/>
                </a:lnTo>
                <a:lnTo>
                  <a:pt x="278" y="249"/>
                </a:lnTo>
                <a:cubicBezTo>
                  <a:pt x="278" y="249"/>
                  <a:pt x="278" y="248"/>
                  <a:pt x="277" y="248"/>
                </a:cubicBezTo>
                <a:cubicBezTo>
                  <a:pt x="277" y="247"/>
                  <a:pt x="276" y="247"/>
                  <a:pt x="275" y="246"/>
                </a:cubicBezTo>
                <a:cubicBezTo>
                  <a:pt x="275" y="245"/>
                  <a:pt x="274" y="245"/>
                  <a:pt x="274" y="244"/>
                </a:cubicBezTo>
                <a:cubicBezTo>
                  <a:pt x="273" y="244"/>
                  <a:pt x="273" y="244"/>
                  <a:pt x="273" y="243"/>
                </a:cubicBezTo>
                <a:cubicBezTo>
                  <a:pt x="272" y="243"/>
                  <a:pt x="272" y="243"/>
                  <a:pt x="271" y="243"/>
                </a:cubicBezTo>
                <a:cubicBezTo>
                  <a:pt x="271" y="243"/>
                  <a:pt x="270" y="243"/>
                  <a:pt x="269" y="243"/>
                </a:cubicBezTo>
                <a:cubicBezTo>
                  <a:pt x="268" y="243"/>
                  <a:pt x="267" y="243"/>
                  <a:pt x="267" y="243"/>
                </a:cubicBezTo>
                <a:cubicBezTo>
                  <a:pt x="266" y="243"/>
                  <a:pt x="266" y="243"/>
                  <a:pt x="265" y="243"/>
                </a:cubicBezTo>
                <a:lnTo>
                  <a:pt x="169" y="243"/>
                </a:lnTo>
                <a:cubicBezTo>
                  <a:pt x="168" y="243"/>
                  <a:pt x="167" y="243"/>
                  <a:pt x="166" y="243"/>
                </a:cubicBezTo>
                <a:cubicBezTo>
                  <a:pt x="165" y="243"/>
                  <a:pt x="165" y="243"/>
                  <a:pt x="163" y="244"/>
                </a:cubicBezTo>
                <a:cubicBezTo>
                  <a:pt x="162" y="244"/>
                  <a:pt x="161" y="245"/>
                  <a:pt x="161" y="246"/>
                </a:cubicBezTo>
                <a:cubicBezTo>
                  <a:pt x="160" y="247"/>
                  <a:pt x="160" y="248"/>
                  <a:pt x="159" y="249"/>
                </a:cubicBezTo>
                <a:close/>
                <a:moveTo>
                  <a:pt x="159" y="373"/>
                </a:moveTo>
                <a:lnTo>
                  <a:pt x="159" y="381"/>
                </a:lnTo>
                <a:lnTo>
                  <a:pt x="161" y="384"/>
                </a:lnTo>
                <a:cubicBezTo>
                  <a:pt x="162" y="384"/>
                  <a:pt x="163" y="384"/>
                  <a:pt x="164" y="384"/>
                </a:cubicBezTo>
                <a:cubicBezTo>
                  <a:pt x="165" y="384"/>
                  <a:pt x="166" y="384"/>
                  <a:pt x="167" y="384"/>
                </a:cubicBezTo>
                <a:cubicBezTo>
                  <a:pt x="168" y="384"/>
                  <a:pt x="169" y="384"/>
                  <a:pt x="170" y="384"/>
                </a:cubicBezTo>
                <a:cubicBezTo>
                  <a:pt x="171" y="384"/>
                  <a:pt x="172" y="384"/>
                  <a:pt x="172" y="384"/>
                </a:cubicBezTo>
                <a:lnTo>
                  <a:pt x="211" y="384"/>
                </a:lnTo>
                <a:lnTo>
                  <a:pt x="210" y="427"/>
                </a:lnTo>
                <a:lnTo>
                  <a:pt x="211" y="438"/>
                </a:lnTo>
                <a:lnTo>
                  <a:pt x="210" y="444"/>
                </a:lnTo>
                <a:cubicBezTo>
                  <a:pt x="207" y="444"/>
                  <a:pt x="203" y="444"/>
                  <a:pt x="199" y="444"/>
                </a:cubicBezTo>
                <a:cubicBezTo>
                  <a:pt x="195" y="445"/>
                  <a:pt x="190" y="445"/>
                  <a:pt x="185" y="445"/>
                </a:cubicBezTo>
                <a:cubicBezTo>
                  <a:pt x="179" y="445"/>
                  <a:pt x="174" y="445"/>
                  <a:pt x="170" y="445"/>
                </a:cubicBezTo>
                <a:cubicBezTo>
                  <a:pt x="166" y="445"/>
                  <a:pt x="162" y="445"/>
                  <a:pt x="159" y="446"/>
                </a:cubicBezTo>
                <a:lnTo>
                  <a:pt x="159" y="449"/>
                </a:lnTo>
                <a:cubicBezTo>
                  <a:pt x="159" y="450"/>
                  <a:pt x="159" y="450"/>
                  <a:pt x="159" y="451"/>
                </a:cubicBezTo>
                <a:cubicBezTo>
                  <a:pt x="159" y="452"/>
                  <a:pt x="160" y="453"/>
                  <a:pt x="160" y="454"/>
                </a:cubicBezTo>
                <a:cubicBezTo>
                  <a:pt x="161" y="455"/>
                  <a:pt x="161" y="456"/>
                  <a:pt x="162" y="457"/>
                </a:cubicBezTo>
                <a:cubicBezTo>
                  <a:pt x="163" y="458"/>
                  <a:pt x="164" y="458"/>
                  <a:pt x="165" y="459"/>
                </a:cubicBezTo>
                <a:lnTo>
                  <a:pt x="267" y="459"/>
                </a:lnTo>
                <a:cubicBezTo>
                  <a:pt x="268" y="459"/>
                  <a:pt x="268" y="458"/>
                  <a:pt x="269" y="458"/>
                </a:cubicBezTo>
                <a:cubicBezTo>
                  <a:pt x="270" y="458"/>
                  <a:pt x="271" y="458"/>
                  <a:pt x="272" y="458"/>
                </a:cubicBezTo>
                <a:cubicBezTo>
                  <a:pt x="273" y="457"/>
                  <a:pt x="274" y="457"/>
                  <a:pt x="274" y="457"/>
                </a:cubicBezTo>
                <a:cubicBezTo>
                  <a:pt x="275" y="457"/>
                  <a:pt x="276" y="457"/>
                  <a:pt x="276" y="457"/>
                </a:cubicBezTo>
                <a:lnTo>
                  <a:pt x="278" y="453"/>
                </a:lnTo>
                <a:lnTo>
                  <a:pt x="278" y="447"/>
                </a:lnTo>
                <a:cubicBezTo>
                  <a:pt x="278" y="447"/>
                  <a:pt x="277" y="446"/>
                  <a:pt x="276" y="446"/>
                </a:cubicBezTo>
                <a:cubicBezTo>
                  <a:pt x="275" y="445"/>
                  <a:pt x="274" y="444"/>
                  <a:pt x="273" y="444"/>
                </a:cubicBezTo>
                <a:cubicBezTo>
                  <a:pt x="271" y="444"/>
                  <a:pt x="270" y="444"/>
                  <a:pt x="269" y="444"/>
                </a:cubicBezTo>
                <a:cubicBezTo>
                  <a:pt x="269" y="444"/>
                  <a:pt x="268" y="444"/>
                  <a:pt x="267" y="444"/>
                </a:cubicBezTo>
                <a:lnTo>
                  <a:pt x="224" y="444"/>
                </a:lnTo>
                <a:lnTo>
                  <a:pt x="226" y="384"/>
                </a:lnTo>
                <a:cubicBezTo>
                  <a:pt x="229" y="384"/>
                  <a:pt x="233" y="384"/>
                  <a:pt x="237" y="385"/>
                </a:cubicBezTo>
                <a:cubicBezTo>
                  <a:pt x="241" y="385"/>
                  <a:pt x="246" y="385"/>
                  <a:pt x="251" y="386"/>
                </a:cubicBezTo>
                <a:cubicBezTo>
                  <a:pt x="257" y="386"/>
                  <a:pt x="262" y="386"/>
                  <a:pt x="266" y="386"/>
                </a:cubicBezTo>
                <a:cubicBezTo>
                  <a:pt x="270" y="385"/>
                  <a:pt x="274" y="385"/>
                  <a:pt x="276" y="384"/>
                </a:cubicBezTo>
                <a:lnTo>
                  <a:pt x="278" y="377"/>
                </a:lnTo>
                <a:cubicBezTo>
                  <a:pt x="278" y="377"/>
                  <a:pt x="278" y="376"/>
                  <a:pt x="277" y="376"/>
                </a:cubicBezTo>
                <a:cubicBezTo>
                  <a:pt x="277" y="375"/>
                  <a:pt x="277" y="375"/>
                  <a:pt x="276" y="374"/>
                </a:cubicBezTo>
                <a:cubicBezTo>
                  <a:pt x="276" y="373"/>
                  <a:pt x="276" y="373"/>
                  <a:pt x="275" y="372"/>
                </a:cubicBezTo>
                <a:cubicBezTo>
                  <a:pt x="275" y="372"/>
                  <a:pt x="275" y="372"/>
                  <a:pt x="275" y="371"/>
                </a:cubicBezTo>
                <a:lnTo>
                  <a:pt x="226" y="371"/>
                </a:lnTo>
                <a:cubicBezTo>
                  <a:pt x="226" y="371"/>
                  <a:pt x="225" y="371"/>
                  <a:pt x="224" y="371"/>
                </a:cubicBezTo>
                <a:cubicBezTo>
                  <a:pt x="223" y="371"/>
                  <a:pt x="222" y="371"/>
                  <a:pt x="221" y="371"/>
                </a:cubicBezTo>
                <a:cubicBezTo>
                  <a:pt x="220" y="371"/>
                  <a:pt x="219" y="371"/>
                  <a:pt x="218" y="371"/>
                </a:cubicBezTo>
                <a:cubicBezTo>
                  <a:pt x="218" y="371"/>
                  <a:pt x="217" y="371"/>
                  <a:pt x="217" y="371"/>
                </a:cubicBezTo>
                <a:lnTo>
                  <a:pt x="163" y="371"/>
                </a:lnTo>
                <a:lnTo>
                  <a:pt x="159" y="373"/>
                </a:lnTo>
                <a:close/>
                <a:moveTo>
                  <a:pt x="191" y="269"/>
                </a:moveTo>
                <a:cubicBezTo>
                  <a:pt x="189" y="271"/>
                  <a:pt x="185" y="274"/>
                  <a:pt x="181" y="278"/>
                </a:cubicBezTo>
                <a:cubicBezTo>
                  <a:pt x="177" y="282"/>
                  <a:pt x="172" y="287"/>
                  <a:pt x="168" y="293"/>
                </a:cubicBezTo>
                <a:cubicBezTo>
                  <a:pt x="163" y="299"/>
                  <a:pt x="160" y="304"/>
                  <a:pt x="159" y="308"/>
                </a:cubicBezTo>
                <a:cubicBezTo>
                  <a:pt x="159" y="313"/>
                  <a:pt x="159" y="317"/>
                  <a:pt x="159" y="319"/>
                </a:cubicBezTo>
                <a:cubicBezTo>
                  <a:pt x="160" y="322"/>
                  <a:pt x="161" y="324"/>
                  <a:pt x="163" y="328"/>
                </a:cubicBezTo>
                <a:cubicBezTo>
                  <a:pt x="165" y="331"/>
                  <a:pt x="168" y="336"/>
                  <a:pt x="172" y="340"/>
                </a:cubicBezTo>
                <a:cubicBezTo>
                  <a:pt x="177" y="345"/>
                  <a:pt x="180" y="349"/>
                  <a:pt x="183" y="353"/>
                </a:cubicBezTo>
                <a:cubicBezTo>
                  <a:pt x="187" y="356"/>
                  <a:pt x="189" y="358"/>
                  <a:pt x="191" y="360"/>
                </a:cubicBezTo>
                <a:cubicBezTo>
                  <a:pt x="192" y="360"/>
                  <a:pt x="192" y="360"/>
                  <a:pt x="193" y="359"/>
                </a:cubicBezTo>
                <a:cubicBezTo>
                  <a:pt x="194" y="359"/>
                  <a:pt x="195" y="359"/>
                  <a:pt x="196" y="358"/>
                </a:cubicBezTo>
                <a:cubicBezTo>
                  <a:pt x="197" y="358"/>
                  <a:pt x="197" y="358"/>
                  <a:pt x="198" y="357"/>
                </a:cubicBezTo>
                <a:cubicBezTo>
                  <a:pt x="199" y="357"/>
                  <a:pt x="200" y="357"/>
                  <a:pt x="200" y="356"/>
                </a:cubicBezTo>
                <a:lnTo>
                  <a:pt x="200" y="351"/>
                </a:lnTo>
                <a:lnTo>
                  <a:pt x="172" y="319"/>
                </a:lnTo>
                <a:cubicBezTo>
                  <a:pt x="172" y="317"/>
                  <a:pt x="173" y="314"/>
                  <a:pt x="174" y="310"/>
                </a:cubicBezTo>
                <a:cubicBezTo>
                  <a:pt x="176" y="306"/>
                  <a:pt x="179" y="302"/>
                  <a:pt x="183" y="297"/>
                </a:cubicBezTo>
                <a:cubicBezTo>
                  <a:pt x="187" y="292"/>
                  <a:pt x="191" y="288"/>
                  <a:pt x="194" y="284"/>
                </a:cubicBezTo>
                <a:cubicBezTo>
                  <a:pt x="197" y="280"/>
                  <a:pt x="199" y="277"/>
                  <a:pt x="200" y="275"/>
                </a:cubicBezTo>
                <a:cubicBezTo>
                  <a:pt x="200" y="275"/>
                  <a:pt x="200" y="274"/>
                  <a:pt x="200" y="274"/>
                </a:cubicBezTo>
                <a:cubicBezTo>
                  <a:pt x="200" y="273"/>
                  <a:pt x="200" y="273"/>
                  <a:pt x="200" y="272"/>
                </a:cubicBezTo>
                <a:cubicBezTo>
                  <a:pt x="200" y="271"/>
                  <a:pt x="200" y="271"/>
                  <a:pt x="199" y="270"/>
                </a:cubicBezTo>
                <a:cubicBezTo>
                  <a:pt x="199" y="270"/>
                  <a:pt x="199" y="270"/>
                  <a:pt x="198" y="269"/>
                </a:cubicBezTo>
                <a:lnTo>
                  <a:pt x="193" y="267"/>
                </a:lnTo>
                <a:cubicBezTo>
                  <a:pt x="193" y="267"/>
                  <a:pt x="192" y="267"/>
                  <a:pt x="192" y="267"/>
                </a:cubicBezTo>
                <a:cubicBezTo>
                  <a:pt x="192" y="267"/>
                  <a:pt x="191" y="267"/>
                  <a:pt x="191" y="268"/>
                </a:cubicBezTo>
                <a:cubicBezTo>
                  <a:pt x="191" y="268"/>
                  <a:pt x="191" y="268"/>
                  <a:pt x="191" y="268"/>
                </a:cubicBezTo>
                <a:cubicBezTo>
                  <a:pt x="191" y="269"/>
                  <a:pt x="191" y="269"/>
                  <a:pt x="191" y="269"/>
                </a:cubicBezTo>
                <a:close/>
                <a:moveTo>
                  <a:pt x="80" y="330"/>
                </a:moveTo>
                <a:cubicBezTo>
                  <a:pt x="80" y="330"/>
                  <a:pt x="80" y="330"/>
                  <a:pt x="80" y="329"/>
                </a:cubicBezTo>
                <a:cubicBezTo>
                  <a:pt x="80" y="329"/>
                  <a:pt x="80" y="328"/>
                  <a:pt x="81" y="328"/>
                </a:cubicBezTo>
                <a:cubicBezTo>
                  <a:pt x="82" y="327"/>
                  <a:pt x="82" y="327"/>
                  <a:pt x="83" y="326"/>
                </a:cubicBezTo>
                <a:cubicBezTo>
                  <a:pt x="84" y="326"/>
                  <a:pt x="85" y="325"/>
                  <a:pt x="85" y="325"/>
                </a:cubicBezTo>
                <a:lnTo>
                  <a:pt x="133" y="327"/>
                </a:lnTo>
                <a:cubicBezTo>
                  <a:pt x="133" y="327"/>
                  <a:pt x="134" y="327"/>
                  <a:pt x="134" y="327"/>
                </a:cubicBezTo>
                <a:cubicBezTo>
                  <a:pt x="134" y="327"/>
                  <a:pt x="134" y="327"/>
                  <a:pt x="135" y="328"/>
                </a:cubicBezTo>
                <a:cubicBezTo>
                  <a:pt x="135" y="328"/>
                  <a:pt x="136" y="329"/>
                  <a:pt x="136" y="329"/>
                </a:cubicBezTo>
                <a:cubicBezTo>
                  <a:pt x="137" y="330"/>
                  <a:pt x="137" y="330"/>
                  <a:pt x="137" y="330"/>
                </a:cubicBezTo>
                <a:cubicBezTo>
                  <a:pt x="137" y="331"/>
                  <a:pt x="137" y="331"/>
                  <a:pt x="137" y="332"/>
                </a:cubicBezTo>
                <a:cubicBezTo>
                  <a:pt x="137" y="333"/>
                  <a:pt x="137" y="333"/>
                  <a:pt x="136" y="334"/>
                </a:cubicBezTo>
                <a:cubicBezTo>
                  <a:pt x="136" y="336"/>
                  <a:pt x="136" y="337"/>
                  <a:pt x="136" y="337"/>
                </a:cubicBezTo>
                <a:cubicBezTo>
                  <a:pt x="135" y="338"/>
                  <a:pt x="135" y="339"/>
                  <a:pt x="135" y="340"/>
                </a:cubicBezTo>
                <a:cubicBezTo>
                  <a:pt x="135" y="340"/>
                  <a:pt x="134" y="340"/>
                  <a:pt x="133" y="341"/>
                </a:cubicBezTo>
                <a:cubicBezTo>
                  <a:pt x="132" y="341"/>
                  <a:pt x="132" y="341"/>
                  <a:pt x="131" y="341"/>
                </a:cubicBezTo>
                <a:cubicBezTo>
                  <a:pt x="130" y="342"/>
                  <a:pt x="129" y="342"/>
                  <a:pt x="128" y="342"/>
                </a:cubicBezTo>
                <a:cubicBezTo>
                  <a:pt x="127" y="342"/>
                  <a:pt x="127" y="342"/>
                  <a:pt x="126" y="342"/>
                </a:cubicBezTo>
                <a:lnTo>
                  <a:pt x="85" y="342"/>
                </a:lnTo>
                <a:cubicBezTo>
                  <a:pt x="85" y="341"/>
                  <a:pt x="85" y="341"/>
                  <a:pt x="84" y="340"/>
                </a:cubicBezTo>
                <a:cubicBezTo>
                  <a:pt x="84" y="340"/>
                  <a:pt x="83" y="339"/>
                  <a:pt x="82" y="339"/>
                </a:cubicBezTo>
                <a:cubicBezTo>
                  <a:pt x="82" y="338"/>
                  <a:pt x="81" y="338"/>
                  <a:pt x="81" y="337"/>
                </a:cubicBezTo>
                <a:cubicBezTo>
                  <a:pt x="80" y="337"/>
                  <a:pt x="80" y="336"/>
                  <a:pt x="80" y="336"/>
                </a:cubicBezTo>
                <a:lnTo>
                  <a:pt x="80" y="330"/>
                </a:lnTo>
                <a:close/>
                <a:moveTo>
                  <a:pt x="80" y="280"/>
                </a:moveTo>
                <a:cubicBezTo>
                  <a:pt x="80" y="280"/>
                  <a:pt x="80" y="279"/>
                  <a:pt x="80" y="278"/>
                </a:cubicBezTo>
                <a:cubicBezTo>
                  <a:pt x="80" y="277"/>
                  <a:pt x="80" y="276"/>
                  <a:pt x="80" y="275"/>
                </a:cubicBezTo>
                <a:cubicBezTo>
                  <a:pt x="80" y="274"/>
                  <a:pt x="81" y="273"/>
                  <a:pt x="82" y="272"/>
                </a:cubicBezTo>
                <a:cubicBezTo>
                  <a:pt x="82" y="272"/>
                  <a:pt x="83" y="271"/>
                  <a:pt x="83" y="271"/>
                </a:cubicBezTo>
                <a:cubicBezTo>
                  <a:pt x="86" y="271"/>
                  <a:pt x="90" y="271"/>
                  <a:pt x="94" y="271"/>
                </a:cubicBezTo>
                <a:cubicBezTo>
                  <a:pt x="98" y="271"/>
                  <a:pt x="103" y="271"/>
                  <a:pt x="109" y="271"/>
                </a:cubicBezTo>
                <a:cubicBezTo>
                  <a:pt x="115" y="271"/>
                  <a:pt x="120" y="272"/>
                  <a:pt x="125" y="272"/>
                </a:cubicBezTo>
                <a:cubicBezTo>
                  <a:pt x="129" y="272"/>
                  <a:pt x="133" y="273"/>
                  <a:pt x="135" y="273"/>
                </a:cubicBezTo>
                <a:lnTo>
                  <a:pt x="139" y="279"/>
                </a:lnTo>
                <a:lnTo>
                  <a:pt x="137" y="284"/>
                </a:lnTo>
                <a:cubicBezTo>
                  <a:pt x="134" y="285"/>
                  <a:pt x="130" y="285"/>
                  <a:pt x="126" y="285"/>
                </a:cubicBezTo>
                <a:cubicBezTo>
                  <a:pt x="121" y="286"/>
                  <a:pt x="116" y="286"/>
                  <a:pt x="110" y="285"/>
                </a:cubicBezTo>
                <a:cubicBezTo>
                  <a:pt x="104" y="285"/>
                  <a:pt x="99" y="285"/>
                  <a:pt x="95" y="285"/>
                </a:cubicBezTo>
                <a:cubicBezTo>
                  <a:pt x="90" y="284"/>
                  <a:pt x="86" y="284"/>
                  <a:pt x="83" y="284"/>
                </a:cubicBezTo>
                <a:cubicBezTo>
                  <a:pt x="83" y="284"/>
                  <a:pt x="83" y="283"/>
                  <a:pt x="82" y="283"/>
                </a:cubicBezTo>
                <a:cubicBezTo>
                  <a:pt x="82" y="283"/>
                  <a:pt x="81" y="283"/>
                  <a:pt x="81" y="282"/>
                </a:cubicBezTo>
                <a:cubicBezTo>
                  <a:pt x="80" y="282"/>
                  <a:pt x="80" y="282"/>
                  <a:pt x="80" y="281"/>
                </a:cubicBezTo>
                <a:cubicBezTo>
                  <a:pt x="80" y="281"/>
                  <a:pt x="80" y="281"/>
                  <a:pt x="80" y="280"/>
                </a:cubicBezTo>
                <a:close/>
                <a:moveTo>
                  <a:pt x="72" y="420"/>
                </a:moveTo>
                <a:cubicBezTo>
                  <a:pt x="73" y="421"/>
                  <a:pt x="72" y="424"/>
                  <a:pt x="72" y="427"/>
                </a:cubicBezTo>
                <a:cubicBezTo>
                  <a:pt x="72" y="429"/>
                  <a:pt x="71" y="433"/>
                  <a:pt x="69" y="436"/>
                </a:cubicBezTo>
                <a:cubicBezTo>
                  <a:pt x="68" y="440"/>
                  <a:pt x="67" y="443"/>
                  <a:pt x="66" y="446"/>
                </a:cubicBezTo>
                <a:cubicBezTo>
                  <a:pt x="65" y="449"/>
                  <a:pt x="65" y="451"/>
                  <a:pt x="65" y="453"/>
                </a:cubicBezTo>
                <a:lnTo>
                  <a:pt x="67" y="457"/>
                </a:lnTo>
                <a:cubicBezTo>
                  <a:pt x="67" y="457"/>
                  <a:pt x="67" y="457"/>
                  <a:pt x="68" y="457"/>
                </a:cubicBezTo>
                <a:cubicBezTo>
                  <a:pt x="68" y="457"/>
                  <a:pt x="69" y="457"/>
                  <a:pt x="69" y="457"/>
                </a:cubicBezTo>
                <a:cubicBezTo>
                  <a:pt x="70" y="457"/>
                  <a:pt x="71" y="457"/>
                  <a:pt x="71" y="457"/>
                </a:cubicBezTo>
                <a:cubicBezTo>
                  <a:pt x="72" y="457"/>
                  <a:pt x="72" y="457"/>
                  <a:pt x="72" y="457"/>
                </a:cubicBezTo>
                <a:cubicBezTo>
                  <a:pt x="74" y="455"/>
                  <a:pt x="76" y="454"/>
                  <a:pt x="78" y="452"/>
                </a:cubicBezTo>
                <a:cubicBezTo>
                  <a:pt x="80" y="449"/>
                  <a:pt x="82" y="447"/>
                  <a:pt x="83" y="443"/>
                </a:cubicBezTo>
                <a:cubicBezTo>
                  <a:pt x="85" y="440"/>
                  <a:pt x="85" y="437"/>
                  <a:pt x="86" y="435"/>
                </a:cubicBezTo>
                <a:cubicBezTo>
                  <a:pt x="86" y="432"/>
                  <a:pt x="87" y="430"/>
                  <a:pt x="87" y="429"/>
                </a:cubicBezTo>
                <a:cubicBezTo>
                  <a:pt x="87" y="427"/>
                  <a:pt x="87" y="424"/>
                  <a:pt x="87" y="421"/>
                </a:cubicBezTo>
                <a:cubicBezTo>
                  <a:pt x="87" y="417"/>
                  <a:pt x="86" y="414"/>
                  <a:pt x="85" y="409"/>
                </a:cubicBezTo>
                <a:cubicBezTo>
                  <a:pt x="84" y="405"/>
                  <a:pt x="82" y="401"/>
                  <a:pt x="82" y="398"/>
                </a:cubicBezTo>
                <a:cubicBezTo>
                  <a:pt x="81" y="395"/>
                  <a:pt x="80" y="392"/>
                  <a:pt x="80" y="390"/>
                </a:cubicBezTo>
                <a:cubicBezTo>
                  <a:pt x="80" y="388"/>
                  <a:pt x="81" y="386"/>
                  <a:pt x="83" y="384"/>
                </a:cubicBezTo>
                <a:cubicBezTo>
                  <a:pt x="84" y="382"/>
                  <a:pt x="86" y="381"/>
                  <a:pt x="88" y="380"/>
                </a:cubicBezTo>
                <a:cubicBezTo>
                  <a:pt x="91" y="380"/>
                  <a:pt x="93" y="379"/>
                  <a:pt x="95" y="380"/>
                </a:cubicBezTo>
                <a:cubicBezTo>
                  <a:pt x="97" y="380"/>
                  <a:pt x="99" y="380"/>
                  <a:pt x="100" y="381"/>
                </a:cubicBezTo>
                <a:lnTo>
                  <a:pt x="100" y="421"/>
                </a:lnTo>
                <a:cubicBezTo>
                  <a:pt x="100" y="422"/>
                  <a:pt x="100" y="423"/>
                  <a:pt x="100" y="424"/>
                </a:cubicBezTo>
                <a:cubicBezTo>
                  <a:pt x="100" y="424"/>
                  <a:pt x="100" y="425"/>
                  <a:pt x="100" y="426"/>
                </a:cubicBezTo>
                <a:cubicBezTo>
                  <a:pt x="100" y="427"/>
                  <a:pt x="100" y="428"/>
                  <a:pt x="100" y="429"/>
                </a:cubicBezTo>
                <a:cubicBezTo>
                  <a:pt x="100" y="429"/>
                  <a:pt x="100" y="430"/>
                  <a:pt x="100" y="431"/>
                </a:cubicBezTo>
                <a:lnTo>
                  <a:pt x="100" y="451"/>
                </a:lnTo>
                <a:lnTo>
                  <a:pt x="102" y="455"/>
                </a:lnTo>
                <a:lnTo>
                  <a:pt x="108" y="459"/>
                </a:lnTo>
                <a:cubicBezTo>
                  <a:pt x="108" y="458"/>
                  <a:pt x="108" y="458"/>
                  <a:pt x="109" y="457"/>
                </a:cubicBezTo>
                <a:cubicBezTo>
                  <a:pt x="109" y="457"/>
                  <a:pt x="110" y="456"/>
                  <a:pt x="111" y="456"/>
                </a:cubicBezTo>
                <a:cubicBezTo>
                  <a:pt x="112" y="455"/>
                  <a:pt x="113" y="454"/>
                  <a:pt x="114" y="453"/>
                </a:cubicBezTo>
                <a:cubicBezTo>
                  <a:pt x="114" y="452"/>
                  <a:pt x="115" y="452"/>
                  <a:pt x="115" y="451"/>
                </a:cubicBezTo>
                <a:cubicBezTo>
                  <a:pt x="115" y="447"/>
                  <a:pt x="114" y="443"/>
                  <a:pt x="114" y="437"/>
                </a:cubicBezTo>
                <a:cubicBezTo>
                  <a:pt x="114" y="431"/>
                  <a:pt x="115" y="425"/>
                  <a:pt x="115" y="417"/>
                </a:cubicBezTo>
                <a:cubicBezTo>
                  <a:pt x="116" y="409"/>
                  <a:pt x="116" y="402"/>
                  <a:pt x="116" y="397"/>
                </a:cubicBezTo>
                <a:cubicBezTo>
                  <a:pt x="117" y="391"/>
                  <a:pt x="117" y="386"/>
                  <a:pt x="117" y="382"/>
                </a:cubicBezTo>
                <a:lnTo>
                  <a:pt x="133" y="382"/>
                </a:lnTo>
                <a:cubicBezTo>
                  <a:pt x="134" y="383"/>
                  <a:pt x="134" y="383"/>
                  <a:pt x="134" y="384"/>
                </a:cubicBezTo>
                <a:cubicBezTo>
                  <a:pt x="135" y="384"/>
                  <a:pt x="135" y="385"/>
                  <a:pt x="135" y="386"/>
                </a:cubicBezTo>
                <a:cubicBezTo>
                  <a:pt x="136" y="387"/>
                  <a:pt x="136" y="388"/>
                  <a:pt x="136" y="389"/>
                </a:cubicBezTo>
                <a:cubicBezTo>
                  <a:pt x="137" y="389"/>
                  <a:pt x="137" y="390"/>
                  <a:pt x="137" y="390"/>
                </a:cubicBezTo>
                <a:cubicBezTo>
                  <a:pt x="137" y="392"/>
                  <a:pt x="136" y="395"/>
                  <a:pt x="135" y="398"/>
                </a:cubicBezTo>
                <a:cubicBezTo>
                  <a:pt x="134" y="401"/>
                  <a:pt x="133" y="404"/>
                  <a:pt x="131" y="408"/>
                </a:cubicBezTo>
                <a:cubicBezTo>
                  <a:pt x="130" y="412"/>
                  <a:pt x="129" y="416"/>
                  <a:pt x="129" y="419"/>
                </a:cubicBezTo>
                <a:cubicBezTo>
                  <a:pt x="129" y="422"/>
                  <a:pt x="129" y="425"/>
                  <a:pt x="130" y="427"/>
                </a:cubicBezTo>
                <a:cubicBezTo>
                  <a:pt x="130" y="429"/>
                  <a:pt x="130" y="431"/>
                  <a:pt x="131" y="433"/>
                </a:cubicBezTo>
                <a:cubicBezTo>
                  <a:pt x="131" y="436"/>
                  <a:pt x="132" y="439"/>
                  <a:pt x="133" y="443"/>
                </a:cubicBezTo>
                <a:cubicBezTo>
                  <a:pt x="134" y="447"/>
                  <a:pt x="135" y="450"/>
                  <a:pt x="137" y="452"/>
                </a:cubicBezTo>
                <a:cubicBezTo>
                  <a:pt x="139" y="455"/>
                  <a:pt x="141" y="457"/>
                  <a:pt x="143" y="459"/>
                </a:cubicBezTo>
                <a:cubicBezTo>
                  <a:pt x="143" y="458"/>
                  <a:pt x="143" y="458"/>
                  <a:pt x="144" y="458"/>
                </a:cubicBezTo>
                <a:cubicBezTo>
                  <a:pt x="144" y="457"/>
                  <a:pt x="145" y="457"/>
                  <a:pt x="146" y="457"/>
                </a:cubicBezTo>
                <a:cubicBezTo>
                  <a:pt x="146" y="457"/>
                  <a:pt x="147" y="457"/>
                  <a:pt x="147" y="457"/>
                </a:cubicBezTo>
                <a:cubicBezTo>
                  <a:pt x="148" y="457"/>
                  <a:pt x="148" y="457"/>
                  <a:pt x="148" y="457"/>
                </a:cubicBezTo>
                <a:lnTo>
                  <a:pt x="150" y="451"/>
                </a:lnTo>
                <a:cubicBezTo>
                  <a:pt x="150" y="451"/>
                  <a:pt x="150" y="450"/>
                  <a:pt x="150" y="450"/>
                </a:cubicBezTo>
                <a:cubicBezTo>
                  <a:pt x="150" y="449"/>
                  <a:pt x="150" y="448"/>
                  <a:pt x="149" y="447"/>
                </a:cubicBezTo>
                <a:cubicBezTo>
                  <a:pt x="149" y="446"/>
                  <a:pt x="149" y="445"/>
                  <a:pt x="149" y="444"/>
                </a:cubicBezTo>
                <a:cubicBezTo>
                  <a:pt x="148" y="443"/>
                  <a:pt x="148" y="442"/>
                  <a:pt x="148" y="442"/>
                </a:cubicBezTo>
                <a:cubicBezTo>
                  <a:pt x="147" y="439"/>
                  <a:pt x="146" y="436"/>
                  <a:pt x="145" y="431"/>
                </a:cubicBezTo>
                <a:cubicBezTo>
                  <a:pt x="144" y="427"/>
                  <a:pt x="144" y="422"/>
                  <a:pt x="145" y="416"/>
                </a:cubicBezTo>
                <a:cubicBezTo>
                  <a:pt x="146" y="410"/>
                  <a:pt x="147" y="405"/>
                  <a:pt x="148" y="401"/>
                </a:cubicBezTo>
                <a:cubicBezTo>
                  <a:pt x="149" y="396"/>
                  <a:pt x="150" y="393"/>
                  <a:pt x="150" y="390"/>
                </a:cubicBezTo>
                <a:cubicBezTo>
                  <a:pt x="150" y="387"/>
                  <a:pt x="149" y="383"/>
                  <a:pt x="147" y="380"/>
                </a:cubicBezTo>
                <a:cubicBezTo>
                  <a:pt x="145" y="376"/>
                  <a:pt x="141" y="373"/>
                  <a:pt x="137" y="370"/>
                </a:cubicBezTo>
                <a:cubicBezTo>
                  <a:pt x="132" y="368"/>
                  <a:pt x="128" y="367"/>
                  <a:pt x="124" y="367"/>
                </a:cubicBezTo>
                <a:cubicBezTo>
                  <a:pt x="120" y="367"/>
                  <a:pt x="117" y="367"/>
                  <a:pt x="115" y="368"/>
                </a:cubicBezTo>
                <a:lnTo>
                  <a:pt x="115" y="356"/>
                </a:lnTo>
                <a:cubicBezTo>
                  <a:pt x="117" y="356"/>
                  <a:pt x="120" y="356"/>
                  <a:pt x="124" y="356"/>
                </a:cubicBezTo>
                <a:cubicBezTo>
                  <a:pt x="128" y="356"/>
                  <a:pt x="133" y="354"/>
                  <a:pt x="137" y="352"/>
                </a:cubicBezTo>
                <a:cubicBezTo>
                  <a:pt x="142" y="350"/>
                  <a:pt x="146" y="347"/>
                  <a:pt x="147" y="344"/>
                </a:cubicBezTo>
                <a:cubicBezTo>
                  <a:pt x="149" y="341"/>
                  <a:pt x="150" y="337"/>
                  <a:pt x="150" y="334"/>
                </a:cubicBezTo>
                <a:cubicBezTo>
                  <a:pt x="150" y="331"/>
                  <a:pt x="150" y="327"/>
                  <a:pt x="148" y="323"/>
                </a:cubicBezTo>
                <a:cubicBezTo>
                  <a:pt x="146" y="319"/>
                  <a:pt x="143" y="316"/>
                  <a:pt x="138" y="314"/>
                </a:cubicBezTo>
                <a:cubicBezTo>
                  <a:pt x="133" y="312"/>
                  <a:pt x="129" y="311"/>
                  <a:pt x="124" y="311"/>
                </a:cubicBezTo>
                <a:cubicBezTo>
                  <a:pt x="120" y="311"/>
                  <a:pt x="117" y="311"/>
                  <a:pt x="115" y="312"/>
                </a:cubicBezTo>
                <a:lnTo>
                  <a:pt x="115" y="301"/>
                </a:lnTo>
                <a:cubicBezTo>
                  <a:pt x="117" y="301"/>
                  <a:pt x="120" y="301"/>
                  <a:pt x="124" y="301"/>
                </a:cubicBezTo>
                <a:cubicBezTo>
                  <a:pt x="129" y="301"/>
                  <a:pt x="133" y="300"/>
                  <a:pt x="138" y="297"/>
                </a:cubicBezTo>
                <a:cubicBezTo>
                  <a:pt x="143" y="295"/>
                  <a:pt x="146" y="292"/>
                  <a:pt x="148" y="288"/>
                </a:cubicBezTo>
                <a:cubicBezTo>
                  <a:pt x="150" y="285"/>
                  <a:pt x="150" y="282"/>
                  <a:pt x="150" y="279"/>
                </a:cubicBezTo>
                <a:cubicBezTo>
                  <a:pt x="150" y="275"/>
                  <a:pt x="150" y="271"/>
                  <a:pt x="148" y="268"/>
                </a:cubicBezTo>
                <a:cubicBezTo>
                  <a:pt x="146" y="264"/>
                  <a:pt x="143" y="261"/>
                  <a:pt x="138" y="258"/>
                </a:cubicBezTo>
                <a:cubicBezTo>
                  <a:pt x="133" y="256"/>
                  <a:pt x="129" y="255"/>
                  <a:pt x="124" y="255"/>
                </a:cubicBezTo>
                <a:cubicBezTo>
                  <a:pt x="120" y="255"/>
                  <a:pt x="117" y="256"/>
                  <a:pt x="115" y="256"/>
                </a:cubicBezTo>
                <a:cubicBezTo>
                  <a:pt x="115" y="256"/>
                  <a:pt x="115" y="255"/>
                  <a:pt x="115" y="254"/>
                </a:cubicBezTo>
                <a:cubicBezTo>
                  <a:pt x="115" y="253"/>
                  <a:pt x="115" y="252"/>
                  <a:pt x="115" y="251"/>
                </a:cubicBezTo>
                <a:cubicBezTo>
                  <a:pt x="115" y="249"/>
                  <a:pt x="114" y="248"/>
                  <a:pt x="114" y="247"/>
                </a:cubicBezTo>
                <a:cubicBezTo>
                  <a:pt x="114" y="247"/>
                  <a:pt x="113" y="246"/>
                  <a:pt x="113" y="245"/>
                </a:cubicBezTo>
                <a:cubicBezTo>
                  <a:pt x="112" y="245"/>
                  <a:pt x="112" y="244"/>
                  <a:pt x="111" y="244"/>
                </a:cubicBezTo>
                <a:cubicBezTo>
                  <a:pt x="110" y="244"/>
                  <a:pt x="109" y="244"/>
                  <a:pt x="108" y="244"/>
                </a:cubicBezTo>
                <a:cubicBezTo>
                  <a:pt x="108" y="244"/>
                  <a:pt x="107" y="244"/>
                  <a:pt x="106" y="244"/>
                </a:cubicBezTo>
                <a:cubicBezTo>
                  <a:pt x="105" y="244"/>
                  <a:pt x="104" y="245"/>
                  <a:pt x="104" y="245"/>
                </a:cubicBezTo>
                <a:lnTo>
                  <a:pt x="102" y="247"/>
                </a:lnTo>
                <a:lnTo>
                  <a:pt x="102" y="256"/>
                </a:lnTo>
                <a:cubicBezTo>
                  <a:pt x="99" y="256"/>
                  <a:pt x="96" y="255"/>
                  <a:pt x="91" y="256"/>
                </a:cubicBezTo>
                <a:cubicBezTo>
                  <a:pt x="87" y="256"/>
                  <a:pt x="82" y="257"/>
                  <a:pt x="76" y="260"/>
                </a:cubicBezTo>
                <a:cubicBezTo>
                  <a:pt x="71" y="263"/>
                  <a:pt x="68" y="267"/>
                  <a:pt x="66" y="271"/>
                </a:cubicBezTo>
                <a:cubicBezTo>
                  <a:pt x="65" y="275"/>
                  <a:pt x="64" y="279"/>
                  <a:pt x="65" y="282"/>
                </a:cubicBezTo>
                <a:cubicBezTo>
                  <a:pt x="66" y="285"/>
                  <a:pt x="67" y="288"/>
                  <a:pt x="70" y="291"/>
                </a:cubicBezTo>
                <a:cubicBezTo>
                  <a:pt x="72" y="295"/>
                  <a:pt x="76" y="297"/>
                  <a:pt x="81" y="298"/>
                </a:cubicBezTo>
                <a:cubicBezTo>
                  <a:pt x="85" y="300"/>
                  <a:pt x="89" y="301"/>
                  <a:pt x="93" y="301"/>
                </a:cubicBezTo>
                <a:cubicBezTo>
                  <a:pt x="97" y="301"/>
                  <a:pt x="100" y="301"/>
                  <a:pt x="102" y="301"/>
                </a:cubicBezTo>
                <a:lnTo>
                  <a:pt x="102" y="312"/>
                </a:lnTo>
                <a:cubicBezTo>
                  <a:pt x="99" y="311"/>
                  <a:pt x="96" y="310"/>
                  <a:pt x="91" y="310"/>
                </a:cubicBezTo>
                <a:cubicBezTo>
                  <a:pt x="86" y="310"/>
                  <a:pt x="81" y="312"/>
                  <a:pt x="76" y="315"/>
                </a:cubicBezTo>
                <a:cubicBezTo>
                  <a:pt x="70" y="319"/>
                  <a:pt x="67" y="322"/>
                  <a:pt x="66" y="327"/>
                </a:cubicBezTo>
                <a:cubicBezTo>
                  <a:pt x="64" y="331"/>
                  <a:pt x="64" y="335"/>
                  <a:pt x="65" y="338"/>
                </a:cubicBezTo>
                <a:cubicBezTo>
                  <a:pt x="66" y="341"/>
                  <a:pt x="67" y="344"/>
                  <a:pt x="70" y="346"/>
                </a:cubicBezTo>
                <a:cubicBezTo>
                  <a:pt x="72" y="349"/>
                  <a:pt x="75" y="352"/>
                  <a:pt x="80" y="353"/>
                </a:cubicBezTo>
                <a:cubicBezTo>
                  <a:pt x="84" y="355"/>
                  <a:pt x="88" y="356"/>
                  <a:pt x="91" y="356"/>
                </a:cubicBezTo>
                <a:cubicBezTo>
                  <a:pt x="95" y="356"/>
                  <a:pt x="98" y="356"/>
                  <a:pt x="100" y="356"/>
                </a:cubicBezTo>
                <a:lnTo>
                  <a:pt x="100" y="368"/>
                </a:lnTo>
                <a:cubicBezTo>
                  <a:pt x="100" y="368"/>
                  <a:pt x="99" y="368"/>
                  <a:pt x="99" y="368"/>
                </a:cubicBezTo>
                <a:cubicBezTo>
                  <a:pt x="99" y="368"/>
                  <a:pt x="99" y="368"/>
                  <a:pt x="98" y="368"/>
                </a:cubicBezTo>
                <a:cubicBezTo>
                  <a:pt x="98" y="368"/>
                  <a:pt x="98" y="368"/>
                  <a:pt x="97" y="368"/>
                </a:cubicBezTo>
                <a:cubicBezTo>
                  <a:pt x="97" y="368"/>
                  <a:pt x="97" y="368"/>
                  <a:pt x="96" y="368"/>
                </a:cubicBezTo>
                <a:cubicBezTo>
                  <a:pt x="94" y="367"/>
                  <a:pt x="90" y="367"/>
                  <a:pt x="85" y="367"/>
                </a:cubicBezTo>
                <a:cubicBezTo>
                  <a:pt x="81" y="368"/>
                  <a:pt x="77" y="371"/>
                  <a:pt x="72" y="375"/>
                </a:cubicBezTo>
                <a:cubicBezTo>
                  <a:pt x="68" y="379"/>
                  <a:pt x="65" y="384"/>
                  <a:pt x="65" y="388"/>
                </a:cubicBezTo>
                <a:cubicBezTo>
                  <a:pt x="64" y="393"/>
                  <a:pt x="64" y="396"/>
                  <a:pt x="65" y="399"/>
                </a:cubicBezTo>
                <a:cubicBezTo>
                  <a:pt x="65" y="400"/>
                  <a:pt x="66" y="401"/>
                  <a:pt x="67" y="403"/>
                </a:cubicBezTo>
                <a:cubicBezTo>
                  <a:pt x="68" y="404"/>
                  <a:pt x="68" y="406"/>
                  <a:pt x="69" y="409"/>
                </a:cubicBezTo>
                <a:cubicBezTo>
                  <a:pt x="70" y="411"/>
                  <a:pt x="71" y="413"/>
                  <a:pt x="71" y="415"/>
                </a:cubicBezTo>
                <a:cubicBezTo>
                  <a:pt x="72" y="417"/>
                  <a:pt x="72" y="418"/>
                  <a:pt x="72" y="420"/>
                </a:cubicBezTo>
                <a:close/>
                <a:moveTo>
                  <a:pt x="63" y="709"/>
                </a:moveTo>
                <a:lnTo>
                  <a:pt x="63" y="713"/>
                </a:lnTo>
                <a:cubicBezTo>
                  <a:pt x="63" y="713"/>
                  <a:pt x="64" y="714"/>
                  <a:pt x="65" y="715"/>
                </a:cubicBezTo>
                <a:cubicBezTo>
                  <a:pt x="65" y="716"/>
                  <a:pt x="66" y="717"/>
                  <a:pt x="68" y="718"/>
                </a:cubicBezTo>
                <a:cubicBezTo>
                  <a:pt x="69" y="718"/>
                  <a:pt x="70" y="719"/>
                  <a:pt x="72" y="719"/>
                </a:cubicBezTo>
                <a:cubicBezTo>
                  <a:pt x="73" y="719"/>
                  <a:pt x="73" y="720"/>
                  <a:pt x="74" y="720"/>
                </a:cubicBezTo>
                <a:cubicBezTo>
                  <a:pt x="76" y="719"/>
                  <a:pt x="78" y="717"/>
                  <a:pt x="81" y="716"/>
                </a:cubicBezTo>
                <a:cubicBezTo>
                  <a:pt x="84" y="715"/>
                  <a:pt x="87" y="713"/>
                  <a:pt x="91" y="713"/>
                </a:cubicBezTo>
                <a:cubicBezTo>
                  <a:pt x="94" y="712"/>
                  <a:pt x="98" y="711"/>
                  <a:pt x="101" y="711"/>
                </a:cubicBezTo>
                <a:cubicBezTo>
                  <a:pt x="103" y="711"/>
                  <a:pt x="106" y="711"/>
                  <a:pt x="108" y="711"/>
                </a:cubicBezTo>
                <a:cubicBezTo>
                  <a:pt x="110" y="711"/>
                  <a:pt x="114" y="713"/>
                  <a:pt x="118" y="714"/>
                </a:cubicBezTo>
                <a:cubicBezTo>
                  <a:pt x="123" y="716"/>
                  <a:pt x="128" y="718"/>
                  <a:pt x="134" y="718"/>
                </a:cubicBezTo>
                <a:cubicBezTo>
                  <a:pt x="140" y="719"/>
                  <a:pt x="145" y="718"/>
                  <a:pt x="149" y="715"/>
                </a:cubicBezTo>
                <a:cubicBezTo>
                  <a:pt x="152" y="713"/>
                  <a:pt x="155" y="709"/>
                  <a:pt x="158" y="705"/>
                </a:cubicBezTo>
                <a:cubicBezTo>
                  <a:pt x="158" y="702"/>
                  <a:pt x="159" y="697"/>
                  <a:pt x="159" y="693"/>
                </a:cubicBezTo>
                <a:cubicBezTo>
                  <a:pt x="159" y="688"/>
                  <a:pt x="159" y="682"/>
                  <a:pt x="159" y="676"/>
                </a:cubicBezTo>
                <a:cubicBezTo>
                  <a:pt x="159" y="669"/>
                  <a:pt x="159" y="664"/>
                  <a:pt x="159" y="659"/>
                </a:cubicBezTo>
                <a:cubicBezTo>
                  <a:pt x="159" y="654"/>
                  <a:pt x="159" y="651"/>
                  <a:pt x="159" y="648"/>
                </a:cubicBezTo>
                <a:cubicBezTo>
                  <a:pt x="161" y="648"/>
                  <a:pt x="162" y="648"/>
                  <a:pt x="164" y="648"/>
                </a:cubicBezTo>
                <a:cubicBezTo>
                  <a:pt x="166" y="648"/>
                  <a:pt x="169" y="648"/>
                  <a:pt x="172" y="648"/>
                </a:cubicBezTo>
                <a:cubicBezTo>
                  <a:pt x="174" y="648"/>
                  <a:pt x="177" y="648"/>
                  <a:pt x="179" y="648"/>
                </a:cubicBezTo>
                <a:cubicBezTo>
                  <a:pt x="181" y="648"/>
                  <a:pt x="182" y="648"/>
                  <a:pt x="184" y="648"/>
                </a:cubicBezTo>
                <a:lnTo>
                  <a:pt x="185" y="649"/>
                </a:lnTo>
                <a:cubicBezTo>
                  <a:pt x="185" y="652"/>
                  <a:pt x="185" y="656"/>
                  <a:pt x="185" y="660"/>
                </a:cubicBezTo>
                <a:cubicBezTo>
                  <a:pt x="184" y="664"/>
                  <a:pt x="184" y="669"/>
                  <a:pt x="184" y="675"/>
                </a:cubicBezTo>
                <a:cubicBezTo>
                  <a:pt x="184" y="680"/>
                  <a:pt x="184" y="685"/>
                  <a:pt x="184" y="690"/>
                </a:cubicBezTo>
                <a:cubicBezTo>
                  <a:pt x="184" y="694"/>
                  <a:pt x="184" y="698"/>
                  <a:pt x="184" y="701"/>
                </a:cubicBezTo>
                <a:cubicBezTo>
                  <a:pt x="184" y="703"/>
                  <a:pt x="184" y="704"/>
                  <a:pt x="185" y="706"/>
                </a:cubicBezTo>
                <a:cubicBezTo>
                  <a:pt x="186" y="708"/>
                  <a:pt x="187" y="710"/>
                  <a:pt x="189" y="713"/>
                </a:cubicBezTo>
                <a:cubicBezTo>
                  <a:pt x="191" y="715"/>
                  <a:pt x="193" y="717"/>
                  <a:pt x="195" y="718"/>
                </a:cubicBezTo>
                <a:cubicBezTo>
                  <a:pt x="197" y="719"/>
                  <a:pt x="199" y="720"/>
                  <a:pt x="200" y="720"/>
                </a:cubicBezTo>
                <a:cubicBezTo>
                  <a:pt x="203" y="720"/>
                  <a:pt x="206" y="719"/>
                  <a:pt x="210" y="718"/>
                </a:cubicBezTo>
                <a:cubicBezTo>
                  <a:pt x="213" y="717"/>
                  <a:pt x="218" y="716"/>
                  <a:pt x="223" y="715"/>
                </a:cubicBezTo>
                <a:cubicBezTo>
                  <a:pt x="228" y="714"/>
                  <a:pt x="232" y="713"/>
                  <a:pt x="236" y="713"/>
                </a:cubicBezTo>
                <a:cubicBezTo>
                  <a:pt x="239" y="712"/>
                  <a:pt x="242" y="712"/>
                  <a:pt x="245" y="713"/>
                </a:cubicBezTo>
                <a:cubicBezTo>
                  <a:pt x="247" y="712"/>
                  <a:pt x="249" y="713"/>
                  <a:pt x="252" y="713"/>
                </a:cubicBezTo>
                <a:cubicBezTo>
                  <a:pt x="255" y="714"/>
                  <a:pt x="258" y="716"/>
                  <a:pt x="262" y="717"/>
                </a:cubicBezTo>
                <a:cubicBezTo>
                  <a:pt x="265" y="719"/>
                  <a:pt x="269" y="719"/>
                  <a:pt x="271" y="719"/>
                </a:cubicBezTo>
                <a:cubicBezTo>
                  <a:pt x="274" y="719"/>
                  <a:pt x="276" y="718"/>
                  <a:pt x="278" y="716"/>
                </a:cubicBezTo>
                <a:lnTo>
                  <a:pt x="278" y="713"/>
                </a:lnTo>
                <a:cubicBezTo>
                  <a:pt x="278" y="712"/>
                  <a:pt x="278" y="712"/>
                  <a:pt x="278" y="712"/>
                </a:cubicBezTo>
                <a:cubicBezTo>
                  <a:pt x="278" y="711"/>
                  <a:pt x="278" y="711"/>
                  <a:pt x="278" y="711"/>
                </a:cubicBezTo>
                <a:cubicBezTo>
                  <a:pt x="278" y="710"/>
                  <a:pt x="278" y="710"/>
                  <a:pt x="277" y="710"/>
                </a:cubicBezTo>
                <a:cubicBezTo>
                  <a:pt x="277" y="709"/>
                  <a:pt x="277" y="709"/>
                  <a:pt x="276" y="709"/>
                </a:cubicBezTo>
                <a:cubicBezTo>
                  <a:pt x="274" y="707"/>
                  <a:pt x="271" y="705"/>
                  <a:pt x="268" y="703"/>
                </a:cubicBezTo>
                <a:cubicBezTo>
                  <a:pt x="264" y="701"/>
                  <a:pt x="260" y="699"/>
                  <a:pt x="255" y="698"/>
                </a:cubicBezTo>
                <a:cubicBezTo>
                  <a:pt x="250" y="697"/>
                  <a:pt x="245" y="697"/>
                  <a:pt x="241" y="697"/>
                </a:cubicBezTo>
                <a:cubicBezTo>
                  <a:pt x="238" y="697"/>
                  <a:pt x="234" y="697"/>
                  <a:pt x="232" y="698"/>
                </a:cubicBezTo>
                <a:cubicBezTo>
                  <a:pt x="230" y="697"/>
                  <a:pt x="228" y="697"/>
                  <a:pt x="225" y="698"/>
                </a:cubicBezTo>
                <a:cubicBezTo>
                  <a:pt x="222" y="699"/>
                  <a:pt x="219" y="701"/>
                  <a:pt x="215" y="703"/>
                </a:cubicBezTo>
                <a:cubicBezTo>
                  <a:pt x="211" y="705"/>
                  <a:pt x="208" y="706"/>
                  <a:pt x="205" y="706"/>
                </a:cubicBezTo>
                <a:cubicBezTo>
                  <a:pt x="203" y="706"/>
                  <a:pt x="200" y="705"/>
                  <a:pt x="198" y="703"/>
                </a:cubicBezTo>
                <a:cubicBezTo>
                  <a:pt x="198" y="701"/>
                  <a:pt x="198" y="699"/>
                  <a:pt x="198" y="696"/>
                </a:cubicBezTo>
                <a:cubicBezTo>
                  <a:pt x="198" y="694"/>
                  <a:pt x="198" y="691"/>
                  <a:pt x="198" y="687"/>
                </a:cubicBezTo>
                <a:cubicBezTo>
                  <a:pt x="198" y="684"/>
                  <a:pt x="198" y="681"/>
                  <a:pt x="198" y="678"/>
                </a:cubicBezTo>
                <a:cubicBezTo>
                  <a:pt x="198" y="676"/>
                  <a:pt x="198" y="673"/>
                  <a:pt x="198" y="672"/>
                </a:cubicBezTo>
                <a:lnTo>
                  <a:pt x="198" y="648"/>
                </a:lnTo>
                <a:lnTo>
                  <a:pt x="241" y="648"/>
                </a:lnTo>
                <a:cubicBezTo>
                  <a:pt x="243" y="648"/>
                  <a:pt x="246" y="648"/>
                  <a:pt x="249" y="648"/>
                </a:cubicBezTo>
                <a:cubicBezTo>
                  <a:pt x="252" y="648"/>
                  <a:pt x="256" y="649"/>
                  <a:pt x="260" y="649"/>
                </a:cubicBezTo>
                <a:cubicBezTo>
                  <a:pt x="264" y="649"/>
                  <a:pt x="267" y="649"/>
                  <a:pt x="270" y="649"/>
                </a:cubicBezTo>
                <a:cubicBezTo>
                  <a:pt x="273" y="649"/>
                  <a:pt x="276" y="648"/>
                  <a:pt x="278" y="648"/>
                </a:cubicBezTo>
                <a:cubicBezTo>
                  <a:pt x="278" y="647"/>
                  <a:pt x="278" y="646"/>
                  <a:pt x="278" y="645"/>
                </a:cubicBezTo>
                <a:cubicBezTo>
                  <a:pt x="278" y="645"/>
                  <a:pt x="278" y="644"/>
                  <a:pt x="278" y="643"/>
                </a:cubicBezTo>
                <a:cubicBezTo>
                  <a:pt x="278" y="642"/>
                  <a:pt x="278" y="642"/>
                  <a:pt x="278" y="641"/>
                </a:cubicBezTo>
                <a:cubicBezTo>
                  <a:pt x="278" y="641"/>
                  <a:pt x="278" y="640"/>
                  <a:pt x="278" y="640"/>
                </a:cubicBezTo>
                <a:lnTo>
                  <a:pt x="276" y="635"/>
                </a:lnTo>
                <a:cubicBezTo>
                  <a:pt x="276" y="634"/>
                  <a:pt x="275" y="634"/>
                  <a:pt x="274" y="634"/>
                </a:cubicBezTo>
                <a:cubicBezTo>
                  <a:pt x="273" y="634"/>
                  <a:pt x="272" y="634"/>
                  <a:pt x="271" y="634"/>
                </a:cubicBezTo>
                <a:cubicBezTo>
                  <a:pt x="270" y="634"/>
                  <a:pt x="269" y="634"/>
                  <a:pt x="268" y="634"/>
                </a:cubicBezTo>
                <a:cubicBezTo>
                  <a:pt x="267" y="634"/>
                  <a:pt x="266" y="635"/>
                  <a:pt x="265" y="635"/>
                </a:cubicBezTo>
                <a:lnTo>
                  <a:pt x="204" y="635"/>
                </a:lnTo>
                <a:cubicBezTo>
                  <a:pt x="203" y="635"/>
                  <a:pt x="201" y="634"/>
                  <a:pt x="199" y="634"/>
                </a:cubicBezTo>
                <a:cubicBezTo>
                  <a:pt x="197" y="634"/>
                  <a:pt x="195" y="634"/>
                  <a:pt x="192" y="634"/>
                </a:cubicBezTo>
                <a:cubicBezTo>
                  <a:pt x="189" y="633"/>
                  <a:pt x="187" y="633"/>
                  <a:pt x="185" y="633"/>
                </a:cubicBezTo>
                <a:cubicBezTo>
                  <a:pt x="183" y="633"/>
                  <a:pt x="181" y="633"/>
                  <a:pt x="180" y="633"/>
                </a:cubicBezTo>
                <a:lnTo>
                  <a:pt x="180" y="592"/>
                </a:lnTo>
                <a:cubicBezTo>
                  <a:pt x="181" y="592"/>
                  <a:pt x="183" y="592"/>
                  <a:pt x="186" y="592"/>
                </a:cubicBezTo>
                <a:cubicBezTo>
                  <a:pt x="188" y="592"/>
                  <a:pt x="191" y="592"/>
                  <a:pt x="194" y="592"/>
                </a:cubicBezTo>
                <a:cubicBezTo>
                  <a:pt x="197" y="592"/>
                  <a:pt x="200" y="592"/>
                  <a:pt x="203" y="592"/>
                </a:cubicBezTo>
                <a:cubicBezTo>
                  <a:pt x="205" y="592"/>
                  <a:pt x="208" y="592"/>
                  <a:pt x="210" y="592"/>
                </a:cubicBezTo>
                <a:lnTo>
                  <a:pt x="210" y="612"/>
                </a:lnTo>
                <a:cubicBezTo>
                  <a:pt x="210" y="613"/>
                  <a:pt x="210" y="613"/>
                  <a:pt x="211" y="613"/>
                </a:cubicBezTo>
                <a:cubicBezTo>
                  <a:pt x="211" y="614"/>
                  <a:pt x="211" y="614"/>
                  <a:pt x="212" y="615"/>
                </a:cubicBezTo>
                <a:cubicBezTo>
                  <a:pt x="212" y="616"/>
                  <a:pt x="213" y="616"/>
                  <a:pt x="213" y="617"/>
                </a:cubicBezTo>
                <a:cubicBezTo>
                  <a:pt x="214" y="617"/>
                  <a:pt x="215" y="617"/>
                  <a:pt x="215" y="618"/>
                </a:cubicBezTo>
                <a:cubicBezTo>
                  <a:pt x="215" y="618"/>
                  <a:pt x="216" y="618"/>
                  <a:pt x="217" y="618"/>
                </a:cubicBezTo>
                <a:cubicBezTo>
                  <a:pt x="218" y="617"/>
                  <a:pt x="219" y="617"/>
                  <a:pt x="220" y="616"/>
                </a:cubicBezTo>
                <a:cubicBezTo>
                  <a:pt x="221" y="616"/>
                  <a:pt x="222" y="615"/>
                  <a:pt x="223" y="614"/>
                </a:cubicBezTo>
                <a:cubicBezTo>
                  <a:pt x="224" y="614"/>
                  <a:pt x="224" y="613"/>
                  <a:pt x="224" y="612"/>
                </a:cubicBezTo>
                <a:lnTo>
                  <a:pt x="224" y="592"/>
                </a:lnTo>
                <a:cubicBezTo>
                  <a:pt x="226" y="592"/>
                  <a:pt x="229" y="592"/>
                  <a:pt x="231" y="592"/>
                </a:cubicBezTo>
                <a:cubicBezTo>
                  <a:pt x="234" y="592"/>
                  <a:pt x="237" y="592"/>
                  <a:pt x="240" y="593"/>
                </a:cubicBezTo>
                <a:cubicBezTo>
                  <a:pt x="244" y="593"/>
                  <a:pt x="247" y="593"/>
                  <a:pt x="249" y="593"/>
                </a:cubicBezTo>
                <a:cubicBezTo>
                  <a:pt x="252" y="592"/>
                  <a:pt x="254" y="592"/>
                  <a:pt x="256" y="592"/>
                </a:cubicBezTo>
                <a:cubicBezTo>
                  <a:pt x="256" y="593"/>
                  <a:pt x="257" y="595"/>
                  <a:pt x="258" y="597"/>
                </a:cubicBezTo>
                <a:cubicBezTo>
                  <a:pt x="258" y="600"/>
                  <a:pt x="259" y="602"/>
                  <a:pt x="261" y="605"/>
                </a:cubicBezTo>
                <a:cubicBezTo>
                  <a:pt x="262" y="608"/>
                  <a:pt x="263" y="610"/>
                  <a:pt x="265" y="612"/>
                </a:cubicBezTo>
                <a:cubicBezTo>
                  <a:pt x="266" y="614"/>
                  <a:pt x="267" y="616"/>
                  <a:pt x="267" y="618"/>
                </a:cubicBezTo>
                <a:cubicBezTo>
                  <a:pt x="267" y="618"/>
                  <a:pt x="268" y="618"/>
                  <a:pt x="269" y="618"/>
                </a:cubicBezTo>
                <a:cubicBezTo>
                  <a:pt x="269" y="618"/>
                  <a:pt x="270" y="618"/>
                  <a:pt x="271" y="618"/>
                </a:cubicBezTo>
                <a:cubicBezTo>
                  <a:pt x="272" y="618"/>
                  <a:pt x="273" y="618"/>
                  <a:pt x="273" y="618"/>
                </a:cubicBezTo>
                <a:cubicBezTo>
                  <a:pt x="274" y="618"/>
                  <a:pt x="274" y="618"/>
                  <a:pt x="275" y="618"/>
                </a:cubicBezTo>
                <a:lnTo>
                  <a:pt x="278" y="616"/>
                </a:lnTo>
                <a:cubicBezTo>
                  <a:pt x="278" y="616"/>
                  <a:pt x="278" y="615"/>
                  <a:pt x="278" y="615"/>
                </a:cubicBezTo>
                <a:cubicBezTo>
                  <a:pt x="278" y="614"/>
                  <a:pt x="278" y="613"/>
                  <a:pt x="278" y="612"/>
                </a:cubicBezTo>
                <a:cubicBezTo>
                  <a:pt x="278" y="611"/>
                  <a:pt x="278" y="611"/>
                  <a:pt x="278" y="610"/>
                </a:cubicBezTo>
                <a:cubicBezTo>
                  <a:pt x="278" y="609"/>
                  <a:pt x="278" y="609"/>
                  <a:pt x="278" y="609"/>
                </a:cubicBezTo>
                <a:cubicBezTo>
                  <a:pt x="275" y="604"/>
                  <a:pt x="273" y="597"/>
                  <a:pt x="270" y="590"/>
                </a:cubicBezTo>
                <a:cubicBezTo>
                  <a:pt x="268" y="583"/>
                  <a:pt x="267" y="574"/>
                  <a:pt x="267" y="564"/>
                </a:cubicBezTo>
                <a:cubicBezTo>
                  <a:pt x="267" y="554"/>
                  <a:pt x="268" y="545"/>
                  <a:pt x="269" y="538"/>
                </a:cubicBezTo>
                <a:cubicBezTo>
                  <a:pt x="271" y="531"/>
                  <a:pt x="273" y="524"/>
                  <a:pt x="275" y="519"/>
                </a:cubicBezTo>
                <a:cubicBezTo>
                  <a:pt x="275" y="519"/>
                  <a:pt x="275" y="519"/>
                  <a:pt x="276" y="519"/>
                </a:cubicBezTo>
                <a:cubicBezTo>
                  <a:pt x="276" y="518"/>
                  <a:pt x="277" y="518"/>
                  <a:pt x="277" y="518"/>
                </a:cubicBezTo>
                <a:cubicBezTo>
                  <a:pt x="278" y="517"/>
                  <a:pt x="279" y="517"/>
                  <a:pt x="279" y="517"/>
                </a:cubicBezTo>
                <a:cubicBezTo>
                  <a:pt x="279" y="516"/>
                  <a:pt x="280" y="516"/>
                  <a:pt x="280" y="516"/>
                </a:cubicBezTo>
                <a:lnTo>
                  <a:pt x="280" y="510"/>
                </a:lnTo>
                <a:lnTo>
                  <a:pt x="276" y="506"/>
                </a:lnTo>
                <a:cubicBezTo>
                  <a:pt x="276" y="506"/>
                  <a:pt x="276" y="506"/>
                  <a:pt x="275" y="506"/>
                </a:cubicBezTo>
                <a:cubicBezTo>
                  <a:pt x="275" y="505"/>
                  <a:pt x="274" y="505"/>
                  <a:pt x="274" y="505"/>
                </a:cubicBezTo>
                <a:cubicBezTo>
                  <a:pt x="273" y="505"/>
                  <a:pt x="273" y="505"/>
                  <a:pt x="272" y="505"/>
                </a:cubicBezTo>
                <a:cubicBezTo>
                  <a:pt x="272" y="505"/>
                  <a:pt x="271" y="505"/>
                  <a:pt x="271" y="505"/>
                </a:cubicBezTo>
                <a:lnTo>
                  <a:pt x="265" y="508"/>
                </a:lnTo>
                <a:lnTo>
                  <a:pt x="258" y="527"/>
                </a:lnTo>
                <a:lnTo>
                  <a:pt x="224" y="527"/>
                </a:lnTo>
                <a:cubicBezTo>
                  <a:pt x="224" y="526"/>
                  <a:pt x="224" y="525"/>
                  <a:pt x="224" y="523"/>
                </a:cubicBezTo>
                <a:cubicBezTo>
                  <a:pt x="224" y="522"/>
                  <a:pt x="224" y="520"/>
                  <a:pt x="224" y="519"/>
                </a:cubicBezTo>
                <a:cubicBezTo>
                  <a:pt x="224" y="517"/>
                  <a:pt x="224" y="515"/>
                  <a:pt x="224" y="514"/>
                </a:cubicBezTo>
                <a:cubicBezTo>
                  <a:pt x="224" y="512"/>
                  <a:pt x="224" y="511"/>
                  <a:pt x="224" y="510"/>
                </a:cubicBezTo>
                <a:lnTo>
                  <a:pt x="223" y="506"/>
                </a:lnTo>
                <a:cubicBezTo>
                  <a:pt x="222" y="506"/>
                  <a:pt x="221" y="506"/>
                  <a:pt x="220" y="506"/>
                </a:cubicBezTo>
                <a:cubicBezTo>
                  <a:pt x="219" y="505"/>
                  <a:pt x="218" y="505"/>
                  <a:pt x="217" y="505"/>
                </a:cubicBezTo>
                <a:cubicBezTo>
                  <a:pt x="216" y="505"/>
                  <a:pt x="215" y="505"/>
                  <a:pt x="214" y="506"/>
                </a:cubicBezTo>
                <a:cubicBezTo>
                  <a:pt x="213" y="506"/>
                  <a:pt x="212" y="506"/>
                  <a:pt x="211" y="506"/>
                </a:cubicBezTo>
                <a:cubicBezTo>
                  <a:pt x="211" y="508"/>
                  <a:pt x="211" y="509"/>
                  <a:pt x="211" y="511"/>
                </a:cubicBezTo>
                <a:cubicBezTo>
                  <a:pt x="210" y="513"/>
                  <a:pt x="210" y="515"/>
                  <a:pt x="210" y="517"/>
                </a:cubicBezTo>
                <a:cubicBezTo>
                  <a:pt x="210" y="519"/>
                  <a:pt x="210" y="521"/>
                  <a:pt x="210" y="522"/>
                </a:cubicBezTo>
                <a:cubicBezTo>
                  <a:pt x="210" y="524"/>
                  <a:pt x="210" y="526"/>
                  <a:pt x="210" y="527"/>
                </a:cubicBezTo>
                <a:cubicBezTo>
                  <a:pt x="208" y="527"/>
                  <a:pt x="206" y="527"/>
                  <a:pt x="204" y="527"/>
                </a:cubicBezTo>
                <a:cubicBezTo>
                  <a:pt x="201" y="527"/>
                  <a:pt x="198" y="527"/>
                  <a:pt x="195" y="527"/>
                </a:cubicBezTo>
                <a:cubicBezTo>
                  <a:pt x="191" y="527"/>
                  <a:pt x="188" y="527"/>
                  <a:pt x="186" y="527"/>
                </a:cubicBezTo>
                <a:cubicBezTo>
                  <a:pt x="183" y="527"/>
                  <a:pt x="181" y="527"/>
                  <a:pt x="180" y="527"/>
                </a:cubicBezTo>
                <a:cubicBezTo>
                  <a:pt x="180" y="526"/>
                  <a:pt x="180" y="524"/>
                  <a:pt x="180" y="522"/>
                </a:cubicBezTo>
                <a:cubicBezTo>
                  <a:pt x="180" y="521"/>
                  <a:pt x="180" y="519"/>
                  <a:pt x="181" y="517"/>
                </a:cubicBezTo>
                <a:cubicBezTo>
                  <a:pt x="181" y="515"/>
                  <a:pt x="181" y="513"/>
                  <a:pt x="181" y="512"/>
                </a:cubicBezTo>
                <a:cubicBezTo>
                  <a:pt x="180" y="510"/>
                  <a:pt x="180" y="509"/>
                  <a:pt x="180" y="508"/>
                </a:cubicBezTo>
                <a:cubicBezTo>
                  <a:pt x="179" y="508"/>
                  <a:pt x="178" y="507"/>
                  <a:pt x="178" y="506"/>
                </a:cubicBezTo>
                <a:cubicBezTo>
                  <a:pt x="177" y="506"/>
                  <a:pt x="176" y="505"/>
                  <a:pt x="175" y="505"/>
                </a:cubicBezTo>
                <a:cubicBezTo>
                  <a:pt x="173" y="505"/>
                  <a:pt x="173" y="505"/>
                  <a:pt x="172" y="505"/>
                </a:cubicBezTo>
                <a:cubicBezTo>
                  <a:pt x="171" y="505"/>
                  <a:pt x="171" y="505"/>
                  <a:pt x="171" y="505"/>
                </a:cubicBezTo>
                <a:lnTo>
                  <a:pt x="165" y="508"/>
                </a:lnTo>
                <a:cubicBezTo>
                  <a:pt x="165" y="509"/>
                  <a:pt x="165" y="510"/>
                  <a:pt x="165" y="512"/>
                </a:cubicBezTo>
                <a:cubicBezTo>
                  <a:pt x="165" y="513"/>
                  <a:pt x="165" y="515"/>
                  <a:pt x="165" y="517"/>
                </a:cubicBezTo>
                <a:cubicBezTo>
                  <a:pt x="165" y="519"/>
                  <a:pt x="165" y="521"/>
                  <a:pt x="165" y="522"/>
                </a:cubicBezTo>
                <a:cubicBezTo>
                  <a:pt x="165" y="524"/>
                  <a:pt x="165" y="526"/>
                  <a:pt x="165" y="527"/>
                </a:cubicBezTo>
                <a:lnTo>
                  <a:pt x="135" y="527"/>
                </a:lnTo>
                <a:cubicBezTo>
                  <a:pt x="135" y="526"/>
                  <a:pt x="135" y="524"/>
                  <a:pt x="135" y="522"/>
                </a:cubicBezTo>
                <a:cubicBezTo>
                  <a:pt x="135" y="521"/>
                  <a:pt x="135" y="519"/>
                  <a:pt x="135" y="517"/>
                </a:cubicBezTo>
                <a:cubicBezTo>
                  <a:pt x="135" y="515"/>
                  <a:pt x="135" y="513"/>
                  <a:pt x="135" y="512"/>
                </a:cubicBezTo>
                <a:cubicBezTo>
                  <a:pt x="135" y="510"/>
                  <a:pt x="135" y="509"/>
                  <a:pt x="135" y="508"/>
                </a:cubicBezTo>
                <a:lnTo>
                  <a:pt x="133" y="505"/>
                </a:lnTo>
                <a:cubicBezTo>
                  <a:pt x="133" y="504"/>
                  <a:pt x="131" y="504"/>
                  <a:pt x="130" y="504"/>
                </a:cubicBezTo>
                <a:cubicBezTo>
                  <a:pt x="129" y="504"/>
                  <a:pt x="128" y="504"/>
                  <a:pt x="126" y="504"/>
                </a:cubicBezTo>
                <a:cubicBezTo>
                  <a:pt x="125" y="504"/>
                  <a:pt x="124" y="505"/>
                  <a:pt x="123" y="505"/>
                </a:cubicBezTo>
                <a:cubicBezTo>
                  <a:pt x="122" y="506"/>
                  <a:pt x="121" y="506"/>
                  <a:pt x="121" y="506"/>
                </a:cubicBezTo>
                <a:cubicBezTo>
                  <a:pt x="120" y="508"/>
                  <a:pt x="120" y="509"/>
                  <a:pt x="120" y="511"/>
                </a:cubicBezTo>
                <a:cubicBezTo>
                  <a:pt x="120" y="513"/>
                  <a:pt x="120" y="515"/>
                  <a:pt x="120" y="517"/>
                </a:cubicBezTo>
                <a:cubicBezTo>
                  <a:pt x="120" y="519"/>
                  <a:pt x="120" y="521"/>
                  <a:pt x="120" y="522"/>
                </a:cubicBezTo>
                <a:cubicBezTo>
                  <a:pt x="120" y="524"/>
                  <a:pt x="121" y="526"/>
                  <a:pt x="121" y="527"/>
                </a:cubicBezTo>
                <a:lnTo>
                  <a:pt x="87" y="525"/>
                </a:lnTo>
                <a:cubicBezTo>
                  <a:pt x="86" y="524"/>
                  <a:pt x="86" y="522"/>
                  <a:pt x="85" y="521"/>
                </a:cubicBezTo>
                <a:cubicBezTo>
                  <a:pt x="84" y="519"/>
                  <a:pt x="83" y="517"/>
                  <a:pt x="82" y="515"/>
                </a:cubicBezTo>
                <a:cubicBezTo>
                  <a:pt x="82" y="513"/>
                  <a:pt x="81" y="511"/>
                  <a:pt x="80" y="509"/>
                </a:cubicBezTo>
                <a:cubicBezTo>
                  <a:pt x="79" y="507"/>
                  <a:pt x="78" y="506"/>
                  <a:pt x="78" y="505"/>
                </a:cubicBezTo>
                <a:cubicBezTo>
                  <a:pt x="77" y="504"/>
                  <a:pt x="76" y="504"/>
                  <a:pt x="76" y="504"/>
                </a:cubicBezTo>
                <a:cubicBezTo>
                  <a:pt x="75" y="504"/>
                  <a:pt x="74" y="504"/>
                  <a:pt x="73" y="504"/>
                </a:cubicBezTo>
                <a:cubicBezTo>
                  <a:pt x="73" y="504"/>
                  <a:pt x="72" y="504"/>
                  <a:pt x="72" y="504"/>
                </a:cubicBezTo>
                <a:cubicBezTo>
                  <a:pt x="71" y="505"/>
                  <a:pt x="71" y="505"/>
                  <a:pt x="70" y="505"/>
                </a:cubicBezTo>
                <a:cubicBezTo>
                  <a:pt x="70" y="505"/>
                  <a:pt x="69" y="505"/>
                  <a:pt x="69" y="505"/>
                </a:cubicBezTo>
                <a:cubicBezTo>
                  <a:pt x="68" y="505"/>
                  <a:pt x="67" y="505"/>
                  <a:pt x="67" y="506"/>
                </a:cubicBezTo>
                <a:cubicBezTo>
                  <a:pt x="66" y="507"/>
                  <a:pt x="66" y="507"/>
                  <a:pt x="66" y="508"/>
                </a:cubicBezTo>
                <a:cubicBezTo>
                  <a:pt x="65" y="509"/>
                  <a:pt x="65" y="510"/>
                  <a:pt x="65" y="510"/>
                </a:cubicBezTo>
                <a:cubicBezTo>
                  <a:pt x="65" y="513"/>
                  <a:pt x="66" y="516"/>
                  <a:pt x="67" y="519"/>
                </a:cubicBezTo>
                <a:cubicBezTo>
                  <a:pt x="68" y="523"/>
                  <a:pt x="70" y="527"/>
                  <a:pt x="71" y="532"/>
                </a:cubicBezTo>
                <a:cubicBezTo>
                  <a:pt x="72" y="537"/>
                  <a:pt x="74" y="542"/>
                  <a:pt x="74" y="545"/>
                </a:cubicBezTo>
                <a:cubicBezTo>
                  <a:pt x="75" y="549"/>
                  <a:pt x="76" y="552"/>
                  <a:pt x="76" y="555"/>
                </a:cubicBezTo>
                <a:cubicBezTo>
                  <a:pt x="76" y="555"/>
                  <a:pt x="76" y="555"/>
                  <a:pt x="76" y="556"/>
                </a:cubicBezTo>
                <a:cubicBezTo>
                  <a:pt x="76" y="556"/>
                  <a:pt x="76" y="556"/>
                  <a:pt x="76" y="557"/>
                </a:cubicBezTo>
                <a:cubicBezTo>
                  <a:pt x="76" y="557"/>
                  <a:pt x="76" y="558"/>
                  <a:pt x="76" y="558"/>
                </a:cubicBezTo>
                <a:cubicBezTo>
                  <a:pt x="76" y="559"/>
                  <a:pt x="76" y="560"/>
                  <a:pt x="76" y="560"/>
                </a:cubicBezTo>
                <a:cubicBezTo>
                  <a:pt x="76" y="563"/>
                  <a:pt x="76" y="567"/>
                  <a:pt x="75" y="571"/>
                </a:cubicBezTo>
                <a:cubicBezTo>
                  <a:pt x="74" y="575"/>
                  <a:pt x="73" y="580"/>
                  <a:pt x="71" y="586"/>
                </a:cubicBezTo>
                <a:cubicBezTo>
                  <a:pt x="69" y="591"/>
                  <a:pt x="68" y="596"/>
                  <a:pt x="67" y="601"/>
                </a:cubicBezTo>
                <a:cubicBezTo>
                  <a:pt x="66" y="605"/>
                  <a:pt x="65" y="609"/>
                  <a:pt x="65" y="612"/>
                </a:cubicBezTo>
                <a:lnTo>
                  <a:pt x="69" y="616"/>
                </a:lnTo>
                <a:cubicBezTo>
                  <a:pt x="69" y="616"/>
                  <a:pt x="69" y="616"/>
                  <a:pt x="70" y="616"/>
                </a:cubicBezTo>
                <a:cubicBezTo>
                  <a:pt x="71" y="616"/>
                  <a:pt x="71" y="616"/>
                  <a:pt x="72" y="616"/>
                </a:cubicBezTo>
                <a:cubicBezTo>
                  <a:pt x="74" y="616"/>
                  <a:pt x="75" y="615"/>
                  <a:pt x="75" y="615"/>
                </a:cubicBezTo>
                <a:cubicBezTo>
                  <a:pt x="76" y="615"/>
                  <a:pt x="77" y="614"/>
                  <a:pt x="78" y="614"/>
                </a:cubicBezTo>
                <a:cubicBezTo>
                  <a:pt x="78" y="613"/>
                  <a:pt x="79" y="611"/>
                  <a:pt x="80" y="609"/>
                </a:cubicBezTo>
                <a:cubicBezTo>
                  <a:pt x="81" y="607"/>
                  <a:pt x="82" y="605"/>
                  <a:pt x="82" y="602"/>
                </a:cubicBezTo>
                <a:cubicBezTo>
                  <a:pt x="83" y="599"/>
                  <a:pt x="84" y="597"/>
                  <a:pt x="85" y="595"/>
                </a:cubicBezTo>
                <a:cubicBezTo>
                  <a:pt x="86" y="593"/>
                  <a:pt x="86" y="591"/>
                  <a:pt x="87" y="590"/>
                </a:cubicBezTo>
                <a:cubicBezTo>
                  <a:pt x="89" y="590"/>
                  <a:pt x="91" y="590"/>
                  <a:pt x="94" y="590"/>
                </a:cubicBezTo>
                <a:cubicBezTo>
                  <a:pt x="96" y="590"/>
                  <a:pt x="99" y="590"/>
                  <a:pt x="103" y="590"/>
                </a:cubicBezTo>
                <a:cubicBezTo>
                  <a:pt x="106" y="590"/>
                  <a:pt x="109" y="591"/>
                  <a:pt x="112" y="591"/>
                </a:cubicBezTo>
                <a:cubicBezTo>
                  <a:pt x="115" y="591"/>
                  <a:pt x="117" y="592"/>
                  <a:pt x="119" y="592"/>
                </a:cubicBezTo>
                <a:lnTo>
                  <a:pt x="121" y="594"/>
                </a:lnTo>
                <a:lnTo>
                  <a:pt x="119" y="599"/>
                </a:lnTo>
                <a:cubicBezTo>
                  <a:pt x="119" y="600"/>
                  <a:pt x="119" y="601"/>
                  <a:pt x="119" y="603"/>
                </a:cubicBezTo>
                <a:cubicBezTo>
                  <a:pt x="119" y="604"/>
                  <a:pt x="120" y="606"/>
                  <a:pt x="120" y="608"/>
                </a:cubicBezTo>
                <a:cubicBezTo>
                  <a:pt x="120" y="609"/>
                  <a:pt x="120" y="611"/>
                  <a:pt x="121" y="612"/>
                </a:cubicBezTo>
                <a:cubicBezTo>
                  <a:pt x="121" y="614"/>
                  <a:pt x="122" y="615"/>
                  <a:pt x="122" y="616"/>
                </a:cubicBezTo>
                <a:lnTo>
                  <a:pt x="128" y="616"/>
                </a:lnTo>
                <a:cubicBezTo>
                  <a:pt x="130" y="615"/>
                  <a:pt x="131" y="614"/>
                  <a:pt x="133" y="612"/>
                </a:cubicBezTo>
                <a:cubicBezTo>
                  <a:pt x="134" y="610"/>
                  <a:pt x="135" y="608"/>
                  <a:pt x="135" y="605"/>
                </a:cubicBezTo>
                <a:cubicBezTo>
                  <a:pt x="136" y="602"/>
                  <a:pt x="136" y="599"/>
                  <a:pt x="136" y="597"/>
                </a:cubicBezTo>
                <a:cubicBezTo>
                  <a:pt x="136" y="595"/>
                  <a:pt x="137" y="593"/>
                  <a:pt x="137" y="592"/>
                </a:cubicBezTo>
                <a:lnTo>
                  <a:pt x="165" y="592"/>
                </a:lnTo>
                <a:cubicBezTo>
                  <a:pt x="165" y="594"/>
                  <a:pt x="165" y="597"/>
                  <a:pt x="165" y="601"/>
                </a:cubicBezTo>
                <a:cubicBezTo>
                  <a:pt x="165" y="604"/>
                  <a:pt x="164" y="609"/>
                  <a:pt x="164" y="613"/>
                </a:cubicBezTo>
                <a:cubicBezTo>
                  <a:pt x="164" y="618"/>
                  <a:pt x="164" y="622"/>
                  <a:pt x="163" y="625"/>
                </a:cubicBezTo>
                <a:cubicBezTo>
                  <a:pt x="163" y="629"/>
                  <a:pt x="163" y="632"/>
                  <a:pt x="163" y="635"/>
                </a:cubicBezTo>
                <a:cubicBezTo>
                  <a:pt x="158" y="634"/>
                  <a:pt x="151" y="634"/>
                  <a:pt x="143" y="634"/>
                </a:cubicBezTo>
                <a:cubicBezTo>
                  <a:pt x="136" y="633"/>
                  <a:pt x="126" y="633"/>
                  <a:pt x="116" y="633"/>
                </a:cubicBezTo>
                <a:cubicBezTo>
                  <a:pt x="105" y="633"/>
                  <a:pt x="96" y="633"/>
                  <a:pt x="88" y="633"/>
                </a:cubicBezTo>
                <a:cubicBezTo>
                  <a:pt x="80" y="633"/>
                  <a:pt x="74" y="633"/>
                  <a:pt x="69" y="633"/>
                </a:cubicBezTo>
                <a:lnTo>
                  <a:pt x="65" y="636"/>
                </a:lnTo>
                <a:lnTo>
                  <a:pt x="65" y="642"/>
                </a:lnTo>
                <a:lnTo>
                  <a:pt x="67" y="646"/>
                </a:lnTo>
                <a:cubicBezTo>
                  <a:pt x="71" y="646"/>
                  <a:pt x="76" y="646"/>
                  <a:pt x="83" y="647"/>
                </a:cubicBezTo>
                <a:cubicBezTo>
                  <a:pt x="89" y="647"/>
                  <a:pt x="97" y="647"/>
                  <a:pt x="106" y="647"/>
                </a:cubicBezTo>
                <a:cubicBezTo>
                  <a:pt x="114" y="647"/>
                  <a:pt x="122" y="648"/>
                  <a:pt x="128" y="648"/>
                </a:cubicBezTo>
                <a:cubicBezTo>
                  <a:pt x="135" y="648"/>
                  <a:pt x="140" y="648"/>
                  <a:pt x="145" y="648"/>
                </a:cubicBezTo>
                <a:lnTo>
                  <a:pt x="145" y="700"/>
                </a:lnTo>
                <a:lnTo>
                  <a:pt x="143" y="705"/>
                </a:lnTo>
                <a:cubicBezTo>
                  <a:pt x="142" y="705"/>
                  <a:pt x="142" y="705"/>
                  <a:pt x="142" y="705"/>
                </a:cubicBezTo>
                <a:cubicBezTo>
                  <a:pt x="141" y="705"/>
                  <a:pt x="141" y="705"/>
                  <a:pt x="140" y="705"/>
                </a:cubicBezTo>
                <a:cubicBezTo>
                  <a:pt x="140" y="705"/>
                  <a:pt x="139" y="705"/>
                  <a:pt x="139" y="705"/>
                </a:cubicBezTo>
                <a:cubicBezTo>
                  <a:pt x="139" y="705"/>
                  <a:pt x="139" y="705"/>
                  <a:pt x="139" y="705"/>
                </a:cubicBezTo>
                <a:cubicBezTo>
                  <a:pt x="135" y="704"/>
                  <a:pt x="129" y="702"/>
                  <a:pt x="123" y="700"/>
                </a:cubicBezTo>
                <a:cubicBezTo>
                  <a:pt x="117" y="698"/>
                  <a:pt x="109" y="697"/>
                  <a:pt x="101" y="697"/>
                </a:cubicBezTo>
                <a:cubicBezTo>
                  <a:pt x="93" y="697"/>
                  <a:pt x="86" y="698"/>
                  <a:pt x="80" y="700"/>
                </a:cubicBezTo>
                <a:cubicBezTo>
                  <a:pt x="74" y="702"/>
                  <a:pt x="69" y="704"/>
                  <a:pt x="65" y="707"/>
                </a:cubicBezTo>
                <a:lnTo>
                  <a:pt x="63" y="709"/>
                </a:lnTo>
                <a:close/>
                <a:moveTo>
                  <a:pt x="91" y="577"/>
                </a:moveTo>
                <a:cubicBezTo>
                  <a:pt x="91" y="575"/>
                  <a:pt x="91" y="572"/>
                  <a:pt x="92" y="569"/>
                </a:cubicBezTo>
                <a:cubicBezTo>
                  <a:pt x="92" y="566"/>
                  <a:pt x="92" y="562"/>
                  <a:pt x="92" y="558"/>
                </a:cubicBezTo>
                <a:cubicBezTo>
                  <a:pt x="92" y="554"/>
                  <a:pt x="92" y="551"/>
                  <a:pt x="92" y="548"/>
                </a:cubicBezTo>
                <a:cubicBezTo>
                  <a:pt x="91" y="545"/>
                  <a:pt x="91" y="542"/>
                  <a:pt x="91" y="540"/>
                </a:cubicBezTo>
                <a:cubicBezTo>
                  <a:pt x="92" y="540"/>
                  <a:pt x="94" y="540"/>
                  <a:pt x="97" y="540"/>
                </a:cubicBezTo>
                <a:cubicBezTo>
                  <a:pt x="99" y="540"/>
                  <a:pt x="102" y="540"/>
                  <a:pt x="105" y="540"/>
                </a:cubicBezTo>
                <a:cubicBezTo>
                  <a:pt x="108" y="540"/>
                  <a:pt x="111" y="540"/>
                  <a:pt x="114" y="540"/>
                </a:cubicBezTo>
                <a:cubicBezTo>
                  <a:pt x="116" y="540"/>
                  <a:pt x="119" y="540"/>
                  <a:pt x="121" y="540"/>
                </a:cubicBezTo>
                <a:lnTo>
                  <a:pt x="121" y="577"/>
                </a:lnTo>
                <a:lnTo>
                  <a:pt x="91" y="577"/>
                </a:lnTo>
                <a:close/>
                <a:moveTo>
                  <a:pt x="135" y="540"/>
                </a:moveTo>
                <a:lnTo>
                  <a:pt x="156" y="542"/>
                </a:lnTo>
                <a:lnTo>
                  <a:pt x="156" y="540"/>
                </a:lnTo>
                <a:lnTo>
                  <a:pt x="165" y="542"/>
                </a:lnTo>
                <a:lnTo>
                  <a:pt x="163" y="577"/>
                </a:lnTo>
                <a:lnTo>
                  <a:pt x="135" y="577"/>
                </a:lnTo>
                <a:cubicBezTo>
                  <a:pt x="135" y="575"/>
                  <a:pt x="135" y="572"/>
                  <a:pt x="135" y="569"/>
                </a:cubicBezTo>
                <a:cubicBezTo>
                  <a:pt x="135" y="566"/>
                  <a:pt x="135" y="562"/>
                  <a:pt x="135" y="558"/>
                </a:cubicBezTo>
                <a:cubicBezTo>
                  <a:pt x="134" y="554"/>
                  <a:pt x="134" y="551"/>
                  <a:pt x="135" y="548"/>
                </a:cubicBezTo>
                <a:cubicBezTo>
                  <a:pt x="135" y="545"/>
                  <a:pt x="135" y="542"/>
                  <a:pt x="135" y="540"/>
                </a:cubicBezTo>
                <a:close/>
                <a:moveTo>
                  <a:pt x="180" y="553"/>
                </a:moveTo>
                <a:cubicBezTo>
                  <a:pt x="180" y="552"/>
                  <a:pt x="180" y="551"/>
                  <a:pt x="180" y="551"/>
                </a:cubicBezTo>
                <a:cubicBezTo>
                  <a:pt x="180" y="550"/>
                  <a:pt x="180" y="549"/>
                  <a:pt x="180" y="547"/>
                </a:cubicBezTo>
                <a:cubicBezTo>
                  <a:pt x="180" y="546"/>
                  <a:pt x="180" y="545"/>
                  <a:pt x="180" y="544"/>
                </a:cubicBezTo>
                <a:cubicBezTo>
                  <a:pt x="180" y="543"/>
                  <a:pt x="180" y="542"/>
                  <a:pt x="180" y="542"/>
                </a:cubicBezTo>
                <a:cubicBezTo>
                  <a:pt x="181" y="542"/>
                  <a:pt x="183" y="542"/>
                  <a:pt x="186" y="542"/>
                </a:cubicBezTo>
                <a:cubicBezTo>
                  <a:pt x="188" y="542"/>
                  <a:pt x="191" y="542"/>
                  <a:pt x="195" y="542"/>
                </a:cubicBezTo>
                <a:cubicBezTo>
                  <a:pt x="198" y="542"/>
                  <a:pt x="201" y="542"/>
                  <a:pt x="204" y="542"/>
                </a:cubicBezTo>
                <a:cubicBezTo>
                  <a:pt x="206" y="542"/>
                  <a:pt x="208" y="542"/>
                  <a:pt x="210" y="542"/>
                </a:cubicBezTo>
                <a:cubicBezTo>
                  <a:pt x="210" y="542"/>
                  <a:pt x="210" y="543"/>
                  <a:pt x="210" y="544"/>
                </a:cubicBezTo>
                <a:cubicBezTo>
                  <a:pt x="210" y="545"/>
                  <a:pt x="210" y="546"/>
                  <a:pt x="210" y="547"/>
                </a:cubicBezTo>
                <a:cubicBezTo>
                  <a:pt x="210" y="549"/>
                  <a:pt x="210" y="550"/>
                  <a:pt x="210" y="551"/>
                </a:cubicBezTo>
                <a:cubicBezTo>
                  <a:pt x="210" y="551"/>
                  <a:pt x="210" y="552"/>
                  <a:pt x="210" y="553"/>
                </a:cubicBezTo>
                <a:lnTo>
                  <a:pt x="210" y="577"/>
                </a:lnTo>
                <a:lnTo>
                  <a:pt x="180" y="577"/>
                </a:lnTo>
                <a:lnTo>
                  <a:pt x="180" y="553"/>
                </a:lnTo>
                <a:close/>
                <a:moveTo>
                  <a:pt x="224" y="579"/>
                </a:moveTo>
                <a:cubicBezTo>
                  <a:pt x="224" y="577"/>
                  <a:pt x="224" y="574"/>
                  <a:pt x="224" y="571"/>
                </a:cubicBezTo>
                <a:cubicBezTo>
                  <a:pt x="224" y="567"/>
                  <a:pt x="224" y="564"/>
                  <a:pt x="224" y="560"/>
                </a:cubicBezTo>
                <a:cubicBezTo>
                  <a:pt x="224" y="555"/>
                  <a:pt x="224" y="552"/>
                  <a:pt x="224" y="549"/>
                </a:cubicBezTo>
                <a:cubicBezTo>
                  <a:pt x="224" y="546"/>
                  <a:pt x="224" y="544"/>
                  <a:pt x="224" y="542"/>
                </a:cubicBezTo>
                <a:cubicBezTo>
                  <a:pt x="226" y="541"/>
                  <a:pt x="228" y="541"/>
                  <a:pt x="230" y="541"/>
                </a:cubicBezTo>
                <a:cubicBezTo>
                  <a:pt x="233" y="541"/>
                  <a:pt x="235" y="541"/>
                  <a:pt x="238" y="541"/>
                </a:cubicBezTo>
                <a:cubicBezTo>
                  <a:pt x="241" y="541"/>
                  <a:pt x="244" y="541"/>
                  <a:pt x="246" y="541"/>
                </a:cubicBezTo>
                <a:cubicBezTo>
                  <a:pt x="249" y="542"/>
                  <a:pt x="251" y="542"/>
                  <a:pt x="252" y="542"/>
                </a:cubicBezTo>
                <a:lnTo>
                  <a:pt x="252" y="555"/>
                </a:lnTo>
                <a:lnTo>
                  <a:pt x="252" y="577"/>
                </a:lnTo>
                <a:lnTo>
                  <a:pt x="224" y="57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76" name="Freeform 5"/>
          <p:cNvSpPr>
            <a:spLocks noEditPoints="1"/>
          </p:cNvSpPr>
          <p:nvPr/>
        </p:nvSpPr>
        <p:spPr bwMode="auto">
          <a:xfrm>
            <a:off x="8143875" y="715963"/>
            <a:ext cx="333375" cy="333375"/>
          </a:xfrm>
          <a:custGeom>
            <a:gdLst>
              <a:gd fmla="*/ 209038 w 614" name="T0"/>
              <a:gd fmla="*/ 11057 h 603" name="T1"/>
              <a:gd fmla="*/ 326860 w 614" name="T2"/>
              <a:gd fmla="*/ 54733 h 603" name="T3"/>
              <a:gd fmla="*/ 216096 w 614" name="T4"/>
              <a:gd fmla="*/ 3317 h 603" name="T5"/>
              <a:gd fmla="*/ 325231 w 614" name="T6"/>
              <a:gd fmla="*/ 71319 h 603" name="T7"/>
              <a:gd fmla="*/ 118907 w 614" name="T8"/>
              <a:gd fmla="*/ 11057 h 603" name="T9"/>
              <a:gd fmla="*/ 307313 w 614" name="T10"/>
              <a:gd fmla="*/ 138215 h 603" name="T11"/>
              <a:gd fmla="*/ 309485 w 614" name="T12"/>
              <a:gd fmla="*/ 100068 h 603" name="T13"/>
              <a:gd fmla="*/ 222069 w 614" name="T14"/>
              <a:gd fmla="*/ 24879 h 603" name="T15"/>
              <a:gd fmla="*/ 177004 w 614" name="T16"/>
              <a:gd fmla="*/ 71319 h 603" name="T17"/>
              <a:gd fmla="*/ 312200 w 614" name="T18"/>
              <a:gd fmla="*/ 27643 h 603" name="T19"/>
              <a:gd fmla="*/ 169402 w 614" name="T20"/>
              <a:gd fmla="*/ 27090 h 603" name="T21"/>
              <a:gd fmla="*/ 176461 w 614" name="T22"/>
              <a:gd fmla="*/ 129369 h 603" name="T23"/>
              <a:gd fmla="*/ 260619 w 614" name="T24"/>
              <a:gd fmla="*/ 157565 h 603" name="T25"/>
              <a:gd fmla="*/ 314372 w 614" name="T26"/>
              <a:gd fmla="*/ 144850 h 603" name="T27"/>
              <a:gd fmla="*/ 11945 w 614" name="T28"/>
              <a:gd fmla="*/ 315683 h 603" name="T29"/>
              <a:gd fmla="*/ 2715 w 614" name="T30"/>
              <a:gd fmla="*/ 285276 h 603" name="T31"/>
              <a:gd fmla="*/ 24433 w 614" name="T32"/>
              <a:gd fmla="*/ 190737 h 603" name="T33"/>
              <a:gd fmla="*/ 83072 w 614" name="T34"/>
              <a:gd fmla="*/ 308496 h 603" name="T35"/>
              <a:gd fmla="*/ 157457 w 614" name="T36"/>
              <a:gd fmla="*/ 249340 h 603" name="T37"/>
              <a:gd fmla="*/ 114021 w 614" name="T38"/>
              <a:gd fmla="*/ 174151 h 603" name="T39"/>
              <a:gd fmla="*/ 23347 w 614" name="T40"/>
              <a:gd fmla="*/ 216721 h 603" name="T41"/>
              <a:gd fmla="*/ 5430 w 614" name="T42"/>
              <a:gd fmla="*/ 223909 h 603" name="T43"/>
              <a:gd fmla="*/ 307856 w 614" name="T44"/>
              <a:gd fmla="*/ 315683 h 603" name="T45"/>
              <a:gd fmla="*/ 321973 w 614" name="T46"/>
              <a:gd fmla="*/ 282512 h 603" name="T47"/>
              <a:gd fmla="*/ 320887 w 614" name="T48"/>
              <a:gd fmla="*/ 236624 h 603" name="T49"/>
              <a:gd fmla="*/ 324145 w 614" name="T50"/>
              <a:gd fmla="*/ 127711 h 603" name="T51"/>
              <a:gd fmla="*/ 150942 w 614" name="T52"/>
              <a:gd fmla="*/ 323976 h 603" name="T53"/>
              <a:gd fmla="*/ 40722 w 614" name="T54"/>
              <a:gd fmla="*/ 321765 h 603" name="T55"/>
              <a:gd fmla="*/ 194378 w 614" name="T56"/>
              <a:gd fmla="*/ 327294 h 603" name="T57"/>
              <a:gd fmla="*/ 304598 w 614" name="T58"/>
              <a:gd fmla="*/ 181338 h 603" name="T59"/>
              <a:gd fmla="*/ 310028 w 614" name="T60"/>
              <a:gd fmla="*/ 285276 h 603" name="T61"/>
              <a:gd fmla="*/ 270392 w 614" name="T62"/>
              <a:gd fmla="*/ 169728 h 603" name="T63"/>
              <a:gd fmla="*/ 176461 w 614" name="T64"/>
              <a:gd fmla="*/ 243259 h 603" name="T65"/>
              <a:gd fmla="*/ 234014 w 614" name="T66"/>
              <a:gd fmla="*/ 311813 h 603" name="T67"/>
              <a:gd fmla="*/ 6515 w 614" name="T68"/>
              <a:gd fmla="*/ 230543 h 603" name="T69"/>
              <a:gd fmla="*/ 10316 w 614" name="T70"/>
              <a:gd fmla="*/ 46440 h 603" name="T71"/>
              <a:gd fmla="*/ 543 w 614" name="T72"/>
              <a:gd fmla="*/ 179680 h 603" name="T73"/>
              <a:gd fmla="*/ 38550 w 614" name="T74"/>
              <a:gd fmla="*/ 11610 h 603" name="T75"/>
              <a:gd fmla="*/ 5973 w 614" name="T76"/>
              <a:gd fmla="*/ 92881 h 603" name="T77"/>
              <a:gd fmla="*/ 124337 w 614" name="T78"/>
              <a:gd fmla="*/ 158118 h 603" name="T79"/>
              <a:gd fmla="*/ 153657 w 614" name="T80"/>
              <a:gd fmla="*/ 146508 h 603" name="T81"/>
              <a:gd fmla="*/ 25519 w 614" name="T82"/>
              <a:gd fmla="*/ 59709 h 603" name="T83"/>
              <a:gd fmla="*/ 24433 w 614" name="T84"/>
              <a:gd fmla="*/ 155354 h 603" name="T85"/>
              <a:gd fmla="*/ 105876 w 614" name="T86"/>
              <a:gd fmla="*/ 160330 h 603" name="T87"/>
              <a:gd fmla="*/ 157457 w 614" name="T88"/>
              <a:gd fmla="*/ 37042 h 603" name="T89"/>
              <a:gd fmla="*/ 68955 w 614" name="T90"/>
              <a:gd fmla="*/ 25984 h 603" name="T91"/>
              <a:gd fmla="*/ 3258 w 614" name="T92"/>
              <a:gd fmla="*/ 118865 h 603" name="T93"/>
              <a:gd fmla="*/ 86330 w 614" name="T94"/>
              <a:gd fmla="*/ 77953 h 603" name="T95"/>
              <a:gd fmla="*/ 60811 w 614" name="T96"/>
              <a:gd fmla="*/ 101726 h 603" name="T97"/>
              <a:gd fmla="*/ 54839 w 614" name="T98"/>
              <a:gd fmla="*/ 136557 h 603" name="T99"/>
              <a:gd fmla="*/ 213925 w 614" name="T100"/>
              <a:gd fmla="*/ 86799 h 603" name="T101"/>
              <a:gd fmla="*/ 264420 w 614" name="T102"/>
              <a:gd fmla="*/ 49757 h 603" name="T103"/>
              <a:gd fmla="*/ 250303 w 614" name="T104"/>
              <a:gd fmla="*/ 152037 h 603" name="T105"/>
              <a:gd fmla="*/ 197093 w 614" name="T106"/>
              <a:gd fmla="*/ 153142 h 603" name="T107"/>
              <a:gd fmla="*/ 72213 w 614" name="T108"/>
              <a:gd fmla="*/ 209534 h 603" name="T109"/>
              <a:gd fmla="*/ 51038 w 614" name="T110"/>
              <a:gd fmla="*/ 269243 h 603" name="T111"/>
              <a:gd fmla="*/ 141712 w 614" name="T112"/>
              <a:gd fmla="*/ 259292 h 603" name="T113"/>
              <a:gd fmla="*/ 59725 w 614" name="T114"/>
              <a:gd fmla="*/ 229990 h 603" name="T115"/>
              <a:gd fmla="*/ 291567 w 614" name="T116"/>
              <a:gd fmla="*/ 201794 h 603" name="T117"/>
              <a:gd fmla="*/ 225870 w 614" name="T118"/>
              <a:gd fmla="*/ 268137 h 603" name="T119"/>
              <a:gd fmla="*/ 190035 w 614" name="T120"/>
              <a:gd fmla="*/ 210087 h 603" name="T121"/>
              <a:gd fmla="*/ 268220 w 614" name="T122"/>
              <a:gd fmla="*/ 283618 h 603" name="T123"/>
              <a:gd fmla="*/ 247588 w 614" name="T124"/>
              <a:gd fmla="*/ 301309 h 60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03" w="614">
                <a:moveTo>
                  <a:pt x="305" y="14"/>
                </a:moveTo>
                <a:cubicBezTo>
                  <a:pt x="305" y="14"/>
                  <a:pt x="306" y="14"/>
                  <a:pt x="306" y="14"/>
                </a:cubicBezTo>
                <a:cubicBezTo>
                  <a:pt x="306" y="14"/>
                  <a:pt x="306" y="14"/>
                  <a:pt x="307" y="15"/>
                </a:cubicBezTo>
                <a:cubicBezTo>
                  <a:pt x="305" y="15"/>
                  <a:pt x="303" y="15"/>
                  <a:pt x="303" y="15"/>
                </a:cubicBezTo>
                <a:cubicBezTo>
                  <a:pt x="302" y="14"/>
                  <a:pt x="303" y="15"/>
                  <a:pt x="302" y="14"/>
                </a:cubicBezTo>
                <a:cubicBezTo>
                  <a:pt x="303" y="14"/>
                  <a:pt x="304" y="14"/>
                  <a:pt x="305" y="14"/>
                </a:cubicBezTo>
                <a:close/>
                <a:moveTo>
                  <a:pt x="326" y="8"/>
                </a:moveTo>
                <a:lnTo>
                  <a:pt x="328" y="8"/>
                </a:lnTo>
                <a:cubicBezTo>
                  <a:pt x="329" y="8"/>
                  <a:pt x="329" y="8"/>
                  <a:pt x="329" y="9"/>
                </a:cubicBezTo>
                <a:cubicBezTo>
                  <a:pt x="330" y="10"/>
                  <a:pt x="329" y="10"/>
                  <a:pt x="329" y="10"/>
                </a:cubicBezTo>
                <a:cubicBezTo>
                  <a:pt x="327" y="10"/>
                  <a:pt x="327" y="10"/>
                  <a:pt x="325" y="9"/>
                </a:cubicBezTo>
                <a:cubicBezTo>
                  <a:pt x="326" y="9"/>
                  <a:pt x="326" y="8"/>
                  <a:pt x="326" y="8"/>
                </a:cubicBezTo>
                <a:close/>
                <a:moveTo>
                  <a:pt x="233" y="21"/>
                </a:moveTo>
                <a:lnTo>
                  <a:pt x="232" y="21"/>
                </a:lnTo>
                <a:cubicBezTo>
                  <a:pt x="233" y="24"/>
                  <a:pt x="238" y="25"/>
                  <a:pt x="241" y="23"/>
                </a:cubicBezTo>
                <a:cubicBezTo>
                  <a:pt x="242" y="22"/>
                  <a:pt x="244" y="21"/>
                  <a:pt x="247" y="21"/>
                </a:cubicBezTo>
                <a:cubicBezTo>
                  <a:pt x="247" y="21"/>
                  <a:pt x="251" y="21"/>
                  <a:pt x="252" y="21"/>
                </a:cubicBezTo>
                <a:cubicBezTo>
                  <a:pt x="253" y="21"/>
                  <a:pt x="257" y="20"/>
                  <a:pt x="259" y="20"/>
                </a:cubicBezTo>
                <a:cubicBezTo>
                  <a:pt x="263" y="21"/>
                  <a:pt x="267" y="23"/>
                  <a:pt x="272" y="22"/>
                </a:cubicBezTo>
                <a:cubicBezTo>
                  <a:pt x="278" y="20"/>
                  <a:pt x="284" y="26"/>
                  <a:pt x="289" y="22"/>
                </a:cubicBezTo>
                <a:lnTo>
                  <a:pt x="290" y="22"/>
                </a:lnTo>
                <a:cubicBezTo>
                  <a:pt x="289" y="21"/>
                  <a:pt x="289" y="20"/>
                  <a:pt x="289" y="20"/>
                </a:cubicBezTo>
                <a:cubicBezTo>
                  <a:pt x="289" y="17"/>
                  <a:pt x="290" y="16"/>
                  <a:pt x="292" y="15"/>
                </a:cubicBezTo>
                <a:cubicBezTo>
                  <a:pt x="293" y="15"/>
                  <a:pt x="292" y="15"/>
                  <a:pt x="293" y="15"/>
                </a:cubicBezTo>
                <a:cubicBezTo>
                  <a:pt x="293" y="16"/>
                  <a:pt x="294" y="18"/>
                  <a:pt x="294" y="19"/>
                </a:cubicBezTo>
                <a:cubicBezTo>
                  <a:pt x="296" y="20"/>
                  <a:pt x="300" y="21"/>
                  <a:pt x="303" y="21"/>
                </a:cubicBezTo>
                <a:cubicBezTo>
                  <a:pt x="310" y="19"/>
                  <a:pt x="319" y="19"/>
                  <a:pt x="326" y="20"/>
                </a:cubicBezTo>
                <a:cubicBezTo>
                  <a:pt x="330" y="20"/>
                  <a:pt x="335" y="20"/>
                  <a:pt x="338" y="18"/>
                </a:cubicBezTo>
                <a:cubicBezTo>
                  <a:pt x="339" y="18"/>
                  <a:pt x="339" y="17"/>
                  <a:pt x="340" y="16"/>
                </a:cubicBezTo>
                <a:cubicBezTo>
                  <a:pt x="343" y="15"/>
                  <a:pt x="351" y="14"/>
                  <a:pt x="354" y="16"/>
                </a:cubicBezTo>
                <a:cubicBezTo>
                  <a:pt x="356" y="17"/>
                  <a:pt x="357" y="19"/>
                  <a:pt x="359" y="19"/>
                </a:cubicBezTo>
                <a:lnTo>
                  <a:pt x="364" y="19"/>
                </a:lnTo>
                <a:cubicBezTo>
                  <a:pt x="368" y="19"/>
                  <a:pt x="372" y="20"/>
                  <a:pt x="376" y="19"/>
                </a:cubicBezTo>
                <a:cubicBezTo>
                  <a:pt x="379" y="19"/>
                  <a:pt x="382" y="19"/>
                  <a:pt x="385" y="20"/>
                </a:cubicBezTo>
                <a:cubicBezTo>
                  <a:pt x="387" y="19"/>
                  <a:pt x="389" y="19"/>
                  <a:pt x="391" y="18"/>
                </a:cubicBezTo>
                <a:cubicBezTo>
                  <a:pt x="394" y="18"/>
                  <a:pt x="397" y="19"/>
                  <a:pt x="399" y="19"/>
                </a:cubicBezTo>
                <a:lnTo>
                  <a:pt x="409" y="19"/>
                </a:lnTo>
                <a:cubicBezTo>
                  <a:pt x="412" y="20"/>
                  <a:pt x="417" y="20"/>
                  <a:pt x="421" y="19"/>
                </a:cubicBezTo>
                <a:cubicBezTo>
                  <a:pt x="422" y="19"/>
                  <a:pt x="424" y="19"/>
                  <a:pt x="426" y="19"/>
                </a:cubicBezTo>
                <a:cubicBezTo>
                  <a:pt x="426" y="17"/>
                  <a:pt x="427" y="16"/>
                  <a:pt x="428" y="15"/>
                </a:cubicBezTo>
                <a:cubicBezTo>
                  <a:pt x="429" y="15"/>
                  <a:pt x="431" y="15"/>
                  <a:pt x="433" y="15"/>
                </a:cubicBezTo>
                <a:cubicBezTo>
                  <a:pt x="434" y="17"/>
                  <a:pt x="436" y="20"/>
                  <a:pt x="439" y="20"/>
                </a:cubicBezTo>
                <a:cubicBezTo>
                  <a:pt x="442" y="21"/>
                  <a:pt x="447" y="18"/>
                  <a:pt x="452" y="19"/>
                </a:cubicBezTo>
                <a:cubicBezTo>
                  <a:pt x="455" y="19"/>
                  <a:pt x="462" y="21"/>
                  <a:pt x="466" y="20"/>
                </a:cubicBezTo>
                <a:cubicBezTo>
                  <a:pt x="468" y="20"/>
                  <a:pt x="472" y="18"/>
                  <a:pt x="474" y="19"/>
                </a:cubicBezTo>
                <a:cubicBezTo>
                  <a:pt x="478" y="20"/>
                  <a:pt x="482" y="19"/>
                  <a:pt x="486" y="20"/>
                </a:cubicBezTo>
                <a:cubicBezTo>
                  <a:pt x="489" y="20"/>
                  <a:pt x="492" y="24"/>
                  <a:pt x="497" y="23"/>
                </a:cubicBezTo>
                <a:cubicBezTo>
                  <a:pt x="498" y="22"/>
                  <a:pt x="500" y="21"/>
                  <a:pt x="501" y="20"/>
                </a:cubicBezTo>
                <a:cubicBezTo>
                  <a:pt x="504" y="20"/>
                  <a:pt x="506" y="20"/>
                  <a:pt x="508" y="20"/>
                </a:cubicBezTo>
                <a:cubicBezTo>
                  <a:pt x="509" y="19"/>
                  <a:pt x="511" y="18"/>
                  <a:pt x="512" y="18"/>
                </a:cubicBezTo>
                <a:cubicBezTo>
                  <a:pt x="514" y="18"/>
                  <a:pt x="515" y="20"/>
                  <a:pt x="517" y="20"/>
                </a:cubicBezTo>
                <a:lnTo>
                  <a:pt x="521" y="20"/>
                </a:lnTo>
                <a:cubicBezTo>
                  <a:pt x="524" y="21"/>
                  <a:pt x="530" y="21"/>
                  <a:pt x="534" y="21"/>
                </a:cubicBezTo>
                <a:cubicBezTo>
                  <a:pt x="539" y="22"/>
                  <a:pt x="544" y="19"/>
                  <a:pt x="550" y="20"/>
                </a:cubicBezTo>
                <a:cubicBezTo>
                  <a:pt x="552" y="21"/>
                  <a:pt x="553" y="22"/>
                  <a:pt x="555" y="22"/>
                </a:cubicBezTo>
                <a:cubicBezTo>
                  <a:pt x="558" y="23"/>
                  <a:pt x="562" y="24"/>
                  <a:pt x="565" y="24"/>
                </a:cubicBezTo>
                <a:cubicBezTo>
                  <a:pt x="570" y="27"/>
                  <a:pt x="573" y="33"/>
                  <a:pt x="577" y="36"/>
                </a:cubicBezTo>
                <a:cubicBezTo>
                  <a:pt x="579" y="37"/>
                  <a:pt x="584" y="41"/>
                  <a:pt x="582" y="44"/>
                </a:cubicBezTo>
                <a:cubicBezTo>
                  <a:pt x="582" y="47"/>
                  <a:pt x="584" y="46"/>
                  <a:pt x="586" y="47"/>
                </a:cubicBezTo>
                <a:cubicBezTo>
                  <a:pt x="587" y="48"/>
                  <a:pt x="591" y="53"/>
                  <a:pt x="591" y="54"/>
                </a:cubicBezTo>
                <a:cubicBezTo>
                  <a:pt x="592" y="57"/>
                  <a:pt x="592" y="61"/>
                  <a:pt x="592" y="64"/>
                </a:cubicBezTo>
                <a:lnTo>
                  <a:pt x="592" y="70"/>
                </a:lnTo>
                <a:cubicBezTo>
                  <a:pt x="593" y="71"/>
                  <a:pt x="594" y="72"/>
                  <a:pt x="595" y="73"/>
                </a:cubicBezTo>
                <a:cubicBezTo>
                  <a:pt x="596" y="76"/>
                  <a:pt x="594" y="80"/>
                  <a:pt x="595" y="83"/>
                </a:cubicBezTo>
                <a:cubicBezTo>
                  <a:pt x="595" y="85"/>
                  <a:pt x="597" y="86"/>
                  <a:pt x="597" y="88"/>
                </a:cubicBezTo>
                <a:cubicBezTo>
                  <a:pt x="598" y="90"/>
                  <a:pt x="597" y="91"/>
                  <a:pt x="597" y="93"/>
                </a:cubicBezTo>
                <a:cubicBezTo>
                  <a:pt x="598" y="96"/>
                  <a:pt x="599" y="97"/>
                  <a:pt x="600" y="99"/>
                </a:cubicBezTo>
                <a:cubicBezTo>
                  <a:pt x="601" y="99"/>
                  <a:pt x="601" y="99"/>
                  <a:pt x="602" y="99"/>
                </a:cubicBezTo>
                <a:cubicBezTo>
                  <a:pt x="605" y="98"/>
                  <a:pt x="606" y="88"/>
                  <a:pt x="604" y="85"/>
                </a:cubicBezTo>
                <a:cubicBezTo>
                  <a:pt x="603" y="82"/>
                  <a:pt x="602" y="79"/>
                  <a:pt x="602" y="75"/>
                </a:cubicBezTo>
                <a:lnTo>
                  <a:pt x="601" y="70"/>
                </a:lnTo>
                <a:cubicBezTo>
                  <a:pt x="601" y="69"/>
                  <a:pt x="599" y="67"/>
                  <a:pt x="599" y="66"/>
                </a:cubicBezTo>
                <a:lnTo>
                  <a:pt x="599" y="57"/>
                </a:lnTo>
                <a:cubicBezTo>
                  <a:pt x="598" y="57"/>
                  <a:pt x="598" y="55"/>
                  <a:pt x="598" y="54"/>
                </a:cubicBezTo>
                <a:lnTo>
                  <a:pt x="598" y="51"/>
                </a:lnTo>
                <a:cubicBezTo>
                  <a:pt x="596" y="46"/>
                  <a:pt x="589" y="44"/>
                  <a:pt x="587" y="39"/>
                </a:cubicBezTo>
                <a:cubicBezTo>
                  <a:pt x="585" y="36"/>
                  <a:pt x="588" y="33"/>
                  <a:pt x="589" y="31"/>
                </a:cubicBezTo>
                <a:cubicBezTo>
                  <a:pt x="590" y="30"/>
                  <a:pt x="589" y="29"/>
                  <a:pt x="589" y="27"/>
                </a:cubicBezTo>
                <a:cubicBezTo>
                  <a:pt x="587" y="25"/>
                  <a:pt x="587" y="24"/>
                  <a:pt x="584" y="23"/>
                </a:cubicBezTo>
                <a:cubicBezTo>
                  <a:pt x="581" y="21"/>
                  <a:pt x="576" y="22"/>
                  <a:pt x="571" y="21"/>
                </a:cubicBezTo>
                <a:cubicBezTo>
                  <a:pt x="568" y="21"/>
                  <a:pt x="564" y="19"/>
                  <a:pt x="561" y="18"/>
                </a:cubicBezTo>
                <a:cubicBezTo>
                  <a:pt x="554" y="16"/>
                  <a:pt x="551" y="19"/>
                  <a:pt x="548" y="12"/>
                </a:cubicBezTo>
                <a:cubicBezTo>
                  <a:pt x="546" y="12"/>
                  <a:pt x="543" y="13"/>
                  <a:pt x="541" y="12"/>
                </a:cubicBezTo>
                <a:cubicBezTo>
                  <a:pt x="540" y="11"/>
                  <a:pt x="538" y="10"/>
                  <a:pt x="536" y="10"/>
                </a:cubicBezTo>
                <a:cubicBezTo>
                  <a:pt x="534" y="10"/>
                  <a:pt x="532" y="10"/>
                  <a:pt x="531" y="9"/>
                </a:cubicBezTo>
                <a:cubicBezTo>
                  <a:pt x="530" y="9"/>
                  <a:pt x="529" y="8"/>
                  <a:pt x="528" y="8"/>
                </a:cubicBezTo>
                <a:cubicBezTo>
                  <a:pt x="524" y="6"/>
                  <a:pt x="514" y="11"/>
                  <a:pt x="511" y="11"/>
                </a:cubicBezTo>
                <a:cubicBezTo>
                  <a:pt x="510" y="12"/>
                  <a:pt x="508" y="11"/>
                  <a:pt x="507" y="11"/>
                </a:cubicBezTo>
                <a:cubicBezTo>
                  <a:pt x="505" y="11"/>
                  <a:pt x="502" y="11"/>
                  <a:pt x="501" y="12"/>
                </a:cubicBezTo>
                <a:cubicBezTo>
                  <a:pt x="498" y="12"/>
                  <a:pt x="495" y="11"/>
                  <a:pt x="493" y="10"/>
                </a:cubicBezTo>
                <a:cubicBezTo>
                  <a:pt x="489" y="9"/>
                  <a:pt x="485" y="12"/>
                  <a:pt x="482" y="11"/>
                </a:cubicBezTo>
                <a:cubicBezTo>
                  <a:pt x="479" y="11"/>
                  <a:pt x="476" y="9"/>
                  <a:pt x="473" y="10"/>
                </a:cubicBezTo>
                <a:cubicBezTo>
                  <a:pt x="471" y="10"/>
                  <a:pt x="469" y="11"/>
                  <a:pt x="467" y="11"/>
                </a:cubicBezTo>
                <a:cubicBezTo>
                  <a:pt x="467" y="11"/>
                  <a:pt x="466" y="10"/>
                  <a:pt x="465" y="10"/>
                </a:cubicBezTo>
                <a:cubicBezTo>
                  <a:pt x="464" y="11"/>
                  <a:pt x="463" y="12"/>
                  <a:pt x="462" y="12"/>
                </a:cubicBezTo>
                <a:cubicBezTo>
                  <a:pt x="460" y="12"/>
                  <a:pt x="453" y="11"/>
                  <a:pt x="452" y="10"/>
                </a:cubicBezTo>
                <a:cubicBezTo>
                  <a:pt x="447" y="9"/>
                  <a:pt x="445" y="13"/>
                  <a:pt x="441" y="12"/>
                </a:cubicBezTo>
                <a:cubicBezTo>
                  <a:pt x="436" y="11"/>
                  <a:pt x="432" y="7"/>
                  <a:pt x="427" y="6"/>
                </a:cubicBezTo>
                <a:cubicBezTo>
                  <a:pt x="425" y="6"/>
                  <a:pt x="421" y="6"/>
                  <a:pt x="420" y="7"/>
                </a:cubicBezTo>
                <a:cubicBezTo>
                  <a:pt x="418" y="7"/>
                  <a:pt x="415" y="6"/>
                  <a:pt x="414" y="6"/>
                </a:cubicBezTo>
                <a:cubicBezTo>
                  <a:pt x="411" y="5"/>
                  <a:pt x="407" y="7"/>
                  <a:pt x="404" y="6"/>
                </a:cubicBezTo>
                <a:cubicBezTo>
                  <a:pt x="402" y="6"/>
                  <a:pt x="399" y="7"/>
                  <a:pt x="398" y="6"/>
                </a:cubicBezTo>
                <a:cubicBezTo>
                  <a:pt x="395" y="6"/>
                  <a:pt x="393" y="6"/>
                  <a:pt x="392" y="8"/>
                </a:cubicBezTo>
                <a:lnTo>
                  <a:pt x="392" y="11"/>
                </a:lnTo>
                <a:cubicBezTo>
                  <a:pt x="391" y="12"/>
                  <a:pt x="391" y="13"/>
                  <a:pt x="390" y="14"/>
                </a:cubicBezTo>
                <a:cubicBezTo>
                  <a:pt x="382" y="14"/>
                  <a:pt x="382" y="9"/>
                  <a:pt x="377" y="7"/>
                </a:cubicBezTo>
                <a:cubicBezTo>
                  <a:pt x="375" y="6"/>
                  <a:pt x="373" y="6"/>
                  <a:pt x="370" y="6"/>
                </a:cubicBezTo>
                <a:cubicBezTo>
                  <a:pt x="366" y="5"/>
                  <a:pt x="362" y="7"/>
                  <a:pt x="359" y="9"/>
                </a:cubicBezTo>
                <a:cubicBezTo>
                  <a:pt x="352" y="9"/>
                  <a:pt x="350" y="4"/>
                  <a:pt x="345" y="2"/>
                </a:cubicBezTo>
                <a:cubicBezTo>
                  <a:pt x="341" y="0"/>
                  <a:pt x="336" y="2"/>
                  <a:pt x="332" y="3"/>
                </a:cubicBezTo>
                <a:cubicBezTo>
                  <a:pt x="329" y="3"/>
                  <a:pt x="326" y="1"/>
                  <a:pt x="322" y="1"/>
                </a:cubicBezTo>
                <a:cubicBezTo>
                  <a:pt x="320" y="2"/>
                  <a:pt x="313" y="5"/>
                  <a:pt x="311" y="6"/>
                </a:cubicBezTo>
                <a:cubicBezTo>
                  <a:pt x="309" y="6"/>
                  <a:pt x="308" y="6"/>
                  <a:pt x="307" y="6"/>
                </a:cubicBezTo>
                <a:cubicBezTo>
                  <a:pt x="306" y="7"/>
                  <a:pt x="304" y="8"/>
                  <a:pt x="303" y="8"/>
                </a:cubicBezTo>
                <a:lnTo>
                  <a:pt x="300" y="8"/>
                </a:lnTo>
                <a:cubicBezTo>
                  <a:pt x="295" y="9"/>
                  <a:pt x="291" y="10"/>
                  <a:pt x="289" y="13"/>
                </a:cubicBezTo>
                <a:cubicBezTo>
                  <a:pt x="286" y="13"/>
                  <a:pt x="285" y="12"/>
                  <a:pt x="284" y="12"/>
                </a:cubicBezTo>
                <a:cubicBezTo>
                  <a:pt x="283" y="9"/>
                  <a:pt x="285" y="7"/>
                  <a:pt x="283" y="4"/>
                </a:cubicBezTo>
                <a:cubicBezTo>
                  <a:pt x="283" y="3"/>
                  <a:pt x="282" y="3"/>
                  <a:pt x="281" y="3"/>
                </a:cubicBezTo>
                <a:cubicBezTo>
                  <a:pt x="276" y="0"/>
                  <a:pt x="275" y="2"/>
                  <a:pt x="271" y="5"/>
                </a:cubicBezTo>
                <a:cubicBezTo>
                  <a:pt x="271" y="5"/>
                  <a:pt x="271" y="6"/>
                  <a:pt x="271" y="6"/>
                </a:cubicBezTo>
                <a:cubicBezTo>
                  <a:pt x="271" y="11"/>
                  <a:pt x="278" y="7"/>
                  <a:pt x="280" y="12"/>
                </a:cubicBezTo>
                <a:cubicBezTo>
                  <a:pt x="280" y="16"/>
                  <a:pt x="279" y="16"/>
                  <a:pt x="277" y="17"/>
                </a:cubicBezTo>
                <a:cubicBezTo>
                  <a:pt x="271" y="17"/>
                  <a:pt x="271" y="14"/>
                  <a:pt x="268" y="12"/>
                </a:cubicBezTo>
                <a:cubicBezTo>
                  <a:pt x="266" y="10"/>
                  <a:pt x="264" y="10"/>
                  <a:pt x="261" y="9"/>
                </a:cubicBezTo>
                <a:cubicBezTo>
                  <a:pt x="260" y="9"/>
                  <a:pt x="258" y="8"/>
                  <a:pt x="257" y="9"/>
                </a:cubicBezTo>
                <a:cubicBezTo>
                  <a:pt x="256" y="9"/>
                  <a:pt x="254" y="10"/>
                  <a:pt x="253" y="11"/>
                </a:cubicBezTo>
                <a:cubicBezTo>
                  <a:pt x="249" y="12"/>
                  <a:pt x="245" y="9"/>
                  <a:pt x="242" y="11"/>
                </a:cubicBezTo>
                <a:cubicBezTo>
                  <a:pt x="240" y="12"/>
                  <a:pt x="242" y="13"/>
                  <a:pt x="242" y="14"/>
                </a:cubicBezTo>
                <a:cubicBezTo>
                  <a:pt x="242" y="15"/>
                  <a:pt x="240" y="17"/>
                  <a:pt x="240" y="18"/>
                </a:cubicBezTo>
                <a:cubicBezTo>
                  <a:pt x="238" y="21"/>
                  <a:pt x="235" y="20"/>
                  <a:pt x="233" y="21"/>
                </a:cubicBezTo>
                <a:close/>
                <a:moveTo>
                  <a:pt x="600" y="108"/>
                </a:moveTo>
                <a:cubicBezTo>
                  <a:pt x="599" y="109"/>
                  <a:pt x="597" y="109"/>
                  <a:pt x="596" y="110"/>
                </a:cubicBezTo>
                <a:cubicBezTo>
                  <a:pt x="593" y="115"/>
                  <a:pt x="599" y="122"/>
                  <a:pt x="599" y="125"/>
                </a:cubicBezTo>
                <a:cubicBezTo>
                  <a:pt x="600" y="127"/>
                  <a:pt x="599" y="128"/>
                  <a:pt x="599" y="129"/>
                </a:cubicBezTo>
                <a:cubicBezTo>
                  <a:pt x="598" y="133"/>
                  <a:pt x="598" y="136"/>
                  <a:pt x="600" y="139"/>
                </a:cubicBezTo>
                <a:cubicBezTo>
                  <a:pt x="601" y="139"/>
                  <a:pt x="601" y="139"/>
                  <a:pt x="602" y="139"/>
                </a:cubicBezTo>
                <a:cubicBezTo>
                  <a:pt x="604" y="137"/>
                  <a:pt x="604" y="133"/>
                  <a:pt x="605" y="130"/>
                </a:cubicBezTo>
                <a:cubicBezTo>
                  <a:pt x="605" y="129"/>
                  <a:pt x="607" y="126"/>
                  <a:pt x="606" y="124"/>
                </a:cubicBezTo>
                <a:cubicBezTo>
                  <a:pt x="606" y="122"/>
                  <a:pt x="605" y="119"/>
                  <a:pt x="605" y="117"/>
                </a:cubicBezTo>
                <a:cubicBezTo>
                  <a:pt x="606" y="114"/>
                  <a:pt x="609" y="110"/>
                  <a:pt x="604" y="109"/>
                </a:cubicBezTo>
                <a:cubicBezTo>
                  <a:pt x="603" y="108"/>
                  <a:pt x="601" y="108"/>
                  <a:pt x="600" y="108"/>
                </a:cubicBezTo>
                <a:close/>
                <a:moveTo>
                  <a:pt x="595" y="274"/>
                </a:moveTo>
                <a:cubicBezTo>
                  <a:pt x="596" y="274"/>
                  <a:pt x="596" y="274"/>
                  <a:pt x="596" y="274"/>
                </a:cubicBezTo>
                <a:cubicBezTo>
                  <a:pt x="599" y="273"/>
                  <a:pt x="597" y="269"/>
                  <a:pt x="598" y="267"/>
                </a:cubicBezTo>
                <a:cubicBezTo>
                  <a:pt x="599" y="265"/>
                  <a:pt x="600" y="264"/>
                  <a:pt x="601" y="262"/>
                </a:cubicBezTo>
                <a:cubicBezTo>
                  <a:pt x="602" y="261"/>
                  <a:pt x="602" y="260"/>
                  <a:pt x="601" y="259"/>
                </a:cubicBezTo>
                <a:cubicBezTo>
                  <a:pt x="601" y="258"/>
                  <a:pt x="599" y="258"/>
                  <a:pt x="598" y="257"/>
                </a:cubicBezTo>
                <a:cubicBezTo>
                  <a:pt x="597" y="258"/>
                  <a:pt x="596" y="259"/>
                  <a:pt x="595" y="259"/>
                </a:cubicBezTo>
                <a:cubicBezTo>
                  <a:pt x="594" y="264"/>
                  <a:pt x="593" y="271"/>
                  <a:pt x="595" y="274"/>
                </a:cubicBezTo>
                <a:close/>
                <a:moveTo>
                  <a:pt x="111" y="20"/>
                </a:moveTo>
                <a:cubicBezTo>
                  <a:pt x="114" y="21"/>
                  <a:pt x="116" y="24"/>
                  <a:pt x="119" y="25"/>
                </a:cubicBezTo>
                <a:cubicBezTo>
                  <a:pt x="121" y="25"/>
                  <a:pt x="125" y="23"/>
                  <a:pt x="127" y="23"/>
                </a:cubicBezTo>
                <a:cubicBezTo>
                  <a:pt x="136" y="23"/>
                  <a:pt x="142" y="25"/>
                  <a:pt x="146" y="20"/>
                </a:cubicBezTo>
                <a:cubicBezTo>
                  <a:pt x="149" y="17"/>
                  <a:pt x="148" y="16"/>
                  <a:pt x="146" y="13"/>
                </a:cubicBezTo>
                <a:cubicBezTo>
                  <a:pt x="146" y="13"/>
                  <a:pt x="145" y="13"/>
                  <a:pt x="144" y="13"/>
                </a:cubicBezTo>
                <a:cubicBezTo>
                  <a:pt x="144" y="13"/>
                  <a:pt x="133" y="17"/>
                  <a:pt x="131" y="17"/>
                </a:cubicBezTo>
                <a:cubicBezTo>
                  <a:pt x="129" y="16"/>
                  <a:pt x="127" y="15"/>
                  <a:pt x="125" y="14"/>
                </a:cubicBezTo>
                <a:cubicBezTo>
                  <a:pt x="121" y="13"/>
                  <a:pt x="118" y="17"/>
                  <a:pt x="114" y="16"/>
                </a:cubicBezTo>
                <a:cubicBezTo>
                  <a:pt x="111" y="16"/>
                  <a:pt x="107" y="14"/>
                  <a:pt x="104" y="15"/>
                </a:cubicBezTo>
                <a:cubicBezTo>
                  <a:pt x="102" y="15"/>
                  <a:pt x="102" y="16"/>
                  <a:pt x="101" y="17"/>
                </a:cubicBezTo>
                <a:cubicBezTo>
                  <a:pt x="101" y="18"/>
                  <a:pt x="101" y="18"/>
                  <a:pt x="101" y="19"/>
                </a:cubicBezTo>
                <a:cubicBezTo>
                  <a:pt x="102" y="20"/>
                  <a:pt x="109" y="19"/>
                  <a:pt x="111" y="20"/>
                </a:cubicBezTo>
                <a:close/>
                <a:moveTo>
                  <a:pt x="175" y="23"/>
                </a:moveTo>
                <a:cubicBezTo>
                  <a:pt x="178" y="22"/>
                  <a:pt x="187" y="19"/>
                  <a:pt x="190" y="20"/>
                </a:cubicBezTo>
                <a:cubicBezTo>
                  <a:pt x="194" y="20"/>
                  <a:pt x="197" y="21"/>
                  <a:pt x="200" y="22"/>
                </a:cubicBezTo>
                <a:cubicBezTo>
                  <a:pt x="201" y="22"/>
                  <a:pt x="203" y="21"/>
                  <a:pt x="204" y="21"/>
                </a:cubicBezTo>
                <a:cubicBezTo>
                  <a:pt x="206" y="21"/>
                  <a:pt x="208" y="21"/>
                  <a:pt x="209" y="21"/>
                </a:cubicBezTo>
                <a:cubicBezTo>
                  <a:pt x="212" y="22"/>
                  <a:pt x="217" y="21"/>
                  <a:pt x="219" y="20"/>
                </a:cubicBezTo>
                <a:cubicBezTo>
                  <a:pt x="221" y="20"/>
                  <a:pt x="223" y="18"/>
                  <a:pt x="225" y="19"/>
                </a:cubicBezTo>
                <a:cubicBezTo>
                  <a:pt x="227" y="19"/>
                  <a:pt x="228" y="21"/>
                  <a:pt x="230" y="21"/>
                </a:cubicBezTo>
                <a:cubicBezTo>
                  <a:pt x="231" y="17"/>
                  <a:pt x="232" y="14"/>
                  <a:pt x="234" y="12"/>
                </a:cubicBezTo>
                <a:lnTo>
                  <a:pt x="234" y="11"/>
                </a:lnTo>
                <a:cubicBezTo>
                  <a:pt x="229" y="10"/>
                  <a:pt x="222" y="13"/>
                  <a:pt x="217" y="11"/>
                </a:cubicBezTo>
                <a:cubicBezTo>
                  <a:pt x="215" y="11"/>
                  <a:pt x="213" y="9"/>
                  <a:pt x="211" y="9"/>
                </a:cubicBezTo>
                <a:cubicBezTo>
                  <a:pt x="208" y="8"/>
                  <a:pt x="205" y="11"/>
                  <a:pt x="202" y="11"/>
                </a:cubicBezTo>
                <a:cubicBezTo>
                  <a:pt x="198" y="12"/>
                  <a:pt x="195" y="10"/>
                  <a:pt x="191" y="11"/>
                </a:cubicBezTo>
                <a:cubicBezTo>
                  <a:pt x="189" y="11"/>
                  <a:pt x="187" y="13"/>
                  <a:pt x="186" y="13"/>
                </a:cubicBezTo>
                <a:cubicBezTo>
                  <a:pt x="184" y="14"/>
                  <a:pt x="181" y="13"/>
                  <a:pt x="179" y="12"/>
                </a:cubicBezTo>
                <a:cubicBezTo>
                  <a:pt x="177" y="13"/>
                  <a:pt x="175" y="13"/>
                  <a:pt x="174" y="13"/>
                </a:cubicBezTo>
                <a:cubicBezTo>
                  <a:pt x="172" y="12"/>
                  <a:pt x="171" y="11"/>
                  <a:pt x="168" y="11"/>
                </a:cubicBezTo>
                <a:cubicBezTo>
                  <a:pt x="166" y="12"/>
                  <a:pt x="165" y="13"/>
                  <a:pt x="163" y="14"/>
                </a:cubicBezTo>
                <a:cubicBezTo>
                  <a:pt x="161" y="15"/>
                  <a:pt x="159" y="15"/>
                  <a:pt x="157" y="16"/>
                </a:cubicBezTo>
                <a:lnTo>
                  <a:pt x="157" y="18"/>
                </a:lnTo>
                <a:cubicBezTo>
                  <a:pt x="158" y="20"/>
                  <a:pt x="160" y="19"/>
                  <a:pt x="161" y="20"/>
                </a:cubicBezTo>
                <a:cubicBezTo>
                  <a:pt x="163" y="21"/>
                  <a:pt x="172" y="23"/>
                  <a:pt x="175" y="23"/>
                </a:cubicBezTo>
                <a:close/>
                <a:moveTo>
                  <a:pt x="319" y="196"/>
                </a:moveTo>
                <a:cubicBezTo>
                  <a:pt x="318" y="195"/>
                  <a:pt x="318" y="195"/>
                  <a:pt x="317" y="194"/>
                </a:cubicBezTo>
                <a:lnTo>
                  <a:pt x="316" y="194"/>
                </a:lnTo>
                <a:cubicBezTo>
                  <a:pt x="316" y="194"/>
                  <a:pt x="315" y="195"/>
                  <a:pt x="315" y="195"/>
                </a:cubicBezTo>
                <a:cubicBezTo>
                  <a:pt x="315" y="198"/>
                  <a:pt x="315" y="199"/>
                  <a:pt x="315" y="201"/>
                </a:cubicBezTo>
                <a:cubicBezTo>
                  <a:pt x="316" y="201"/>
                  <a:pt x="317" y="201"/>
                  <a:pt x="318" y="201"/>
                </a:cubicBezTo>
                <a:cubicBezTo>
                  <a:pt x="320" y="200"/>
                  <a:pt x="319" y="198"/>
                  <a:pt x="319" y="196"/>
                </a:cubicBezTo>
                <a:close/>
                <a:moveTo>
                  <a:pt x="572" y="198"/>
                </a:moveTo>
                <a:cubicBezTo>
                  <a:pt x="574" y="198"/>
                  <a:pt x="575" y="199"/>
                  <a:pt x="574" y="201"/>
                </a:cubicBezTo>
                <a:cubicBezTo>
                  <a:pt x="574" y="202"/>
                  <a:pt x="573" y="202"/>
                  <a:pt x="573" y="204"/>
                </a:cubicBezTo>
                <a:cubicBezTo>
                  <a:pt x="571" y="204"/>
                  <a:pt x="571" y="203"/>
                  <a:pt x="570" y="203"/>
                </a:cubicBezTo>
                <a:lnTo>
                  <a:pt x="570" y="198"/>
                </a:lnTo>
                <a:cubicBezTo>
                  <a:pt x="570" y="198"/>
                  <a:pt x="570" y="198"/>
                  <a:pt x="570" y="198"/>
                </a:cubicBezTo>
                <a:cubicBezTo>
                  <a:pt x="571" y="198"/>
                  <a:pt x="571" y="198"/>
                  <a:pt x="572" y="198"/>
                </a:cubicBezTo>
                <a:close/>
                <a:moveTo>
                  <a:pt x="569" y="253"/>
                </a:moveTo>
                <a:cubicBezTo>
                  <a:pt x="568" y="253"/>
                  <a:pt x="566" y="253"/>
                  <a:pt x="566" y="253"/>
                </a:cubicBezTo>
                <a:lnTo>
                  <a:pt x="566" y="250"/>
                </a:lnTo>
                <a:cubicBezTo>
                  <a:pt x="566" y="250"/>
                  <a:pt x="567" y="249"/>
                  <a:pt x="567" y="249"/>
                </a:cubicBezTo>
                <a:lnTo>
                  <a:pt x="569" y="249"/>
                </a:lnTo>
                <a:cubicBezTo>
                  <a:pt x="569" y="249"/>
                  <a:pt x="569" y="249"/>
                  <a:pt x="570" y="249"/>
                </a:cubicBezTo>
                <a:cubicBezTo>
                  <a:pt x="570" y="251"/>
                  <a:pt x="570" y="252"/>
                  <a:pt x="569" y="253"/>
                </a:cubicBezTo>
                <a:close/>
                <a:moveTo>
                  <a:pt x="563" y="82"/>
                </a:moveTo>
                <a:cubicBezTo>
                  <a:pt x="564" y="83"/>
                  <a:pt x="564" y="85"/>
                  <a:pt x="564" y="88"/>
                </a:cubicBezTo>
                <a:cubicBezTo>
                  <a:pt x="564" y="86"/>
                  <a:pt x="563" y="84"/>
                  <a:pt x="563" y="82"/>
                </a:cubicBezTo>
                <a:close/>
                <a:moveTo>
                  <a:pt x="562" y="80"/>
                </a:moveTo>
                <a:lnTo>
                  <a:pt x="562" y="80"/>
                </a:lnTo>
                <a:cubicBezTo>
                  <a:pt x="561" y="78"/>
                  <a:pt x="560" y="76"/>
                  <a:pt x="559" y="74"/>
                </a:cubicBezTo>
                <a:cubicBezTo>
                  <a:pt x="560" y="74"/>
                  <a:pt x="562" y="74"/>
                  <a:pt x="563" y="74"/>
                </a:cubicBezTo>
                <a:cubicBezTo>
                  <a:pt x="563" y="77"/>
                  <a:pt x="562" y="77"/>
                  <a:pt x="562" y="80"/>
                </a:cubicBezTo>
                <a:close/>
                <a:moveTo>
                  <a:pt x="552" y="60"/>
                </a:moveTo>
                <a:cubicBezTo>
                  <a:pt x="552" y="60"/>
                  <a:pt x="552" y="58"/>
                  <a:pt x="552" y="58"/>
                </a:cubicBezTo>
                <a:cubicBezTo>
                  <a:pt x="553" y="56"/>
                  <a:pt x="555" y="57"/>
                  <a:pt x="556" y="56"/>
                </a:cubicBezTo>
                <a:cubicBezTo>
                  <a:pt x="557" y="56"/>
                  <a:pt x="557" y="56"/>
                  <a:pt x="557" y="56"/>
                </a:cubicBezTo>
                <a:cubicBezTo>
                  <a:pt x="558" y="56"/>
                  <a:pt x="559" y="56"/>
                  <a:pt x="559" y="56"/>
                </a:cubicBezTo>
                <a:cubicBezTo>
                  <a:pt x="561" y="61"/>
                  <a:pt x="555" y="64"/>
                  <a:pt x="552" y="60"/>
                </a:cubicBezTo>
                <a:close/>
                <a:moveTo>
                  <a:pt x="549" y="47"/>
                </a:moveTo>
                <a:cubicBezTo>
                  <a:pt x="549" y="46"/>
                  <a:pt x="549" y="46"/>
                  <a:pt x="550" y="46"/>
                </a:cubicBezTo>
                <a:cubicBezTo>
                  <a:pt x="551" y="46"/>
                  <a:pt x="552" y="46"/>
                  <a:pt x="553" y="46"/>
                </a:cubicBezTo>
                <a:cubicBezTo>
                  <a:pt x="553" y="46"/>
                  <a:pt x="553" y="46"/>
                  <a:pt x="554" y="46"/>
                </a:cubicBezTo>
                <a:cubicBezTo>
                  <a:pt x="554" y="48"/>
                  <a:pt x="553" y="48"/>
                  <a:pt x="553" y="48"/>
                </a:cubicBezTo>
                <a:cubicBezTo>
                  <a:pt x="551" y="48"/>
                  <a:pt x="550" y="48"/>
                  <a:pt x="549" y="47"/>
                </a:cubicBezTo>
                <a:close/>
                <a:moveTo>
                  <a:pt x="567" y="78"/>
                </a:moveTo>
                <a:cubicBezTo>
                  <a:pt x="568" y="79"/>
                  <a:pt x="568" y="79"/>
                  <a:pt x="568" y="81"/>
                </a:cubicBezTo>
                <a:lnTo>
                  <a:pt x="567" y="81"/>
                </a:lnTo>
                <a:lnTo>
                  <a:pt x="567" y="80"/>
                </a:lnTo>
                <a:cubicBezTo>
                  <a:pt x="567" y="79"/>
                  <a:pt x="567" y="79"/>
                  <a:pt x="567" y="78"/>
                </a:cubicBezTo>
                <a:close/>
                <a:moveTo>
                  <a:pt x="570" y="181"/>
                </a:moveTo>
                <a:cubicBezTo>
                  <a:pt x="570" y="183"/>
                  <a:pt x="569" y="185"/>
                  <a:pt x="568" y="186"/>
                </a:cubicBezTo>
                <a:lnTo>
                  <a:pt x="568" y="181"/>
                </a:lnTo>
                <a:cubicBezTo>
                  <a:pt x="568" y="181"/>
                  <a:pt x="569" y="181"/>
                  <a:pt x="570" y="181"/>
                </a:cubicBezTo>
                <a:close/>
                <a:moveTo>
                  <a:pt x="547" y="274"/>
                </a:moveTo>
                <a:cubicBezTo>
                  <a:pt x="545" y="274"/>
                  <a:pt x="544" y="275"/>
                  <a:pt x="543" y="273"/>
                </a:cubicBezTo>
                <a:cubicBezTo>
                  <a:pt x="542" y="273"/>
                  <a:pt x="542" y="272"/>
                  <a:pt x="541" y="272"/>
                </a:cubicBezTo>
                <a:cubicBezTo>
                  <a:pt x="541" y="269"/>
                  <a:pt x="542" y="268"/>
                  <a:pt x="543" y="267"/>
                </a:cubicBezTo>
                <a:cubicBezTo>
                  <a:pt x="545" y="267"/>
                  <a:pt x="546" y="267"/>
                  <a:pt x="547" y="268"/>
                </a:cubicBezTo>
                <a:cubicBezTo>
                  <a:pt x="548" y="270"/>
                  <a:pt x="548" y="272"/>
                  <a:pt x="547" y="274"/>
                </a:cubicBezTo>
                <a:close/>
                <a:moveTo>
                  <a:pt x="528" y="54"/>
                </a:moveTo>
                <a:cubicBezTo>
                  <a:pt x="527" y="53"/>
                  <a:pt x="525" y="53"/>
                  <a:pt x="524" y="53"/>
                </a:cubicBezTo>
                <a:lnTo>
                  <a:pt x="524" y="51"/>
                </a:lnTo>
                <a:cubicBezTo>
                  <a:pt x="524" y="50"/>
                  <a:pt x="525" y="49"/>
                  <a:pt x="525" y="48"/>
                </a:cubicBezTo>
                <a:cubicBezTo>
                  <a:pt x="528" y="48"/>
                  <a:pt x="528" y="49"/>
                  <a:pt x="530" y="50"/>
                </a:cubicBezTo>
                <a:cubicBezTo>
                  <a:pt x="530" y="50"/>
                  <a:pt x="530" y="50"/>
                  <a:pt x="530" y="50"/>
                </a:cubicBezTo>
                <a:cubicBezTo>
                  <a:pt x="530" y="52"/>
                  <a:pt x="529" y="52"/>
                  <a:pt x="528" y="54"/>
                </a:cubicBezTo>
                <a:close/>
                <a:moveTo>
                  <a:pt x="504" y="46"/>
                </a:moveTo>
                <a:cubicBezTo>
                  <a:pt x="503" y="46"/>
                  <a:pt x="498" y="45"/>
                  <a:pt x="497" y="45"/>
                </a:cubicBezTo>
                <a:lnTo>
                  <a:pt x="493" y="45"/>
                </a:lnTo>
                <a:cubicBezTo>
                  <a:pt x="493" y="44"/>
                  <a:pt x="493" y="44"/>
                  <a:pt x="494" y="44"/>
                </a:cubicBezTo>
                <a:cubicBezTo>
                  <a:pt x="494" y="42"/>
                  <a:pt x="494" y="42"/>
                  <a:pt x="494" y="42"/>
                </a:cubicBezTo>
                <a:cubicBezTo>
                  <a:pt x="498" y="42"/>
                  <a:pt x="501" y="45"/>
                  <a:pt x="504" y="46"/>
                </a:cubicBezTo>
                <a:close/>
                <a:moveTo>
                  <a:pt x="460" y="47"/>
                </a:moveTo>
                <a:cubicBezTo>
                  <a:pt x="458" y="48"/>
                  <a:pt x="454" y="47"/>
                  <a:pt x="452" y="46"/>
                </a:cubicBezTo>
                <a:lnTo>
                  <a:pt x="447" y="46"/>
                </a:lnTo>
                <a:cubicBezTo>
                  <a:pt x="448" y="45"/>
                  <a:pt x="450" y="44"/>
                  <a:pt x="450" y="42"/>
                </a:cubicBezTo>
                <a:cubicBezTo>
                  <a:pt x="451" y="42"/>
                  <a:pt x="454" y="41"/>
                  <a:pt x="455" y="41"/>
                </a:cubicBezTo>
                <a:cubicBezTo>
                  <a:pt x="456" y="41"/>
                  <a:pt x="456" y="41"/>
                  <a:pt x="457" y="41"/>
                </a:cubicBezTo>
                <a:cubicBezTo>
                  <a:pt x="458" y="41"/>
                  <a:pt x="458" y="42"/>
                  <a:pt x="459" y="42"/>
                </a:cubicBezTo>
                <a:cubicBezTo>
                  <a:pt x="460" y="43"/>
                  <a:pt x="460" y="46"/>
                  <a:pt x="460" y="46"/>
                </a:cubicBezTo>
                <a:lnTo>
                  <a:pt x="460" y="47"/>
                </a:lnTo>
                <a:close/>
                <a:moveTo>
                  <a:pt x="411" y="46"/>
                </a:moveTo>
                <a:cubicBezTo>
                  <a:pt x="410" y="45"/>
                  <a:pt x="409" y="45"/>
                  <a:pt x="409" y="45"/>
                </a:cubicBezTo>
                <a:lnTo>
                  <a:pt x="411" y="45"/>
                </a:lnTo>
                <a:lnTo>
                  <a:pt x="412" y="45"/>
                </a:lnTo>
                <a:cubicBezTo>
                  <a:pt x="412" y="45"/>
                  <a:pt x="411" y="45"/>
                  <a:pt x="411" y="46"/>
                </a:cubicBezTo>
                <a:close/>
                <a:moveTo>
                  <a:pt x="379" y="272"/>
                </a:moveTo>
                <a:cubicBezTo>
                  <a:pt x="378" y="272"/>
                  <a:pt x="377" y="273"/>
                  <a:pt x="376" y="273"/>
                </a:cubicBezTo>
                <a:cubicBezTo>
                  <a:pt x="375" y="273"/>
                  <a:pt x="374" y="272"/>
                  <a:pt x="373" y="272"/>
                </a:cubicBezTo>
                <a:cubicBezTo>
                  <a:pt x="373" y="271"/>
                  <a:pt x="373" y="271"/>
                  <a:pt x="372" y="270"/>
                </a:cubicBezTo>
                <a:lnTo>
                  <a:pt x="379" y="271"/>
                </a:lnTo>
                <a:cubicBezTo>
                  <a:pt x="379" y="271"/>
                  <a:pt x="379" y="272"/>
                  <a:pt x="379" y="272"/>
                </a:cubicBezTo>
                <a:close/>
                <a:moveTo>
                  <a:pt x="348" y="54"/>
                </a:moveTo>
                <a:cubicBezTo>
                  <a:pt x="346" y="56"/>
                  <a:pt x="340" y="65"/>
                  <a:pt x="337" y="63"/>
                </a:cubicBezTo>
                <a:cubicBezTo>
                  <a:pt x="336" y="63"/>
                  <a:pt x="335" y="63"/>
                  <a:pt x="334" y="62"/>
                </a:cubicBezTo>
                <a:cubicBezTo>
                  <a:pt x="334" y="61"/>
                  <a:pt x="334" y="60"/>
                  <a:pt x="334" y="58"/>
                </a:cubicBezTo>
                <a:cubicBezTo>
                  <a:pt x="331" y="58"/>
                  <a:pt x="326" y="54"/>
                  <a:pt x="324" y="53"/>
                </a:cubicBezTo>
                <a:cubicBezTo>
                  <a:pt x="323" y="52"/>
                  <a:pt x="323" y="52"/>
                  <a:pt x="323" y="51"/>
                </a:cubicBezTo>
                <a:cubicBezTo>
                  <a:pt x="323" y="48"/>
                  <a:pt x="327" y="46"/>
                  <a:pt x="329" y="49"/>
                </a:cubicBezTo>
                <a:cubicBezTo>
                  <a:pt x="331" y="50"/>
                  <a:pt x="331" y="52"/>
                  <a:pt x="334" y="54"/>
                </a:cubicBezTo>
                <a:cubicBezTo>
                  <a:pt x="335" y="55"/>
                  <a:pt x="338" y="49"/>
                  <a:pt x="340" y="49"/>
                </a:cubicBezTo>
                <a:cubicBezTo>
                  <a:pt x="342" y="48"/>
                  <a:pt x="346" y="48"/>
                  <a:pt x="347" y="49"/>
                </a:cubicBezTo>
                <a:cubicBezTo>
                  <a:pt x="348" y="50"/>
                  <a:pt x="348" y="50"/>
                  <a:pt x="348" y="50"/>
                </a:cubicBezTo>
                <a:cubicBezTo>
                  <a:pt x="349" y="51"/>
                  <a:pt x="348" y="53"/>
                  <a:pt x="348" y="54"/>
                </a:cubicBezTo>
                <a:close/>
                <a:moveTo>
                  <a:pt x="341" y="73"/>
                </a:moveTo>
                <a:cubicBezTo>
                  <a:pt x="339" y="72"/>
                  <a:pt x="339" y="72"/>
                  <a:pt x="338" y="72"/>
                </a:cubicBezTo>
                <a:cubicBezTo>
                  <a:pt x="338" y="71"/>
                  <a:pt x="337" y="70"/>
                  <a:pt x="338" y="69"/>
                </a:cubicBezTo>
                <a:cubicBezTo>
                  <a:pt x="338" y="68"/>
                  <a:pt x="339" y="68"/>
                  <a:pt x="339" y="68"/>
                </a:cubicBezTo>
                <a:cubicBezTo>
                  <a:pt x="340" y="68"/>
                  <a:pt x="342" y="68"/>
                  <a:pt x="343" y="68"/>
                </a:cubicBezTo>
                <a:cubicBezTo>
                  <a:pt x="343" y="68"/>
                  <a:pt x="343" y="69"/>
                  <a:pt x="344" y="69"/>
                </a:cubicBezTo>
                <a:cubicBezTo>
                  <a:pt x="344" y="72"/>
                  <a:pt x="343" y="71"/>
                  <a:pt x="341" y="73"/>
                </a:cubicBezTo>
                <a:close/>
                <a:moveTo>
                  <a:pt x="326" y="141"/>
                </a:moveTo>
                <a:cubicBezTo>
                  <a:pt x="326" y="141"/>
                  <a:pt x="326" y="141"/>
                  <a:pt x="325" y="142"/>
                </a:cubicBezTo>
                <a:lnTo>
                  <a:pt x="323" y="142"/>
                </a:lnTo>
                <a:cubicBezTo>
                  <a:pt x="322" y="139"/>
                  <a:pt x="320" y="133"/>
                  <a:pt x="322" y="131"/>
                </a:cubicBezTo>
                <a:cubicBezTo>
                  <a:pt x="323" y="129"/>
                  <a:pt x="324" y="130"/>
                  <a:pt x="326" y="129"/>
                </a:cubicBezTo>
                <a:lnTo>
                  <a:pt x="328" y="129"/>
                </a:lnTo>
                <a:cubicBezTo>
                  <a:pt x="329" y="129"/>
                  <a:pt x="329" y="129"/>
                  <a:pt x="330" y="130"/>
                </a:cubicBezTo>
                <a:cubicBezTo>
                  <a:pt x="330" y="131"/>
                  <a:pt x="330" y="131"/>
                  <a:pt x="331" y="132"/>
                </a:cubicBezTo>
                <a:cubicBezTo>
                  <a:pt x="331" y="134"/>
                  <a:pt x="327" y="140"/>
                  <a:pt x="326" y="141"/>
                </a:cubicBezTo>
                <a:close/>
                <a:moveTo>
                  <a:pt x="323" y="95"/>
                </a:moveTo>
                <a:cubicBezTo>
                  <a:pt x="324" y="95"/>
                  <a:pt x="325" y="95"/>
                  <a:pt x="326" y="95"/>
                </a:cubicBezTo>
                <a:cubicBezTo>
                  <a:pt x="327" y="96"/>
                  <a:pt x="327" y="96"/>
                  <a:pt x="327" y="96"/>
                </a:cubicBezTo>
                <a:cubicBezTo>
                  <a:pt x="328" y="100"/>
                  <a:pt x="326" y="101"/>
                  <a:pt x="323" y="101"/>
                </a:cubicBezTo>
                <a:cubicBezTo>
                  <a:pt x="322" y="100"/>
                  <a:pt x="321" y="100"/>
                  <a:pt x="321" y="99"/>
                </a:cubicBezTo>
                <a:cubicBezTo>
                  <a:pt x="321" y="96"/>
                  <a:pt x="321" y="96"/>
                  <a:pt x="323" y="95"/>
                </a:cubicBezTo>
                <a:close/>
                <a:moveTo>
                  <a:pt x="573" y="132"/>
                </a:moveTo>
                <a:cubicBezTo>
                  <a:pt x="575" y="132"/>
                  <a:pt x="575" y="132"/>
                  <a:pt x="576" y="133"/>
                </a:cubicBezTo>
                <a:cubicBezTo>
                  <a:pt x="576" y="134"/>
                  <a:pt x="576" y="134"/>
                  <a:pt x="576" y="135"/>
                </a:cubicBezTo>
                <a:cubicBezTo>
                  <a:pt x="575" y="135"/>
                  <a:pt x="575" y="135"/>
                  <a:pt x="574" y="135"/>
                </a:cubicBezTo>
                <a:cubicBezTo>
                  <a:pt x="573" y="135"/>
                  <a:pt x="573" y="135"/>
                  <a:pt x="573" y="134"/>
                </a:cubicBezTo>
                <a:cubicBezTo>
                  <a:pt x="572" y="134"/>
                  <a:pt x="572" y="134"/>
                  <a:pt x="572" y="134"/>
                </a:cubicBezTo>
                <a:cubicBezTo>
                  <a:pt x="572" y="132"/>
                  <a:pt x="573" y="133"/>
                  <a:pt x="573" y="132"/>
                </a:cubicBezTo>
                <a:close/>
                <a:moveTo>
                  <a:pt x="577" y="172"/>
                </a:moveTo>
                <a:cubicBezTo>
                  <a:pt x="579" y="166"/>
                  <a:pt x="578" y="164"/>
                  <a:pt x="585" y="160"/>
                </a:cubicBezTo>
                <a:cubicBezTo>
                  <a:pt x="585" y="159"/>
                  <a:pt x="586" y="157"/>
                  <a:pt x="586" y="156"/>
                </a:cubicBezTo>
                <a:cubicBezTo>
                  <a:pt x="586" y="152"/>
                  <a:pt x="583" y="147"/>
                  <a:pt x="582" y="145"/>
                </a:cubicBezTo>
                <a:cubicBezTo>
                  <a:pt x="581" y="143"/>
                  <a:pt x="581" y="141"/>
                  <a:pt x="581" y="139"/>
                </a:cubicBezTo>
                <a:cubicBezTo>
                  <a:pt x="581" y="137"/>
                  <a:pt x="581" y="135"/>
                  <a:pt x="581" y="133"/>
                </a:cubicBezTo>
                <a:cubicBezTo>
                  <a:pt x="581" y="131"/>
                  <a:pt x="580" y="128"/>
                  <a:pt x="580" y="127"/>
                </a:cubicBezTo>
                <a:cubicBezTo>
                  <a:pt x="580" y="123"/>
                  <a:pt x="580" y="120"/>
                  <a:pt x="580" y="116"/>
                </a:cubicBezTo>
                <a:cubicBezTo>
                  <a:pt x="580" y="115"/>
                  <a:pt x="579" y="112"/>
                  <a:pt x="580" y="109"/>
                </a:cubicBezTo>
                <a:cubicBezTo>
                  <a:pt x="580" y="106"/>
                  <a:pt x="582" y="98"/>
                  <a:pt x="581" y="95"/>
                </a:cubicBezTo>
                <a:cubicBezTo>
                  <a:pt x="580" y="93"/>
                  <a:pt x="579" y="90"/>
                  <a:pt x="578" y="88"/>
                </a:cubicBezTo>
                <a:cubicBezTo>
                  <a:pt x="577" y="84"/>
                  <a:pt x="579" y="81"/>
                  <a:pt x="579" y="78"/>
                </a:cubicBezTo>
                <a:cubicBezTo>
                  <a:pt x="579" y="77"/>
                  <a:pt x="579" y="76"/>
                  <a:pt x="579" y="75"/>
                </a:cubicBezTo>
                <a:cubicBezTo>
                  <a:pt x="578" y="74"/>
                  <a:pt x="580" y="71"/>
                  <a:pt x="581" y="70"/>
                </a:cubicBezTo>
                <a:cubicBezTo>
                  <a:pt x="581" y="66"/>
                  <a:pt x="579" y="65"/>
                  <a:pt x="577" y="64"/>
                </a:cubicBezTo>
                <a:cubicBezTo>
                  <a:pt x="576" y="60"/>
                  <a:pt x="577" y="57"/>
                  <a:pt x="579" y="55"/>
                </a:cubicBezTo>
                <a:cubicBezTo>
                  <a:pt x="579" y="52"/>
                  <a:pt x="577" y="51"/>
                  <a:pt x="575" y="50"/>
                </a:cubicBezTo>
                <a:cubicBezTo>
                  <a:pt x="575" y="50"/>
                  <a:pt x="573" y="51"/>
                  <a:pt x="573" y="51"/>
                </a:cubicBezTo>
                <a:cubicBezTo>
                  <a:pt x="569" y="51"/>
                  <a:pt x="564" y="49"/>
                  <a:pt x="563" y="46"/>
                </a:cubicBezTo>
                <a:cubicBezTo>
                  <a:pt x="563" y="45"/>
                  <a:pt x="563" y="44"/>
                  <a:pt x="562" y="43"/>
                </a:cubicBezTo>
                <a:cubicBezTo>
                  <a:pt x="562" y="42"/>
                  <a:pt x="561" y="41"/>
                  <a:pt x="560" y="40"/>
                </a:cubicBezTo>
                <a:cubicBezTo>
                  <a:pt x="551" y="38"/>
                  <a:pt x="540" y="38"/>
                  <a:pt x="529" y="38"/>
                </a:cubicBezTo>
                <a:cubicBezTo>
                  <a:pt x="525" y="38"/>
                  <a:pt x="521" y="36"/>
                  <a:pt x="517" y="37"/>
                </a:cubicBezTo>
                <a:cubicBezTo>
                  <a:pt x="514" y="38"/>
                  <a:pt x="511" y="39"/>
                  <a:pt x="509" y="40"/>
                </a:cubicBezTo>
                <a:cubicBezTo>
                  <a:pt x="504" y="41"/>
                  <a:pt x="503" y="37"/>
                  <a:pt x="499" y="38"/>
                </a:cubicBezTo>
                <a:cubicBezTo>
                  <a:pt x="497" y="38"/>
                  <a:pt x="495" y="40"/>
                  <a:pt x="493" y="41"/>
                </a:cubicBezTo>
                <a:cubicBezTo>
                  <a:pt x="492" y="41"/>
                  <a:pt x="489" y="41"/>
                  <a:pt x="487" y="41"/>
                </a:cubicBezTo>
                <a:cubicBezTo>
                  <a:pt x="483" y="42"/>
                  <a:pt x="480" y="40"/>
                  <a:pt x="477" y="39"/>
                </a:cubicBezTo>
                <a:lnTo>
                  <a:pt x="473" y="39"/>
                </a:lnTo>
                <a:cubicBezTo>
                  <a:pt x="471" y="39"/>
                  <a:pt x="469" y="38"/>
                  <a:pt x="467" y="37"/>
                </a:cubicBezTo>
                <a:cubicBezTo>
                  <a:pt x="465" y="37"/>
                  <a:pt x="464" y="37"/>
                  <a:pt x="462" y="37"/>
                </a:cubicBezTo>
                <a:cubicBezTo>
                  <a:pt x="460" y="36"/>
                  <a:pt x="459" y="34"/>
                  <a:pt x="457" y="34"/>
                </a:cubicBezTo>
                <a:cubicBezTo>
                  <a:pt x="452" y="32"/>
                  <a:pt x="450" y="37"/>
                  <a:pt x="447" y="38"/>
                </a:cubicBezTo>
                <a:cubicBezTo>
                  <a:pt x="445" y="38"/>
                  <a:pt x="443" y="36"/>
                  <a:pt x="441" y="36"/>
                </a:cubicBezTo>
                <a:cubicBezTo>
                  <a:pt x="440" y="35"/>
                  <a:pt x="439" y="36"/>
                  <a:pt x="437" y="36"/>
                </a:cubicBezTo>
                <a:cubicBezTo>
                  <a:pt x="436" y="35"/>
                  <a:pt x="434" y="34"/>
                  <a:pt x="432" y="34"/>
                </a:cubicBezTo>
                <a:cubicBezTo>
                  <a:pt x="430" y="35"/>
                  <a:pt x="428" y="37"/>
                  <a:pt x="426" y="37"/>
                </a:cubicBezTo>
                <a:cubicBezTo>
                  <a:pt x="423" y="38"/>
                  <a:pt x="421" y="37"/>
                  <a:pt x="419" y="38"/>
                </a:cubicBezTo>
                <a:cubicBezTo>
                  <a:pt x="417" y="39"/>
                  <a:pt x="415" y="40"/>
                  <a:pt x="413" y="41"/>
                </a:cubicBezTo>
                <a:cubicBezTo>
                  <a:pt x="413" y="41"/>
                  <a:pt x="406" y="41"/>
                  <a:pt x="406" y="41"/>
                </a:cubicBezTo>
                <a:cubicBezTo>
                  <a:pt x="405" y="41"/>
                  <a:pt x="401" y="40"/>
                  <a:pt x="399" y="41"/>
                </a:cubicBezTo>
                <a:cubicBezTo>
                  <a:pt x="398" y="41"/>
                  <a:pt x="397" y="42"/>
                  <a:pt x="396" y="42"/>
                </a:cubicBezTo>
                <a:cubicBezTo>
                  <a:pt x="390" y="41"/>
                  <a:pt x="383" y="42"/>
                  <a:pt x="377" y="43"/>
                </a:cubicBezTo>
                <a:cubicBezTo>
                  <a:pt x="372" y="42"/>
                  <a:pt x="371" y="44"/>
                  <a:pt x="367" y="45"/>
                </a:cubicBezTo>
                <a:cubicBezTo>
                  <a:pt x="364" y="45"/>
                  <a:pt x="360" y="45"/>
                  <a:pt x="357" y="44"/>
                </a:cubicBezTo>
                <a:cubicBezTo>
                  <a:pt x="355" y="45"/>
                  <a:pt x="353" y="46"/>
                  <a:pt x="351" y="45"/>
                </a:cubicBezTo>
                <a:cubicBezTo>
                  <a:pt x="349" y="45"/>
                  <a:pt x="348" y="43"/>
                  <a:pt x="347" y="43"/>
                </a:cubicBezTo>
                <a:cubicBezTo>
                  <a:pt x="346" y="42"/>
                  <a:pt x="343" y="42"/>
                  <a:pt x="342" y="41"/>
                </a:cubicBezTo>
                <a:cubicBezTo>
                  <a:pt x="339" y="40"/>
                  <a:pt x="336" y="42"/>
                  <a:pt x="334" y="42"/>
                </a:cubicBezTo>
                <a:cubicBezTo>
                  <a:pt x="332" y="42"/>
                  <a:pt x="326" y="40"/>
                  <a:pt x="325" y="39"/>
                </a:cubicBezTo>
                <a:cubicBezTo>
                  <a:pt x="317" y="39"/>
                  <a:pt x="315" y="45"/>
                  <a:pt x="312" y="49"/>
                </a:cubicBezTo>
                <a:cubicBezTo>
                  <a:pt x="312" y="52"/>
                  <a:pt x="314" y="52"/>
                  <a:pt x="314" y="54"/>
                </a:cubicBezTo>
                <a:cubicBezTo>
                  <a:pt x="315" y="56"/>
                  <a:pt x="314" y="58"/>
                  <a:pt x="315" y="60"/>
                </a:cubicBezTo>
                <a:cubicBezTo>
                  <a:pt x="316" y="62"/>
                  <a:pt x="318" y="62"/>
                  <a:pt x="320" y="63"/>
                </a:cubicBezTo>
                <a:cubicBezTo>
                  <a:pt x="320" y="64"/>
                  <a:pt x="321" y="66"/>
                  <a:pt x="320" y="67"/>
                </a:cubicBezTo>
                <a:cubicBezTo>
                  <a:pt x="319" y="68"/>
                  <a:pt x="318" y="68"/>
                  <a:pt x="318" y="69"/>
                </a:cubicBezTo>
                <a:cubicBezTo>
                  <a:pt x="315" y="69"/>
                  <a:pt x="312" y="69"/>
                  <a:pt x="311" y="70"/>
                </a:cubicBezTo>
                <a:cubicBezTo>
                  <a:pt x="309" y="77"/>
                  <a:pt x="313" y="81"/>
                  <a:pt x="314" y="87"/>
                </a:cubicBezTo>
                <a:cubicBezTo>
                  <a:pt x="316" y="91"/>
                  <a:pt x="313" y="94"/>
                  <a:pt x="312" y="97"/>
                </a:cubicBezTo>
                <a:cubicBezTo>
                  <a:pt x="311" y="102"/>
                  <a:pt x="316" y="105"/>
                  <a:pt x="319" y="106"/>
                </a:cubicBezTo>
                <a:cubicBezTo>
                  <a:pt x="319" y="107"/>
                  <a:pt x="320" y="108"/>
                  <a:pt x="319" y="109"/>
                </a:cubicBezTo>
                <a:cubicBezTo>
                  <a:pt x="318" y="110"/>
                  <a:pt x="317" y="109"/>
                  <a:pt x="316" y="110"/>
                </a:cubicBezTo>
                <a:cubicBezTo>
                  <a:pt x="315" y="111"/>
                  <a:pt x="315" y="112"/>
                  <a:pt x="314" y="113"/>
                </a:cubicBezTo>
                <a:cubicBezTo>
                  <a:pt x="315" y="117"/>
                  <a:pt x="316" y="120"/>
                  <a:pt x="317" y="123"/>
                </a:cubicBezTo>
                <a:cubicBezTo>
                  <a:pt x="318" y="125"/>
                  <a:pt x="318" y="127"/>
                  <a:pt x="319" y="129"/>
                </a:cubicBezTo>
                <a:cubicBezTo>
                  <a:pt x="319" y="131"/>
                  <a:pt x="317" y="133"/>
                  <a:pt x="316" y="134"/>
                </a:cubicBezTo>
                <a:cubicBezTo>
                  <a:pt x="316" y="138"/>
                  <a:pt x="318" y="138"/>
                  <a:pt x="319" y="140"/>
                </a:cubicBezTo>
                <a:cubicBezTo>
                  <a:pt x="319" y="141"/>
                  <a:pt x="318" y="142"/>
                  <a:pt x="318" y="142"/>
                </a:cubicBezTo>
                <a:cubicBezTo>
                  <a:pt x="317" y="146"/>
                  <a:pt x="315" y="151"/>
                  <a:pt x="318" y="154"/>
                </a:cubicBezTo>
                <a:cubicBezTo>
                  <a:pt x="318" y="158"/>
                  <a:pt x="316" y="159"/>
                  <a:pt x="315" y="161"/>
                </a:cubicBezTo>
                <a:cubicBezTo>
                  <a:pt x="314" y="163"/>
                  <a:pt x="314" y="165"/>
                  <a:pt x="313" y="166"/>
                </a:cubicBezTo>
                <a:cubicBezTo>
                  <a:pt x="313" y="167"/>
                  <a:pt x="312" y="168"/>
                  <a:pt x="312" y="169"/>
                </a:cubicBezTo>
                <a:cubicBezTo>
                  <a:pt x="310" y="173"/>
                  <a:pt x="313" y="176"/>
                  <a:pt x="311" y="179"/>
                </a:cubicBezTo>
                <a:cubicBezTo>
                  <a:pt x="311" y="183"/>
                  <a:pt x="314" y="183"/>
                  <a:pt x="315" y="186"/>
                </a:cubicBezTo>
                <a:cubicBezTo>
                  <a:pt x="316" y="187"/>
                  <a:pt x="316" y="189"/>
                  <a:pt x="317" y="191"/>
                </a:cubicBezTo>
                <a:cubicBezTo>
                  <a:pt x="320" y="191"/>
                  <a:pt x="321" y="191"/>
                  <a:pt x="324" y="191"/>
                </a:cubicBezTo>
                <a:cubicBezTo>
                  <a:pt x="325" y="192"/>
                  <a:pt x="326" y="193"/>
                  <a:pt x="327" y="194"/>
                </a:cubicBezTo>
                <a:lnTo>
                  <a:pt x="326" y="202"/>
                </a:lnTo>
                <a:cubicBezTo>
                  <a:pt x="325" y="204"/>
                  <a:pt x="323" y="205"/>
                  <a:pt x="323" y="206"/>
                </a:cubicBezTo>
                <a:cubicBezTo>
                  <a:pt x="320" y="206"/>
                  <a:pt x="317" y="206"/>
                  <a:pt x="316" y="207"/>
                </a:cubicBezTo>
                <a:cubicBezTo>
                  <a:pt x="315" y="211"/>
                  <a:pt x="315" y="215"/>
                  <a:pt x="313" y="217"/>
                </a:cubicBezTo>
                <a:cubicBezTo>
                  <a:pt x="313" y="219"/>
                  <a:pt x="314" y="222"/>
                  <a:pt x="315" y="224"/>
                </a:cubicBezTo>
                <a:cubicBezTo>
                  <a:pt x="318" y="227"/>
                  <a:pt x="321" y="225"/>
                  <a:pt x="318" y="231"/>
                </a:cubicBezTo>
                <a:cubicBezTo>
                  <a:pt x="319" y="232"/>
                  <a:pt x="319" y="232"/>
                  <a:pt x="320" y="233"/>
                </a:cubicBezTo>
                <a:cubicBezTo>
                  <a:pt x="321" y="233"/>
                  <a:pt x="324" y="233"/>
                  <a:pt x="325" y="234"/>
                </a:cubicBezTo>
                <a:cubicBezTo>
                  <a:pt x="326" y="235"/>
                  <a:pt x="324" y="237"/>
                  <a:pt x="324" y="238"/>
                </a:cubicBezTo>
                <a:cubicBezTo>
                  <a:pt x="323" y="240"/>
                  <a:pt x="323" y="241"/>
                  <a:pt x="323" y="243"/>
                </a:cubicBezTo>
                <a:cubicBezTo>
                  <a:pt x="322" y="244"/>
                  <a:pt x="320" y="244"/>
                  <a:pt x="319" y="245"/>
                </a:cubicBezTo>
                <a:cubicBezTo>
                  <a:pt x="319" y="246"/>
                  <a:pt x="319" y="247"/>
                  <a:pt x="318" y="248"/>
                </a:cubicBezTo>
                <a:cubicBezTo>
                  <a:pt x="318" y="249"/>
                  <a:pt x="318" y="250"/>
                  <a:pt x="318" y="252"/>
                </a:cubicBezTo>
                <a:cubicBezTo>
                  <a:pt x="318" y="253"/>
                  <a:pt x="316" y="255"/>
                  <a:pt x="317" y="258"/>
                </a:cubicBezTo>
                <a:cubicBezTo>
                  <a:pt x="318" y="260"/>
                  <a:pt x="320" y="262"/>
                  <a:pt x="319" y="266"/>
                </a:cubicBezTo>
                <a:cubicBezTo>
                  <a:pt x="319" y="268"/>
                  <a:pt x="319" y="270"/>
                  <a:pt x="318" y="272"/>
                </a:cubicBezTo>
                <a:cubicBezTo>
                  <a:pt x="317" y="273"/>
                  <a:pt x="314" y="274"/>
                  <a:pt x="314" y="277"/>
                </a:cubicBezTo>
                <a:cubicBezTo>
                  <a:pt x="315" y="280"/>
                  <a:pt x="318" y="282"/>
                  <a:pt x="320" y="284"/>
                </a:cubicBezTo>
                <a:cubicBezTo>
                  <a:pt x="323" y="284"/>
                  <a:pt x="328" y="285"/>
                  <a:pt x="330" y="284"/>
                </a:cubicBezTo>
                <a:cubicBezTo>
                  <a:pt x="331" y="283"/>
                  <a:pt x="331" y="282"/>
                  <a:pt x="332" y="282"/>
                </a:cubicBezTo>
                <a:cubicBezTo>
                  <a:pt x="334" y="280"/>
                  <a:pt x="336" y="279"/>
                  <a:pt x="340" y="279"/>
                </a:cubicBezTo>
                <a:cubicBezTo>
                  <a:pt x="341" y="280"/>
                  <a:pt x="343" y="282"/>
                  <a:pt x="344" y="283"/>
                </a:cubicBezTo>
                <a:cubicBezTo>
                  <a:pt x="345" y="284"/>
                  <a:pt x="346" y="284"/>
                  <a:pt x="347" y="285"/>
                </a:cubicBezTo>
                <a:cubicBezTo>
                  <a:pt x="351" y="284"/>
                  <a:pt x="352" y="282"/>
                  <a:pt x="354" y="281"/>
                </a:cubicBezTo>
                <a:cubicBezTo>
                  <a:pt x="357" y="279"/>
                  <a:pt x="361" y="284"/>
                  <a:pt x="366" y="284"/>
                </a:cubicBezTo>
                <a:cubicBezTo>
                  <a:pt x="373" y="284"/>
                  <a:pt x="377" y="284"/>
                  <a:pt x="383" y="283"/>
                </a:cubicBezTo>
                <a:cubicBezTo>
                  <a:pt x="384" y="283"/>
                  <a:pt x="386" y="283"/>
                  <a:pt x="388" y="283"/>
                </a:cubicBezTo>
                <a:cubicBezTo>
                  <a:pt x="389" y="282"/>
                  <a:pt x="391" y="281"/>
                  <a:pt x="392" y="280"/>
                </a:cubicBezTo>
                <a:cubicBezTo>
                  <a:pt x="394" y="280"/>
                  <a:pt x="395" y="280"/>
                  <a:pt x="397" y="279"/>
                </a:cubicBezTo>
                <a:cubicBezTo>
                  <a:pt x="397" y="279"/>
                  <a:pt x="397" y="279"/>
                  <a:pt x="397" y="278"/>
                </a:cubicBezTo>
                <a:cubicBezTo>
                  <a:pt x="395" y="278"/>
                  <a:pt x="393" y="276"/>
                  <a:pt x="391" y="275"/>
                </a:cubicBezTo>
                <a:cubicBezTo>
                  <a:pt x="391" y="274"/>
                  <a:pt x="391" y="274"/>
                  <a:pt x="392" y="274"/>
                </a:cubicBezTo>
                <a:lnTo>
                  <a:pt x="402" y="276"/>
                </a:lnTo>
                <a:cubicBezTo>
                  <a:pt x="401" y="277"/>
                  <a:pt x="400" y="278"/>
                  <a:pt x="399" y="278"/>
                </a:cubicBezTo>
                <a:cubicBezTo>
                  <a:pt x="400" y="280"/>
                  <a:pt x="409" y="284"/>
                  <a:pt x="412" y="283"/>
                </a:cubicBezTo>
                <a:cubicBezTo>
                  <a:pt x="413" y="283"/>
                  <a:pt x="414" y="282"/>
                  <a:pt x="414" y="281"/>
                </a:cubicBezTo>
                <a:cubicBezTo>
                  <a:pt x="416" y="281"/>
                  <a:pt x="418" y="280"/>
                  <a:pt x="420" y="279"/>
                </a:cubicBezTo>
                <a:lnTo>
                  <a:pt x="431" y="282"/>
                </a:lnTo>
                <a:lnTo>
                  <a:pt x="459" y="286"/>
                </a:lnTo>
                <a:cubicBezTo>
                  <a:pt x="461" y="289"/>
                  <a:pt x="463" y="292"/>
                  <a:pt x="467" y="293"/>
                </a:cubicBezTo>
                <a:cubicBezTo>
                  <a:pt x="474" y="295"/>
                  <a:pt x="478" y="291"/>
                  <a:pt x="480" y="285"/>
                </a:cubicBezTo>
                <a:lnTo>
                  <a:pt x="486" y="284"/>
                </a:lnTo>
                <a:lnTo>
                  <a:pt x="488" y="280"/>
                </a:lnTo>
                <a:cubicBezTo>
                  <a:pt x="493" y="279"/>
                  <a:pt x="497" y="278"/>
                  <a:pt x="500" y="276"/>
                </a:cubicBezTo>
                <a:cubicBezTo>
                  <a:pt x="501" y="275"/>
                  <a:pt x="500" y="275"/>
                  <a:pt x="501" y="275"/>
                </a:cubicBezTo>
                <a:cubicBezTo>
                  <a:pt x="500" y="272"/>
                  <a:pt x="499" y="273"/>
                  <a:pt x="497" y="272"/>
                </a:cubicBezTo>
                <a:cubicBezTo>
                  <a:pt x="496" y="272"/>
                  <a:pt x="496" y="271"/>
                  <a:pt x="495" y="271"/>
                </a:cubicBezTo>
                <a:lnTo>
                  <a:pt x="512" y="270"/>
                </a:lnTo>
                <a:cubicBezTo>
                  <a:pt x="512" y="271"/>
                  <a:pt x="511" y="272"/>
                  <a:pt x="510" y="274"/>
                </a:cubicBezTo>
                <a:cubicBezTo>
                  <a:pt x="512" y="276"/>
                  <a:pt x="515" y="279"/>
                  <a:pt x="518" y="278"/>
                </a:cubicBezTo>
                <a:cubicBezTo>
                  <a:pt x="521" y="278"/>
                  <a:pt x="524" y="274"/>
                  <a:pt x="528" y="276"/>
                </a:cubicBezTo>
                <a:cubicBezTo>
                  <a:pt x="530" y="276"/>
                  <a:pt x="531" y="278"/>
                  <a:pt x="532" y="278"/>
                </a:cubicBezTo>
                <a:cubicBezTo>
                  <a:pt x="533" y="279"/>
                  <a:pt x="537" y="280"/>
                  <a:pt x="538" y="280"/>
                </a:cubicBezTo>
                <a:cubicBezTo>
                  <a:pt x="542" y="281"/>
                  <a:pt x="547" y="279"/>
                  <a:pt x="551" y="279"/>
                </a:cubicBezTo>
                <a:cubicBezTo>
                  <a:pt x="555" y="280"/>
                  <a:pt x="558" y="282"/>
                  <a:pt x="562" y="282"/>
                </a:cubicBezTo>
                <a:cubicBezTo>
                  <a:pt x="568" y="282"/>
                  <a:pt x="569" y="286"/>
                  <a:pt x="572" y="288"/>
                </a:cubicBezTo>
                <a:cubicBezTo>
                  <a:pt x="573" y="288"/>
                  <a:pt x="577" y="289"/>
                  <a:pt x="578" y="289"/>
                </a:cubicBezTo>
                <a:cubicBezTo>
                  <a:pt x="581" y="288"/>
                  <a:pt x="583" y="286"/>
                  <a:pt x="583" y="284"/>
                </a:cubicBezTo>
                <a:cubicBezTo>
                  <a:pt x="584" y="283"/>
                  <a:pt x="582" y="273"/>
                  <a:pt x="581" y="272"/>
                </a:cubicBezTo>
                <a:cubicBezTo>
                  <a:pt x="580" y="271"/>
                  <a:pt x="580" y="271"/>
                  <a:pt x="579" y="271"/>
                </a:cubicBezTo>
                <a:cubicBezTo>
                  <a:pt x="577" y="272"/>
                  <a:pt x="577" y="274"/>
                  <a:pt x="576" y="274"/>
                </a:cubicBezTo>
                <a:cubicBezTo>
                  <a:pt x="575" y="275"/>
                  <a:pt x="574" y="275"/>
                  <a:pt x="573" y="275"/>
                </a:cubicBezTo>
                <a:cubicBezTo>
                  <a:pt x="570" y="275"/>
                  <a:pt x="569" y="273"/>
                  <a:pt x="568" y="271"/>
                </a:cubicBezTo>
                <a:cubicBezTo>
                  <a:pt x="566" y="271"/>
                  <a:pt x="561" y="271"/>
                  <a:pt x="560" y="271"/>
                </a:cubicBezTo>
                <a:cubicBezTo>
                  <a:pt x="558" y="270"/>
                  <a:pt x="558" y="267"/>
                  <a:pt x="557" y="265"/>
                </a:cubicBezTo>
                <a:lnTo>
                  <a:pt x="559" y="256"/>
                </a:lnTo>
                <a:cubicBezTo>
                  <a:pt x="561" y="256"/>
                  <a:pt x="562" y="256"/>
                  <a:pt x="563" y="257"/>
                </a:cubicBezTo>
                <a:cubicBezTo>
                  <a:pt x="565" y="258"/>
                  <a:pt x="566" y="261"/>
                  <a:pt x="568" y="263"/>
                </a:cubicBezTo>
                <a:cubicBezTo>
                  <a:pt x="569" y="263"/>
                  <a:pt x="571" y="263"/>
                  <a:pt x="572" y="264"/>
                </a:cubicBezTo>
                <a:cubicBezTo>
                  <a:pt x="573" y="264"/>
                  <a:pt x="575" y="266"/>
                  <a:pt x="577" y="268"/>
                </a:cubicBezTo>
                <a:cubicBezTo>
                  <a:pt x="577" y="267"/>
                  <a:pt x="577" y="268"/>
                  <a:pt x="578" y="267"/>
                </a:cubicBezTo>
                <a:cubicBezTo>
                  <a:pt x="579" y="266"/>
                  <a:pt x="578" y="264"/>
                  <a:pt x="579" y="262"/>
                </a:cubicBezTo>
                <a:cubicBezTo>
                  <a:pt x="580" y="258"/>
                  <a:pt x="583" y="254"/>
                  <a:pt x="583" y="250"/>
                </a:cubicBezTo>
                <a:cubicBezTo>
                  <a:pt x="580" y="248"/>
                  <a:pt x="579" y="246"/>
                  <a:pt x="576" y="244"/>
                </a:cubicBezTo>
                <a:cubicBezTo>
                  <a:pt x="576" y="242"/>
                  <a:pt x="575" y="240"/>
                  <a:pt x="576" y="239"/>
                </a:cubicBezTo>
                <a:cubicBezTo>
                  <a:pt x="577" y="237"/>
                  <a:pt x="578" y="237"/>
                  <a:pt x="580" y="237"/>
                </a:cubicBezTo>
                <a:cubicBezTo>
                  <a:pt x="581" y="236"/>
                  <a:pt x="583" y="232"/>
                  <a:pt x="583" y="231"/>
                </a:cubicBezTo>
                <a:cubicBezTo>
                  <a:pt x="584" y="227"/>
                  <a:pt x="579" y="222"/>
                  <a:pt x="578" y="219"/>
                </a:cubicBezTo>
                <a:cubicBezTo>
                  <a:pt x="577" y="215"/>
                  <a:pt x="579" y="211"/>
                  <a:pt x="580" y="208"/>
                </a:cubicBezTo>
                <a:lnTo>
                  <a:pt x="580" y="202"/>
                </a:lnTo>
                <a:cubicBezTo>
                  <a:pt x="580" y="201"/>
                  <a:pt x="581" y="199"/>
                  <a:pt x="582" y="198"/>
                </a:cubicBezTo>
                <a:cubicBezTo>
                  <a:pt x="582" y="195"/>
                  <a:pt x="579" y="192"/>
                  <a:pt x="581" y="189"/>
                </a:cubicBezTo>
                <a:cubicBezTo>
                  <a:pt x="581" y="188"/>
                  <a:pt x="585" y="185"/>
                  <a:pt x="586" y="184"/>
                </a:cubicBezTo>
                <a:cubicBezTo>
                  <a:pt x="586" y="183"/>
                  <a:pt x="586" y="183"/>
                  <a:pt x="586" y="183"/>
                </a:cubicBezTo>
                <a:cubicBezTo>
                  <a:pt x="584" y="179"/>
                  <a:pt x="578" y="182"/>
                  <a:pt x="574" y="182"/>
                </a:cubicBezTo>
                <a:cubicBezTo>
                  <a:pt x="573" y="181"/>
                  <a:pt x="572" y="181"/>
                  <a:pt x="571" y="180"/>
                </a:cubicBezTo>
                <a:cubicBezTo>
                  <a:pt x="570" y="180"/>
                  <a:pt x="571" y="180"/>
                  <a:pt x="570" y="179"/>
                </a:cubicBezTo>
                <a:cubicBezTo>
                  <a:pt x="570" y="177"/>
                  <a:pt x="571" y="176"/>
                  <a:pt x="572" y="174"/>
                </a:cubicBezTo>
                <a:cubicBezTo>
                  <a:pt x="574" y="174"/>
                  <a:pt x="575" y="173"/>
                  <a:pt x="577" y="172"/>
                </a:cubicBezTo>
                <a:close/>
                <a:moveTo>
                  <a:pt x="13" y="122"/>
                </a:moveTo>
                <a:cubicBezTo>
                  <a:pt x="13" y="122"/>
                  <a:pt x="12" y="122"/>
                  <a:pt x="12" y="122"/>
                </a:cubicBezTo>
                <a:cubicBezTo>
                  <a:pt x="12" y="123"/>
                  <a:pt x="12" y="125"/>
                  <a:pt x="12" y="127"/>
                </a:cubicBezTo>
                <a:cubicBezTo>
                  <a:pt x="14" y="127"/>
                  <a:pt x="14" y="126"/>
                  <a:pt x="14" y="125"/>
                </a:cubicBezTo>
                <a:cubicBezTo>
                  <a:pt x="14" y="124"/>
                  <a:pt x="14" y="123"/>
                  <a:pt x="13" y="122"/>
                </a:cubicBezTo>
                <a:close/>
                <a:moveTo>
                  <a:pt x="48" y="578"/>
                </a:moveTo>
                <a:cubicBezTo>
                  <a:pt x="45" y="577"/>
                  <a:pt x="43" y="571"/>
                  <a:pt x="39" y="569"/>
                </a:cubicBezTo>
                <a:cubicBezTo>
                  <a:pt x="38" y="569"/>
                  <a:pt x="33" y="570"/>
                  <a:pt x="30" y="570"/>
                </a:cubicBezTo>
                <a:cubicBezTo>
                  <a:pt x="29" y="567"/>
                  <a:pt x="26" y="562"/>
                  <a:pt x="24" y="559"/>
                </a:cubicBezTo>
                <a:cubicBezTo>
                  <a:pt x="23" y="558"/>
                  <a:pt x="22" y="558"/>
                  <a:pt x="21" y="557"/>
                </a:cubicBezTo>
                <a:cubicBezTo>
                  <a:pt x="20" y="555"/>
                  <a:pt x="21" y="552"/>
                  <a:pt x="20" y="551"/>
                </a:cubicBezTo>
                <a:cubicBezTo>
                  <a:pt x="20" y="549"/>
                  <a:pt x="20" y="549"/>
                  <a:pt x="19" y="548"/>
                </a:cubicBezTo>
                <a:lnTo>
                  <a:pt x="17" y="548"/>
                </a:lnTo>
                <a:cubicBezTo>
                  <a:pt x="16" y="549"/>
                  <a:pt x="13" y="550"/>
                  <a:pt x="12" y="551"/>
                </a:cubicBezTo>
                <a:cubicBezTo>
                  <a:pt x="9" y="554"/>
                  <a:pt x="12" y="561"/>
                  <a:pt x="14" y="563"/>
                </a:cubicBezTo>
                <a:cubicBezTo>
                  <a:pt x="15" y="564"/>
                  <a:pt x="17" y="564"/>
                  <a:pt x="18" y="565"/>
                </a:cubicBezTo>
                <a:cubicBezTo>
                  <a:pt x="20" y="567"/>
                  <a:pt x="20" y="570"/>
                  <a:pt x="22" y="571"/>
                </a:cubicBezTo>
                <a:cubicBezTo>
                  <a:pt x="24" y="573"/>
                  <a:pt x="27" y="571"/>
                  <a:pt x="29" y="573"/>
                </a:cubicBezTo>
                <a:cubicBezTo>
                  <a:pt x="31" y="574"/>
                  <a:pt x="33" y="578"/>
                  <a:pt x="36" y="579"/>
                </a:cubicBezTo>
                <a:cubicBezTo>
                  <a:pt x="38" y="580"/>
                  <a:pt x="40" y="580"/>
                  <a:pt x="43" y="581"/>
                </a:cubicBezTo>
                <a:cubicBezTo>
                  <a:pt x="44" y="581"/>
                  <a:pt x="46" y="582"/>
                  <a:pt x="47" y="583"/>
                </a:cubicBezTo>
                <a:cubicBezTo>
                  <a:pt x="50" y="583"/>
                  <a:pt x="53" y="583"/>
                  <a:pt x="55" y="583"/>
                </a:cubicBezTo>
                <a:cubicBezTo>
                  <a:pt x="56" y="583"/>
                  <a:pt x="57" y="585"/>
                  <a:pt x="59" y="584"/>
                </a:cubicBezTo>
                <a:cubicBezTo>
                  <a:pt x="60" y="584"/>
                  <a:pt x="61" y="583"/>
                  <a:pt x="62" y="582"/>
                </a:cubicBezTo>
                <a:cubicBezTo>
                  <a:pt x="62" y="581"/>
                  <a:pt x="62" y="580"/>
                  <a:pt x="61" y="580"/>
                </a:cubicBezTo>
                <a:cubicBezTo>
                  <a:pt x="59" y="574"/>
                  <a:pt x="52" y="581"/>
                  <a:pt x="48" y="578"/>
                </a:cubicBezTo>
                <a:close/>
                <a:moveTo>
                  <a:pt x="13" y="405"/>
                </a:moveTo>
                <a:cubicBezTo>
                  <a:pt x="13" y="408"/>
                  <a:pt x="13" y="411"/>
                  <a:pt x="15" y="413"/>
                </a:cubicBezTo>
                <a:cubicBezTo>
                  <a:pt x="15" y="413"/>
                  <a:pt x="15" y="414"/>
                  <a:pt x="15" y="414"/>
                </a:cubicBezTo>
                <a:cubicBezTo>
                  <a:pt x="19" y="414"/>
                  <a:pt x="20" y="411"/>
                  <a:pt x="19" y="406"/>
                </a:cubicBezTo>
                <a:cubicBezTo>
                  <a:pt x="19" y="406"/>
                  <a:pt x="19" y="406"/>
                  <a:pt x="18" y="405"/>
                </a:cubicBezTo>
                <a:cubicBezTo>
                  <a:pt x="17" y="405"/>
                  <a:pt x="16" y="405"/>
                  <a:pt x="14" y="404"/>
                </a:cubicBezTo>
                <a:cubicBezTo>
                  <a:pt x="14" y="405"/>
                  <a:pt x="14" y="405"/>
                  <a:pt x="13" y="405"/>
                </a:cubicBezTo>
                <a:close/>
                <a:moveTo>
                  <a:pt x="16" y="522"/>
                </a:moveTo>
                <a:cubicBezTo>
                  <a:pt x="16" y="519"/>
                  <a:pt x="14" y="516"/>
                  <a:pt x="15" y="512"/>
                </a:cubicBezTo>
                <a:cubicBezTo>
                  <a:pt x="16" y="509"/>
                  <a:pt x="19" y="506"/>
                  <a:pt x="18" y="502"/>
                </a:cubicBezTo>
                <a:cubicBezTo>
                  <a:pt x="16" y="495"/>
                  <a:pt x="10" y="491"/>
                  <a:pt x="15" y="484"/>
                </a:cubicBezTo>
                <a:cubicBezTo>
                  <a:pt x="16" y="482"/>
                  <a:pt x="16" y="481"/>
                  <a:pt x="18" y="480"/>
                </a:cubicBezTo>
                <a:cubicBezTo>
                  <a:pt x="18" y="478"/>
                  <a:pt x="19" y="471"/>
                  <a:pt x="18" y="469"/>
                </a:cubicBezTo>
                <a:cubicBezTo>
                  <a:pt x="17" y="468"/>
                  <a:pt x="17" y="468"/>
                  <a:pt x="15" y="468"/>
                </a:cubicBezTo>
                <a:cubicBezTo>
                  <a:pt x="14" y="470"/>
                  <a:pt x="12" y="473"/>
                  <a:pt x="9" y="471"/>
                </a:cubicBezTo>
                <a:cubicBezTo>
                  <a:pt x="7" y="471"/>
                  <a:pt x="6" y="470"/>
                  <a:pt x="5" y="469"/>
                </a:cubicBezTo>
                <a:cubicBezTo>
                  <a:pt x="3" y="470"/>
                  <a:pt x="4" y="472"/>
                  <a:pt x="3" y="473"/>
                </a:cubicBezTo>
                <a:cubicBezTo>
                  <a:pt x="3" y="474"/>
                  <a:pt x="2" y="476"/>
                  <a:pt x="2" y="478"/>
                </a:cubicBezTo>
                <a:cubicBezTo>
                  <a:pt x="2" y="479"/>
                  <a:pt x="3" y="480"/>
                  <a:pt x="3" y="482"/>
                </a:cubicBezTo>
                <a:cubicBezTo>
                  <a:pt x="2" y="484"/>
                  <a:pt x="2" y="488"/>
                  <a:pt x="2" y="491"/>
                </a:cubicBezTo>
                <a:cubicBezTo>
                  <a:pt x="2" y="494"/>
                  <a:pt x="2" y="497"/>
                  <a:pt x="2" y="500"/>
                </a:cubicBezTo>
                <a:cubicBezTo>
                  <a:pt x="2" y="500"/>
                  <a:pt x="1" y="502"/>
                  <a:pt x="1" y="503"/>
                </a:cubicBezTo>
                <a:cubicBezTo>
                  <a:pt x="1" y="505"/>
                  <a:pt x="3" y="506"/>
                  <a:pt x="3" y="508"/>
                </a:cubicBezTo>
                <a:lnTo>
                  <a:pt x="3" y="511"/>
                </a:lnTo>
                <a:cubicBezTo>
                  <a:pt x="4" y="513"/>
                  <a:pt x="5" y="514"/>
                  <a:pt x="5" y="516"/>
                </a:cubicBezTo>
                <a:lnTo>
                  <a:pt x="5" y="519"/>
                </a:lnTo>
                <a:cubicBezTo>
                  <a:pt x="6" y="522"/>
                  <a:pt x="8" y="525"/>
                  <a:pt x="9" y="528"/>
                </a:cubicBezTo>
                <a:cubicBezTo>
                  <a:pt x="10" y="530"/>
                  <a:pt x="9" y="532"/>
                  <a:pt x="9" y="534"/>
                </a:cubicBezTo>
                <a:cubicBezTo>
                  <a:pt x="8" y="536"/>
                  <a:pt x="9" y="537"/>
                  <a:pt x="10" y="539"/>
                </a:cubicBezTo>
                <a:cubicBezTo>
                  <a:pt x="11" y="539"/>
                  <a:pt x="10" y="539"/>
                  <a:pt x="11" y="539"/>
                </a:cubicBezTo>
                <a:cubicBezTo>
                  <a:pt x="17" y="539"/>
                  <a:pt x="18" y="529"/>
                  <a:pt x="16" y="522"/>
                </a:cubicBezTo>
                <a:close/>
                <a:moveTo>
                  <a:pt x="36" y="544"/>
                </a:moveTo>
                <a:lnTo>
                  <a:pt x="36" y="545"/>
                </a:lnTo>
                <a:cubicBezTo>
                  <a:pt x="37" y="544"/>
                  <a:pt x="37" y="543"/>
                  <a:pt x="36" y="543"/>
                </a:cubicBezTo>
                <a:cubicBezTo>
                  <a:pt x="36" y="543"/>
                  <a:pt x="36" y="543"/>
                  <a:pt x="36" y="544"/>
                </a:cubicBezTo>
                <a:close/>
                <a:moveTo>
                  <a:pt x="5" y="375"/>
                </a:moveTo>
                <a:cubicBezTo>
                  <a:pt x="5" y="376"/>
                  <a:pt x="6" y="376"/>
                  <a:pt x="6" y="376"/>
                </a:cubicBezTo>
                <a:cubicBezTo>
                  <a:pt x="8" y="377"/>
                  <a:pt x="12" y="376"/>
                  <a:pt x="14" y="375"/>
                </a:cubicBezTo>
                <a:cubicBezTo>
                  <a:pt x="14" y="371"/>
                  <a:pt x="12" y="370"/>
                  <a:pt x="11" y="368"/>
                </a:cubicBezTo>
                <a:lnTo>
                  <a:pt x="10" y="368"/>
                </a:lnTo>
                <a:cubicBezTo>
                  <a:pt x="8" y="369"/>
                  <a:pt x="7" y="370"/>
                  <a:pt x="6" y="371"/>
                </a:cubicBezTo>
                <a:cubicBezTo>
                  <a:pt x="5" y="372"/>
                  <a:pt x="5" y="373"/>
                  <a:pt x="5" y="375"/>
                </a:cubicBezTo>
                <a:close/>
                <a:moveTo>
                  <a:pt x="74" y="545"/>
                </a:moveTo>
                <a:cubicBezTo>
                  <a:pt x="70" y="546"/>
                  <a:pt x="63" y="545"/>
                  <a:pt x="60" y="543"/>
                </a:cubicBezTo>
                <a:lnTo>
                  <a:pt x="76" y="544"/>
                </a:lnTo>
                <a:cubicBezTo>
                  <a:pt x="76" y="544"/>
                  <a:pt x="75" y="545"/>
                  <a:pt x="74" y="545"/>
                </a:cubicBezTo>
                <a:close/>
                <a:moveTo>
                  <a:pt x="51" y="535"/>
                </a:moveTo>
                <a:cubicBezTo>
                  <a:pt x="51" y="534"/>
                  <a:pt x="52" y="533"/>
                  <a:pt x="52" y="532"/>
                </a:cubicBezTo>
                <a:cubicBezTo>
                  <a:pt x="53" y="537"/>
                  <a:pt x="57" y="541"/>
                  <a:pt x="58" y="542"/>
                </a:cubicBezTo>
                <a:cubicBezTo>
                  <a:pt x="55" y="540"/>
                  <a:pt x="54" y="537"/>
                  <a:pt x="51" y="535"/>
                </a:cubicBezTo>
                <a:close/>
                <a:moveTo>
                  <a:pt x="60" y="332"/>
                </a:moveTo>
                <a:lnTo>
                  <a:pt x="61" y="332"/>
                </a:lnTo>
                <a:cubicBezTo>
                  <a:pt x="61" y="330"/>
                  <a:pt x="63" y="330"/>
                  <a:pt x="65" y="329"/>
                </a:cubicBezTo>
                <a:cubicBezTo>
                  <a:pt x="67" y="329"/>
                  <a:pt x="67" y="330"/>
                  <a:pt x="68" y="330"/>
                </a:cubicBezTo>
                <a:cubicBezTo>
                  <a:pt x="66" y="331"/>
                  <a:pt x="62" y="331"/>
                  <a:pt x="61" y="332"/>
                </a:cubicBezTo>
                <a:lnTo>
                  <a:pt x="60" y="332"/>
                </a:lnTo>
                <a:close/>
                <a:moveTo>
                  <a:pt x="45" y="345"/>
                </a:moveTo>
                <a:lnTo>
                  <a:pt x="45" y="345"/>
                </a:lnTo>
                <a:lnTo>
                  <a:pt x="44" y="345"/>
                </a:lnTo>
                <a:cubicBezTo>
                  <a:pt x="45" y="344"/>
                  <a:pt x="45" y="343"/>
                  <a:pt x="46" y="342"/>
                </a:cubicBezTo>
                <a:cubicBezTo>
                  <a:pt x="46" y="343"/>
                  <a:pt x="45" y="344"/>
                  <a:pt x="45" y="345"/>
                </a:cubicBezTo>
                <a:close/>
                <a:moveTo>
                  <a:pt x="82" y="331"/>
                </a:moveTo>
                <a:lnTo>
                  <a:pt x="85" y="331"/>
                </a:lnTo>
                <a:lnTo>
                  <a:pt x="85" y="332"/>
                </a:lnTo>
                <a:cubicBezTo>
                  <a:pt x="84" y="332"/>
                  <a:pt x="83" y="332"/>
                  <a:pt x="82" y="332"/>
                </a:cubicBezTo>
                <a:lnTo>
                  <a:pt x="82" y="331"/>
                </a:lnTo>
                <a:close/>
                <a:moveTo>
                  <a:pt x="153" y="545"/>
                </a:moveTo>
                <a:cubicBezTo>
                  <a:pt x="153" y="544"/>
                  <a:pt x="154" y="544"/>
                  <a:pt x="154" y="544"/>
                </a:cubicBezTo>
                <a:cubicBezTo>
                  <a:pt x="157" y="544"/>
                  <a:pt x="159" y="548"/>
                  <a:pt x="161" y="550"/>
                </a:cubicBezTo>
                <a:cubicBezTo>
                  <a:pt x="161" y="552"/>
                  <a:pt x="161" y="553"/>
                  <a:pt x="160" y="554"/>
                </a:cubicBezTo>
                <a:cubicBezTo>
                  <a:pt x="156" y="555"/>
                  <a:pt x="154" y="552"/>
                  <a:pt x="151" y="551"/>
                </a:cubicBezTo>
                <a:cubicBezTo>
                  <a:pt x="151" y="550"/>
                  <a:pt x="151" y="550"/>
                  <a:pt x="151" y="550"/>
                </a:cubicBezTo>
                <a:cubicBezTo>
                  <a:pt x="151" y="547"/>
                  <a:pt x="151" y="545"/>
                  <a:pt x="153" y="545"/>
                </a:cubicBezTo>
                <a:close/>
                <a:moveTo>
                  <a:pt x="205" y="554"/>
                </a:moveTo>
                <a:cubicBezTo>
                  <a:pt x="205" y="554"/>
                  <a:pt x="207" y="554"/>
                  <a:pt x="211" y="555"/>
                </a:cubicBezTo>
                <a:cubicBezTo>
                  <a:pt x="211" y="555"/>
                  <a:pt x="211" y="555"/>
                  <a:pt x="210" y="555"/>
                </a:cubicBezTo>
                <a:cubicBezTo>
                  <a:pt x="210" y="556"/>
                  <a:pt x="209" y="556"/>
                  <a:pt x="209" y="557"/>
                </a:cubicBezTo>
                <a:cubicBezTo>
                  <a:pt x="207" y="557"/>
                  <a:pt x="206" y="557"/>
                  <a:pt x="206" y="556"/>
                </a:cubicBezTo>
                <a:cubicBezTo>
                  <a:pt x="205" y="556"/>
                  <a:pt x="205" y="556"/>
                  <a:pt x="205" y="556"/>
                </a:cubicBezTo>
                <a:cubicBezTo>
                  <a:pt x="205" y="555"/>
                  <a:pt x="205" y="554"/>
                  <a:pt x="205" y="554"/>
                </a:cubicBezTo>
                <a:close/>
                <a:moveTo>
                  <a:pt x="86" y="556"/>
                </a:moveTo>
                <a:cubicBezTo>
                  <a:pt x="89" y="556"/>
                  <a:pt x="92" y="556"/>
                  <a:pt x="95" y="557"/>
                </a:cubicBezTo>
                <a:cubicBezTo>
                  <a:pt x="96" y="557"/>
                  <a:pt x="97" y="559"/>
                  <a:pt x="99" y="559"/>
                </a:cubicBezTo>
                <a:cubicBezTo>
                  <a:pt x="101" y="560"/>
                  <a:pt x="109" y="560"/>
                  <a:pt x="112" y="560"/>
                </a:cubicBezTo>
                <a:cubicBezTo>
                  <a:pt x="113" y="560"/>
                  <a:pt x="114" y="559"/>
                  <a:pt x="116" y="559"/>
                </a:cubicBezTo>
                <a:cubicBezTo>
                  <a:pt x="119" y="560"/>
                  <a:pt x="123" y="560"/>
                  <a:pt x="126" y="561"/>
                </a:cubicBezTo>
                <a:cubicBezTo>
                  <a:pt x="129" y="562"/>
                  <a:pt x="134" y="561"/>
                  <a:pt x="136" y="560"/>
                </a:cubicBezTo>
                <a:lnTo>
                  <a:pt x="145" y="560"/>
                </a:lnTo>
                <a:cubicBezTo>
                  <a:pt x="147" y="560"/>
                  <a:pt x="151" y="557"/>
                  <a:pt x="153" y="558"/>
                </a:cubicBezTo>
                <a:cubicBezTo>
                  <a:pt x="156" y="558"/>
                  <a:pt x="159" y="561"/>
                  <a:pt x="162" y="562"/>
                </a:cubicBezTo>
                <a:cubicBezTo>
                  <a:pt x="170" y="565"/>
                  <a:pt x="178" y="559"/>
                  <a:pt x="183" y="558"/>
                </a:cubicBezTo>
                <a:cubicBezTo>
                  <a:pt x="186" y="557"/>
                  <a:pt x="189" y="560"/>
                  <a:pt x="191" y="561"/>
                </a:cubicBezTo>
                <a:cubicBezTo>
                  <a:pt x="195" y="562"/>
                  <a:pt x="199" y="560"/>
                  <a:pt x="202" y="560"/>
                </a:cubicBezTo>
                <a:lnTo>
                  <a:pt x="209" y="560"/>
                </a:lnTo>
                <a:cubicBezTo>
                  <a:pt x="210" y="560"/>
                  <a:pt x="212" y="562"/>
                  <a:pt x="213" y="562"/>
                </a:cubicBezTo>
                <a:cubicBezTo>
                  <a:pt x="215" y="563"/>
                  <a:pt x="225" y="563"/>
                  <a:pt x="226" y="562"/>
                </a:cubicBezTo>
                <a:cubicBezTo>
                  <a:pt x="227" y="562"/>
                  <a:pt x="228" y="559"/>
                  <a:pt x="228" y="558"/>
                </a:cubicBezTo>
                <a:cubicBezTo>
                  <a:pt x="227" y="558"/>
                  <a:pt x="226" y="557"/>
                  <a:pt x="225" y="557"/>
                </a:cubicBezTo>
                <a:cubicBezTo>
                  <a:pt x="231" y="557"/>
                  <a:pt x="239" y="558"/>
                  <a:pt x="246" y="559"/>
                </a:cubicBezTo>
                <a:cubicBezTo>
                  <a:pt x="247" y="560"/>
                  <a:pt x="247" y="560"/>
                  <a:pt x="248" y="560"/>
                </a:cubicBezTo>
                <a:cubicBezTo>
                  <a:pt x="251" y="561"/>
                  <a:pt x="253" y="561"/>
                  <a:pt x="257" y="562"/>
                </a:cubicBezTo>
                <a:cubicBezTo>
                  <a:pt x="258" y="562"/>
                  <a:pt x="261" y="563"/>
                  <a:pt x="263" y="562"/>
                </a:cubicBezTo>
                <a:cubicBezTo>
                  <a:pt x="264" y="562"/>
                  <a:pt x="266" y="561"/>
                  <a:pt x="268" y="561"/>
                </a:cubicBezTo>
                <a:cubicBezTo>
                  <a:pt x="271" y="561"/>
                  <a:pt x="275" y="561"/>
                  <a:pt x="278" y="561"/>
                </a:cubicBezTo>
                <a:lnTo>
                  <a:pt x="283" y="561"/>
                </a:lnTo>
                <a:cubicBezTo>
                  <a:pt x="287" y="560"/>
                  <a:pt x="295" y="561"/>
                  <a:pt x="298" y="560"/>
                </a:cubicBezTo>
                <a:cubicBezTo>
                  <a:pt x="298" y="559"/>
                  <a:pt x="298" y="559"/>
                  <a:pt x="298" y="559"/>
                </a:cubicBezTo>
                <a:cubicBezTo>
                  <a:pt x="299" y="556"/>
                  <a:pt x="294" y="553"/>
                  <a:pt x="293" y="551"/>
                </a:cubicBezTo>
                <a:cubicBezTo>
                  <a:pt x="293" y="551"/>
                  <a:pt x="293" y="551"/>
                  <a:pt x="293" y="551"/>
                </a:cubicBezTo>
                <a:cubicBezTo>
                  <a:pt x="293" y="551"/>
                  <a:pt x="293" y="551"/>
                  <a:pt x="293" y="551"/>
                </a:cubicBezTo>
                <a:cubicBezTo>
                  <a:pt x="302" y="544"/>
                  <a:pt x="301" y="536"/>
                  <a:pt x="297" y="529"/>
                </a:cubicBezTo>
                <a:cubicBezTo>
                  <a:pt x="298" y="518"/>
                  <a:pt x="301" y="510"/>
                  <a:pt x="292" y="504"/>
                </a:cubicBezTo>
                <a:cubicBezTo>
                  <a:pt x="292" y="503"/>
                  <a:pt x="292" y="501"/>
                  <a:pt x="292" y="500"/>
                </a:cubicBezTo>
                <a:cubicBezTo>
                  <a:pt x="292" y="495"/>
                  <a:pt x="293" y="493"/>
                  <a:pt x="292" y="488"/>
                </a:cubicBezTo>
                <a:cubicBezTo>
                  <a:pt x="292" y="486"/>
                  <a:pt x="292" y="485"/>
                  <a:pt x="292" y="484"/>
                </a:cubicBezTo>
                <a:cubicBezTo>
                  <a:pt x="291" y="482"/>
                  <a:pt x="289" y="482"/>
                  <a:pt x="287" y="480"/>
                </a:cubicBezTo>
                <a:cubicBezTo>
                  <a:pt x="286" y="479"/>
                  <a:pt x="286" y="476"/>
                  <a:pt x="285" y="475"/>
                </a:cubicBezTo>
                <a:lnTo>
                  <a:pt x="285" y="474"/>
                </a:lnTo>
                <a:cubicBezTo>
                  <a:pt x="286" y="475"/>
                  <a:pt x="287" y="476"/>
                  <a:pt x="288" y="476"/>
                </a:cubicBezTo>
                <a:cubicBezTo>
                  <a:pt x="289" y="475"/>
                  <a:pt x="290" y="474"/>
                  <a:pt x="291" y="473"/>
                </a:cubicBezTo>
                <a:cubicBezTo>
                  <a:pt x="291" y="470"/>
                  <a:pt x="287" y="466"/>
                  <a:pt x="286" y="464"/>
                </a:cubicBezTo>
                <a:cubicBezTo>
                  <a:pt x="286" y="458"/>
                  <a:pt x="291" y="456"/>
                  <a:pt x="290" y="451"/>
                </a:cubicBezTo>
                <a:cubicBezTo>
                  <a:pt x="288" y="445"/>
                  <a:pt x="283" y="440"/>
                  <a:pt x="285" y="432"/>
                </a:cubicBezTo>
                <a:cubicBezTo>
                  <a:pt x="286" y="426"/>
                  <a:pt x="286" y="420"/>
                  <a:pt x="288" y="414"/>
                </a:cubicBezTo>
                <a:cubicBezTo>
                  <a:pt x="289" y="408"/>
                  <a:pt x="293" y="400"/>
                  <a:pt x="290" y="391"/>
                </a:cubicBezTo>
                <a:cubicBezTo>
                  <a:pt x="288" y="385"/>
                  <a:pt x="285" y="381"/>
                  <a:pt x="282" y="376"/>
                </a:cubicBezTo>
                <a:cubicBezTo>
                  <a:pt x="282" y="376"/>
                  <a:pt x="283" y="374"/>
                  <a:pt x="284" y="373"/>
                </a:cubicBezTo>
                <a:lnTo>
                  <a:pt x="284" y="371"/>
                </a:lnTo>
                <a:cubicBezTo>
                  <a:pt x="284" y="368"/>
                  <a:pt x="287" y="365"/>
                  <a:pt x="286" y="362"/>
                </a:cubicBezTo>
                <a:cubicBezTo>
                  <a:pt x="285" y="361"/>
                  <a:pt x="284" y="359"/>
                  <a:pt x="284" y="358"/>
                </a:cubicBezTo>
                <a:cubicBezTo>
                  <a:pt x="284" y="356"/>
                  <a:pt x="285" y="354"/>
                  <a:pt x="284" y="352"/>
                </a:cubicBezTo>
                <a:cubicBezTo>
                  <a:pt x="283" y="351"/>
                  <a:pt x="281" y="348"/>
                  <a:pt x="282" y="347"/>
                </a:cubicBezTo>
                <a:cubicBezTo>
                  <a:pt x="282" y="345"/>
                  <a:pt x="283" y="344"/>
                  <a:pt x="284" y="342"/>
                </a:cubicBezTo>
                <a:cubicBezTo>
                  <a:pt x="284" y="340"/>
                  <a:pt x="283" y="337"/>
                  <a:pt x="283" y="335"/>
                </a:cubicBezTo>
                <a:cubicBezTo>
                  <a:pt x="284" y="333"/>
                  <a:pt x="285" y="326"/>
                  <a:pt x="284" y="323"/>
                </a:cubicBezTo>
                <a:cubicBezTo>
                  <a:pt x="283" y="320"/>
                  <a:pt x="281" y="318"/>
                  <a:pt x="280" y="315"/>
                </a:cubicBezTo>
                <a:cubicBezTo>
                  <a:pt x="275" y="315"/>
                  <a:pt x="275" y="317"/>
                  <a:pt x="272" y="318"/>
                </a:cubicBezTo>
                <a:cubicBezTo>
                  <a:pt x="271" y="318"/>
                  <a:pt x="270" y="318"/>
                  <a:pt x="269" y="318"/>
                </a:cubicBezTo>
                <a:cubicBezTo>
                  <a:pt x="265" y="319"/>
                  <a:pt x="262" y="322"/>
                  <a:pt x="258" y="323"/>
                </a:cubicBezTo>
                <a:cubicBezTo>
                  <a:pt x="254" y="324"/>
                  <a:pt x="253" y="321"/>
                  <a:pt x="250" y="322"/>
                </a:cubicBezTo>
                <a:cubicBezTo>
                  <a:pt x="247" y="322"/>
                  <a:pt x="244" y="321"/>
                  <a:pt x="241" y="320"/>
                </a:cubicBezTo>
                <a:lnTo>
                  <a:pt x="237" y="320"/>
                </a:lnTo>
                <a:lnTo>
                  <a:pt x="237" y="319"/>
                </a:lnTo>
                <a:cubicBezTo>
                  <a:pt x="236" y="319"/>
                  <a:pt x="235" y="318"/>
                  <a:pt x="234" y="318"/>
                </a:cubicBezTo>
                <a:cubicBezTo>
                  <a:pt x="231" y="317"/>
                  <a:pt x="228" y="319"/>
                  <a:pt x="225" y="318"/>
                </a:cubicBezTo>
                <a:cubicBezTo>
                  <a:pt x="223" y="317"/>
                  <a:pt x="217" y="315"/>
                  <a:pt x="214" y="317"/>
                </a:cubicBezTo>
                <a:lnTo>
                  <a:pt x="213" y="317"/>
                </a:lnTo>
                <a:cubicBezTo>
                  <a:pt x="213" y="319"/>
                  <a:pt x="217" y="320"/>
                  <a:pt x="218" y="321"/>
                </a:cubicBezTo>
                <a:cubicBezTo>
                  <a:pt x="217" y="322"/>
                  <a:pt x="214" y="321"/>
                  <a:pt x="211" y="322"/>
                </a:cubicBezTo>
                <a:cubicBezTo>
                  <a:pt x="208" y="323"/>
                  <a:pt x="204" y="323"/>
                  <a:pt x="201" y="323"/>
                </a:cubicBezTo>
                <a:cubicBezTo>
                  <a:pt x="201" y="322"/>
                  <a:pt x="201" y="321"/>
                  <a:pt x="201" y="320"/>
                </a:cubicBezTo>
                <a:cubicBezTo>
                  <a:pt x="204" y="318"/>
                  <a:pt x="208" y="318"/>
                  <a:pt x="210" y="316"/>
                </a:cubicBezTo>
                <a:lnTo>
                  <a:pt x="211" y="316"/>
                </a:lnTo>
                <a:cubicBezTo>
                  <a:pt x="211" y="316"/>
                  <a:pt x="210" y="316"/>
                  <a:pt x="210" y="315"/>
                </a:cubicBezTo>
                <a:cubicBezTo>
                  <a:pt x="206" y="314"/>
                  <a:pt x="202" y="313"/>
                  <a:pt x="198" y="315"/>
                </a:cubicBezTo>
                <a:cubicBezTo>
                  <a:pt x="198" y="317"/>
                  <a:pt x="198" y="317"/>
                  <a:pt x="199" y="318"/>
                </a:cubicBezTo>
                <a:cubicBezTo>
                  <a:pt x="199" y="318"/>
                  <a:pt x="199" y="319"/>
                  <a:pt x="199" y="319"/>
                </a:cubicBezTo>
                <a:cubicBezTo>
                  <a:pt x="193" y="319"/>
                  <a:pt x="190" y="315"/>
                  <a:pt x="185" y="314"/>
                </a:cubicBezTo>
                <a:cubicBezTo>
                  <a:pt x="184" y="314"/>
                  <a:pt x="181" y="315"/>
                  <a:pt x="180" y="315"/>
                </a:cubicBezTo>
                <a:lnTo>
                  <a:pt x="178" y="314"/>
                </a:lnTo>
                <a:cubicBezTo>
                  <a:pt x="177" y="313"/>
                  <a:pt x="176" y="312"/>
                  <a:pt x="176" y="311"/>
                </a:cubicBezTo>
                <a:cubicBezTo>
                  <a:pt x="173" y="310"/>
                  <a:pt x="170" y="310"/>
                  <a:pt x="166" y="310"/>
                </a:cubicBezTo>
                <a:cubicBezTo>
                  <a:pt x="165" y="310"/>
                  <a:pt x="164" y="311"/>
                  <a:pt x="162" y="311"/>
                </a:cubicBezTo>
                <a:cubicBezTo>
                  <a:pt x="160" y="312"/>
                  <a:pt x="157" y="313"/>
                  <a:pt x="156" y="315"/>
                </a:cubicBezTo>
                <a:cubicBezTo>
                  <a:pt x="156" y="316"/>
                  <a:pt x="156" y="317"/>
                  <a:pt x="156" y="318"/>
                </a:cubicBezTo>
                <a:lnTo>
                  <a:pt x="126" y="318"/>
                </a:lnTo>
                <a:cubicBezTo>
                  <a:pt x="124" y="319"/>
                  <a:pt x="121" y="319"/>
                  <a:pt x="119" y="320"/>
                </a:cubicBezTo>
                <a:cubicBezTo>
                  <a:pt x="117" y="320"/>
                  <a:pt x="115" y="322"/>
                  <a:pt x="113" y="323"/>
                </a:cubicBezTo>
                <a:cubicBezTo>
                  <a:pt x="111" y="323"/>
                  <a:pt x="111" y="322"/>
                  <a:pt x="110" y="322"/>
                </a:cubicBezTo>
                <a:lnTo>
                  <a:pt x="106" y="321"/>
                </a:lnTo>
                <a:cubicBezTo>
                  <a:pt x="105" y="321"/>
                  <a:pt x="104" y="320"/>
                  <a:pt x="103" y="320"/>
                </a:cubicBezTo>
                <a:cubicBezTo>
                  <a:pt x="101" y="319"/>
                  <a:pt x="98" y="320"/>
                  <a:pt x="96" y="321"/>
                </a:cubicBezTo>
                <a:cubicBezTo>
                  <a:pt x="91" y="320"/>
                  <a:pt x="87" y="320"/>
                  <a:pt x="83" y="320"/>
                </a:cubicBezTo>
                <a:cubicBezTo>
                  <a:pt x="79" y="321"/>
                  <a:pt x="76" y="321"/>
                  <a:pt x="73" y="322"/>
                </a:cubicBezTo>
                <a:cubicBezTo>
                  <a:pt x="70" y="323"/>
                  <a:pt x="68" y="321"/>
                  <a:pt x="66" y="322"/>
                </a:cubicBezTo>
                <a:cubicBezTo>
                  <a:pt x="65" y="323"/>
                  <a:pt x="60" y="328"/>
                  <a:pt x="60" y="329"/>
                </a:cubicBezTo>
                <a:cubicBezTo>
                  <a:pt x="57" y="329"/>
                  <a:pt x="49" y="329"/>
                  <a:pt x="47" y="328"/>
                </a:cubicBezTo>
                <a:cubicBezTo>
                  <a:pt x="46" y="327"/>
                  <a:pt x="47" y="325"/>
                  <a:pt x="46" y="323"/>
                </a:cubicBezTo>
                <a:cubicBezTo>
                  <a:pt x="45" y="322"/>
                  <a:pt x="45" y="322"/>
                  <a:pt x="44" y="323"/>
                </a:cubicBezTo>
                <a:cubicBezTo>
                  <a:pt x="42" y="326"/>
                  <a:pt x="40" y="328"/>
                  <a:pt x="38" y="331"/>
                </a:cubicBezTo>
                <a:cubicBezTo>
                  <a:pt x="39" y="334"/>
                  <a:pt x="41" y="340"/>
                  <a:pt x="43" y="343"/>
                </a:cubicBezTo>
                <a:cubicBezTo>
                  <a:pt x="43" y="347"/>
                  <a:pt x="38" y="348"/>
                  <a:pt x="35" y="350"/>
                </a:cubicBezTo>
                <a:cubicBezTo>
                  <a:pt x="36" y="353"/>
                  <a:pt x="38" y="354"/>
                  <a:pt x="39" y="357"/>
                </a:cubicBezTo>
                <a:cubicBezTo>
                  <a:pt x="40" y="361"/>
                  <a:pt x="37" y="364"/>
                  <a:pt x="38" y="368"/>
                </a:cubicBezTo>
                <a:cubicBezTo>
                  <a:pt x="39" y="371"/>
                  <a:pt x="43" y="379"/>
                  <a:pt x="45" y="381"/>
                </a:cubicBezTo>
                <a:cubicBezTo>
                  <a:pt x="45" y="384"/>
                  <a:pt x="41" y="389"/>
                  <a:pt x="43" y="392"/>
                </a:cubicBezTo>
                <a:cubicBezTo>
                  <a:pt x="45" y="392"/>
                  <a:pt x="46" y="391"/>
                  <a:pt x="46" y="390"/>
                </a:cubicBezTo>
                <a:cubicBezTo>
                  <a:pt x="47" y="390"/>
                  <a:pt x="48" y="390"/>
                  <a:pt x="48" y="390"/>
                </a:cubicBezTo>
                <a:cubicBezTo>
                  <a:pt x="51" y="396"/>
                  <a:pt x="47" y="400"/>
                  <a:pt x="45" y="405"/>
                </a:cubicBezTo>
                <a:cubicBezTo>
                  <a:pt x="44" y="408"/>
                  <a:pt x="44" y="411"/>
                  <a:pt x="43" y="414"/>
                </a:cubicBezTo>
                <a:cubicBezTo>
                  <a:pt x="42" y="415"/>
                  <a:pt x="41" y="416"/>
                  <a:pt x="40" y="417"/>
                </a:cubicBezTo>
                <a:cubicBezTo>
                  <a:pt x="40" y="420"/>
                  <a:pt x="41" y="422"/>
                  <a:pt x="41" y="425"/>
                </a:cubicBezTo>
                <a:cubicBezTo>
                  <a:pt x="40" y="426"/>
                  <a:pt x="39" y="427"/>
                  <a:pt x="39" y="429"/>
                </a:cubicBezTo>
                <a:cubicBezTo>
                  <a:pt x="38" y="432"/>
                  <a:pt x="41" y="438"/>
                  <a:pt x="42" y="440"/>
                </a:cubicBezTo>
                <a:cubicBezTo>
                  <a:pt x="43" y="444"/>
                  <a:pt x="43" y="451"/>
                  <a:pt x="43" y="456"/>
                </a:cubicBezTo>
                <a:cubicBezTo>
                  <a:pt x="41" y="456"/>
                  <a:pt x="41" y="456"/>
                  <a:pt x="40" y="457"/>
                </a:cubicBezTo>
                <a:cubicBezTo>
                  <a:pt x="40" y="460"/>
                  <a:pt x="40" y="465"/>
                  <a:pt x="39" y="467"/>
                </a:cubicBezTo>
                <a:cubicBezTo>
                  <a:pt x="39" y="470"/>
                  <a:pt x="41" y="471"/>
                  <a:pt x="43" y="472"/>
                </a:cubicBezTo>
                <a:cubicBezTo>
                  <a:pt x="42" y="476"/>
                  <a:pt x="40" y="476"/>
                  <a:pt x="39" y="479"/>
                </a:cubicBezTo>
                <a:cubicBezTo>
                  <a:pt x="38" y="481"/>
                  <a:pt x="44" y="487"/>
                  <a:pt x="45" y="488"/>
                </a:cubicBezTo>
                <a:cubicBezTo>
                  <a:pt x="45" y="492"/>
                  <a:pt x="43" y="499"/>
                  <a:pt x="44" y="503"/>
                </a:cubicBezTo>
                <a:cubicBezTo>
                  <a:pt x="45" y="505"/>
                  <a:pt x="46" y="506"/>
                  <a:pt x="46" y="509"/>
                </a:cubicBezTo>
                <a:cubicBezTo>
                  <a:pt x="44" y="510"/>
                  <a:pt x="43" y="512"/>
                  <a:pt x="42" y="513"/>
                </a:cubicBezTo>
                <a:cubicBezTo>
                  <a:pt x="42" y="514"/>
                  <a:pt x="42" y="514"/>
                  <a:pt x="42" y="515"/>
                </a:cubicBezTo>
                <a:cubicBezTo>
                  <a:pt x="43" y="518"/>
                  <a:pt x="47" y="517"/>
                  <a:pt x="49" y="522"/>
                </a:cubicBezTo>
                <a:cubicBezTo>
                  <a:pt x="51" y="529"/>
                  <a:pt x="44" y="530"/>
                  <a:pt x="42" y="533"/>
                </a:cubicBezTo>
                <a:cubicBezTo>
                  <a:pt x="40" y="535"/>
                  <a:pt x="39" y="539"/>
                  <a:pt x="37" y="541"/>
                </a:cubicBezTo>
                <a:lnTo>
                  <a:pt x="37" y="542"/>
                </a:lnTo>
                <a:cubicBezTo>
                  <a:pt x="45" y="538"/>
                  <a:pt x="52" y="542"/>
                  <a:pt x="57" y="546"/>
                </a:cubicBezTo>
                <a:cubicBezTo>
                  <a:pt x="57" y="549"/>
                  <a:pt x="55" y="552"/>
                  <a:pt x="53" y="553"/>
                </a:cubicBezTo>
                <a:cubicBezTo>
                  <a:pt x="53" y="554"/>
                  <a:pt x="54" y="555"/>
                  <a:pt x="54" y="555"/>
                </a:cubicBezTo>
                <a:cubicBezTo>
                  <a:pt x="57" y="555"/>
                  <a:pt x="59" y="554"/>
                  <a:pt x="62" y="553"/>
                </a:cubicBezTo>
                <a:cubicBezTo>
                  <a:pt x="64" y="553"/>
                  <a:pt x="66" y="555"/>
                  <a:pt x="69" y="554"/>
                </a:cubicBezTo>
                <a:cubicBezTo>
                  <a:pt x="71" y="554"/>
                  <a:pt x="74" y="552"/>
                  <a:pt x="77" y="553"/>
                </a:cubicBezTo>
                <a:cubicBezTo>
                  <a:pt x="80" y="554"/>
                  <a:pt x="83" y="555"/>
                  <a:pt x="86" y="556"/>
                </a:cubicBezTo>
                <a:close/>
                <a:moveTo>
                  <a:pt x="8" y="394"/>
                </a:moveTo>
                <a:cubicBezTo>
                  <a:pt x="7" y="395"/>
                  <a:pt x="7" y="396"/>
                  <a:pt x="7" y="397"/>
                </a:cubicBezTo>
                <a:cubicBezTo>
                  <a:pt x="7" y="399"/>
                  <a:pt x="8" y="401"/>
                  <a:pt x="7" y="403"/>
                </a:cubicBezTo>
                <a:lnTo>
                  <a:pt x="7" y="405"/>
                </a:lnTo>
                <a:cubicBezTo>
                  <a:pt x="8" y="405"/>
                  <a:pt x="9" y="405"/>
                  <a:pt x="10" y="405"/>
                </a:cubicBezTo>
                <a:cubicBezTo>
                  <a:pt x="11" y="404"/>
                  <a:pt x="10" y="403"/>
                  <a:pt x="11" y="402"/>
                </a:cubicBezTo>
                <a:cubicBezTo>
                  <a:pt x="12" y="400"/>
                  <a:pt x="14" y="399"/>
                  <a:pt x="16" y="398"/>
                </a:cubicBezTo>
                <a:cubicBezTo>
                  <a:pt x="17" y="398"/>
                  <a:pt x="17" y="397"/>
                  <a:pt x="18" y="396"/>
                </a:cubicBezTo>
                <a:cubicBezTo>
                  <a:pt x="18" y="392"/>
                  <a:pt x="17" y="390"/>
                  <a:pt x="15" y="387"/>
                </a:cubicBezTo>
                <a:lnTo>
                  <a:pt x="14" y="387"/>
                </a:lnTo>
                <a:cubicBezTo>
                  <a:pt x="14" y="386"/>
                  <a:pt x="13" y="387"/>
                  <a:pt x="12" y="387"/>
                </a:cubicBezTo>
                <a:cubicBezTo>
                  <a:pt x="10" y="386"/>
                  <a:pt x="10" y="382"/>
                  <a:pt x="6" y="382"/>
                </a:cubicBezTo>
                <a:cubicBezTo>
                  <a:pt x="0" y="388"/>
                  <a:pt x="7" y="389"/>
                  <a:pt x="8" y="394"/>
                </a:cubicBezTo>
                <a:close/>
                <a:moveTo>
                  <a:pt x="6" y="353"/>
                </a:moveTo>
                <a:lnTo>
                  <a:pt x="6" y="354"/>
                </a:lnTo>
                <a:lnTo>
                  <a:pt x="7" y="354"/>
                </a:lnTo>
                <a:cubicBezTo>
                  <a:pt x="7" y="353"/>
                  <a:pt x="7" y="353"/>
                  <a:pt x="6" y="353"/>
                </a:cubicBezTo>
                <a:close/>
                <a:moveTo>
                  <a:pt x="463" y="305"/>
                </a:moveTo>
                <a:cubicBezTo>
                  <a:pt x="461" y="302"/>
                  <a:pt x="457" y="300"/>
                  <a:pt x="449" y="300"/>
                </a:cubicBezTo>
                <a:cubicBezTo>
                  <a:pt x="448" y="301"/>
                  <a:pt x="446" y="302"/>
                  <a:pt x="445" y="303"/>
                </a:cubicBezTo>
                <a:cubicBezTo>
                  <a:pt x="449" y="304"/>
                  <a:pt x="452" y="301"/>
                  <a:pt x="457" y="302"/>
                </a:cubicBezTo>
                <a:cubicBezTo>
                  <a:pt x="459" y="303"/>
                  <a:pt x="461" y="304"/>
                  <a:pt x="463" y="305"/>
                </a:cubicBezTo>
                <a:close/>
                <a:moveTo>
                  <a:pt x="589" y="496"/>
                </a:moveTo>
                <a:cubicBezTo>
                  <a:pt x="588" y="496"/>
                  <a:pt x="588" y="497"/>
                  <a:pt x="588" y="497"/>
                </a:cubicBezTo>
                <a:cubicBezTo>
                  <a:pt x="587" y="497"/>
                  <a:pt x="587" y="497"/>
                  <a:pt x="587" y="498"/>
                </a:cubicBezTo>
                <a:cubicBezTo>
                  <a:pt x="587" y="500"/>
                  <a:pt x="589" y="502"/>
                  <a:pt x="590" y="503"/>
                </a:cubicBezTo>
                <a:cubicBezTo>
                  <a:pt x="590" y="508"/>
                  <a:pt x="589" y="509"/>
                  <a:pt x="586" y="511"/>
                </a:cubicBezTo>
                <a:cubicBezTo>
                  <a:pt x="585" y="511"/>
                  <a:pt x="585" y="511"/>
                  <a:pt x="584" y="512"/>
                </a:cubicBezTo>
                <a:cubicBezTo>
                  <a:pt x="583" y="512"/>
                  <a:pt x="584" y="513"/>
                  <a:pt x="583" y="513"/>
                </a:cubicBezTo>
                <a:cubicBezTo>
                  <a:pt x="583" y="518"/>
                  <a:pt x="584" y="522"/>
                  <a:pt x="585" y="526"/>
                </a:cubicBezTo>
                <a:cubicBezTo>
                  <a:pt x="585" y="528"/>
                  <a:pt x="585" y="530"/>
                  <a:pt x="585" y="531"/>
                </a:cubicBezTo>
                <a:cubicBezTo>
                  <a:pt x="586" y="533"/>
                  <a:pt x="587" y="537"/>
                  <a:pt x="586" y="540"/>
                </a:cubicBezTo>
                <a:cubicBezTo>
                  <a:pt x="585" y="543"/>
                  <a:pt x="584" y="546"/>
                  <a:pt x="583" y="549"/>
                </a:cubicBezTo>
                <a:cubicBezTo>
                  <a:pt x="582" y="550"/>
                  <a:pt x="583" y="551"/>
                  <a:pt x="582" y="552"/>
                </a:cubicBezTo>
                <a:cubicBezTo>
                  <a:pt x="581" y="554"/>
                  <a:pt x="579" y="555"/>
                  <a:pt x="577" y="556"/>
                </a:cubicBezTo>
                <a:cubicBezTo>
                  <a:pt x="576" y="559"/>
                  <a:pt x="576" y="562"/>
                  <a:pt x="573" y="564"/>
                </a:cubicBezTo>
                <a:cubicBezTo>
                  <a:pt x="572" y="565"/>
                  <a:pt x="569" y="565"/>
                  <a:pt x="568" y="566"/>
                </a:cubicBezTo>
                <a:cubicBezTo>
                  <a:pt x="567" y="567"/>
                  <a:pt x="568" y="570"/>
                  <a:pt x="567" y="571"/>
                </a:cubicBezTo>
                <a:cubicBezTo>
                  <a:pt x="566" y="572"/>
                  <a:pt x="563" y="574"/>
                  <a:pt x="562" y="575"/>
                </a:cubicBezTo>
                <a:cubicBezTo>
                  <a:pt x="562" y="576"/>
                  <a:pt x="562" y="578"/>
                  <a:pt x="562" y="579"/>
                </a:cubicBezTo>
                <a:cubicBezTo>
                  <a:pt x="560" y="582"/>
                  <a:pt x="553" y="588"/>
                  <a:pt x="547" y="586"/>
                </a:cubicBezTo>
                <a:cubicBezTo>
                  <a:pt x="545" y="586"/>
                  <a:pt x="544" y="584"/>
                  <a:pt x="542" y="583"/>
                </a:cubicBezTo>
                <a:cubicBezTo>
                  <a:pt x="538" y="581"/>
                  <a:pt x="534" y="585"/>
                  <a:pt x="531" y="586"/>
                </a:cubicBezTo>
                <a:cubicBezTo>
                  <a:pt x="528" y="587"/>
                  <a:pt x="523" y="586"/>
                  <a:pt x="521" y="585"/>
                </a:cubicBezTo>
                <a:cubicBezTo>
                  <a:pt x="521" y="585"/>
                  <a:pt x="520" y="583"/>
                  <a:pt x="519" y="583"/>
                </a:cubicBezTo>
                <a:cubicBezTo>
                  <a:pt x="517" y="582"/>
                  <a:pt x="516" y="584"/>
                  <a:pt x="515" y="585"/>
                </a:cubicBezTo>
                <a:cubicBezTo>
                  <a:pt x="512" y="587"/>
                  <a:pt x="509" y="587"/>
                  <a:pt x="507" y="590"/>
                </a:cubicBezTo>
                <a:cubicBezTo>
                  <a:pt x="501" y="591"/>
                  <a:pt x="497" y="589"/>
                  <a:pt x="495" y="586"/>
                </a:cubicBezTo>
                <a:cubicBezTo>
                  <a:pt x="493" y="586"/>
                  <a:pt x="493" y="586"/>
                  <a:pt x="492" y="587"/>
                </a:cubicBezTo>
                <a:cubicBezTo>
                  <a:pt x="490" y="588"/>
                  <a:pt x="489" y="591"/>
                  <a:pt x="488" y="593"/>
                </a:cubicBezTo>
                <a:cubicBezTo>
                  <a:pt x="488" y="594"/>
                  <a:pt x="488" y="595"/>
                  <a:pt x="488" y="596"/>
                </a:cubicBezTo>
                <a:cubicBezTo>
                  <a:pt x="488" y="598"/>
                  <a:pt x="488" y="598"/>
                  <a:pt x="489" y="599"/>
                </a:cubicBezTo>
                <a:cubicBezTo>
                  <a:pt x="495" y="600"/>
                  <a:pt x="501" y="599"/>
                  <a:pt x="506" y="597"/>
                </a:cubicBezTo>
                <a:cubicBezTo>
                  <a:pt x="511" y="596"/>
                  <a:pt x="514" y="600"/>
                  <a:pt x="519" y="599"/>
                </a:cubicBezTo>
                <a:cubicBezTo>
                  <a:pt x="522" y="598"/>
                  <a:pt x="525" y="596"/>
                  <a:pt x="528" y="595"/>
                </a:cubicBezTo>
                <a:cubicBezTo>
                  <a:pt x="531" y="594"/>
                  <a:pt x="534" y="596"/>
                  <a:pt x="538" y="595"/>
                </a:cubicBezTo>
                <a:cubicBezTo>
                  <a:pt x="540" y="595"/>
                  <a:pt x="542" y="593"/>
                  <a:pt x="544" y="592"/>
                </a:cubicBezTo>
                <a:cubicBezTo>
                  <a:pt x="547" y="592"/>
                  <a:pt x="549" y="592"/>
                  <a:pt x="551" y="592"/>
                </a:cubicBezTo>
                <a:cubicBezTo>
                  <a:pt x="556" y="591"/>
                  <a:pt x="561" y="589"/>
                  <a:pt x="565" y="588"/>
                </a:cubicBezTo>
                <a:lnTo>
                  <a:pt x="568" y="588"/>
                </a:lnTo>
                <a:cubicBezTo>
                  <a:pt x="569" y="588"/>
                  <a:pt x="572" y="584"/>
                  <a:pt x="573" y="583"/>
                </a:cubicBezTo>
                <a:cubicBezTo>
                  <a:pt x="573" y="581"/>
                  <a:pt x="573" y="580"/>
                  <a:pt x="573" y="578"/>
                </a:cubicBezTo>
                <a:cubicBezTo>
                  <a:pt x="573" y="576"/>
                  <a:pt x="576" y="575"/>
                  <a:pt x="576" y="573"/>
                </a:cubicBezTo>
                <a:cubicBezTo>
                  <a:pt x="577" y="571"/>
                  <a:pt x="577" y="569"/>
                  <a:pt x="578" y="567"/>
                </a:cubicBezTo>
                <a:cubicBezTo>
                  <a:pt x="579" y="566"/>
                  <a:pt x="581" y="564"/>
                  <a:pt x="583" y="564"/>
                </a:cubicBezTo>
                <a:cubicBezTo>
                  <a:pt x="586" y="563"/>
                  <a:pt x="587" y="565"/>
                  <a:pt x="589" y="563"/>
                </a:cubicBezTo>
                <a:cubicBezTo>
                  <a:pt x="595" y="559"/>
                  <a:pt x="590" y="554"/>
                  <a:pt x="591" y="549"/>
                </a:cubicBezTo>
                <a:cubicBezTo>
                  <a:pt x="591" y="546"/>
                  <a:pt x="593" y="542"/>
                  <a:pt x="592" y="538"/>
                </a:cubicBezTo>
                <a:cubicBezTo>
                  <a:pt x="592" y="537"/>
                  <a:pt x="591" y="535"/>
                  <a:pt x="591" y="534"/>
                </a:cubicBezTo>
                <a:cubicBezTo>
                  <a:pt x="592" y="532"/>
                  <a:pt x="592" y="530"/>
                  <a:pt x="592" y="528"/>
                </a:cubicBezTo>
                <a:cubicBezTo>
                  <a:pt x="593" y="524"/>
                  <a:pt x="592" y="519"/>
                  <a:pt x="593" y="516"/>
                </a:cubicBezTo>
                <a:lnTo>
                  <a:pt x="593" y="511"/>
                </a:lnTo>
                <a:cubicBezTo>
                  <a:pt x="593" y="509"/>
                  <a:pt x="596" y="505"/>
                  <a:pt x="594" y="502"/>
                </a:cubicBezTo>
                <a:cubicBezTo>
                  <a:pt x="594" y="499"/>
                  <a:pt x="592" y="496"/>
                  <a:pt x="589" y="496"/>
                </a:cubicBezTo>
                <a:close/>
                <a:moveTo>
                  <a:pt x="602" y="402"/>
                </a:moveTo>
                <a:cubicBezTo>
                  <a:pt x="602" y="396"/>
                  <a:pt x="600" y="392"/>
                  <a:pt x="599" y="387"/>
                </a:cubicBezTo>
                <a:cubicBezTo>
                  <a:pt x="599" y="386"/>
                  <a:pt x="600" y="384"/>
                  <a:pt x="600" y="382"/>
                </a:cubicBezTo>
                <a:cubicBezTo>
                  <a:pt x="599" y="380"/>
                  <a:pt x="597" y="379"/>
                  <a:pt x="597" y="377"/>
                </a:cubicBezTo>
                <a:lnTo>
                  <a:pt x="597" y="374"/>
                </a:lnTo>
                <a:cubicBezTo>
                  <a:pt x="596" y="373"/>
                  <a:pt x="595" y="372"/>
                  <a:pt x="594" y="371"/>
                </a:cubicBezTo>
                <a:cubicBezTo>
                  <a:pt x="594" y="370"/>
                  <a:pt x="594" y="369"/>
                  <a:pt x="594" y="369"/>
                </a:cubicBezTo>
                <a:cubicBezTo>
                  <a:pt x="594" y="364"/>
                  <a:pt x="598" y="363"/>
                  <a:pt x="599" y="359"/>
                </a:cubicBezTo>
                <a:cubicBezTo>
                  <a:pt x="599" y="358"/>
                  <a:pt x="599" y="356"/>
                  <a:pt x="599" y="356"/>
                </a:cubicBezTo>
                <a:lnTo>
                  <a:pt x="599" y="346"/>
                </a:lnTo>
                <a:cubicBezTo>
                  <a:pt x="598" y="346"/>
                  <a:pt x="598" y="344"/>
                  <a:pt x="598" y="344"/>
                </a:cubicBezTo>
                <a:cubicBezTo>
                  <a:pt x="598" y="340"/>
                  <a:pt x="598" y="335"/>
                  <a:pt x="598" y="331"/>
                </a:cubicBezTo>
                <a:cubicBezTo>
                  <a:pt x="598" y="324"/>
                  <a:pt x="597" y="315"/>
                  <a:pt x="598" y="308"/>
                </a:cubicBezTo>
                <a:cubicBezTo>
                  <a:pt x="599" y="306"/>
                  <a:pt x="597" y="304"/>
                  <a:pt x="597" y="302"/>
                </a:cubicBezTo>
                <a:cubicBezTo>
                  <a:pt x="596" y="299"/>
                  <a:pt x="598" y="296"/>
                  <a:pt x="597" y="294"/>
                </a:cubicBezTo>
                <a:lnTo>
                  <a:pt x="596" y="293"/>
                </a:lnTo>
                <a:lnTo>
                  <a:pt x="595" y="293"/>
                </a:lnTo>
                <a:cubicBezTo>
                  <a:pt x="594" y="294"/>
                  <a:pt x="594" y="294"/>
                  <a:pt x="593" y="295"/>
                </a:cubicBezTo>
                <a:cubicBezTo>
                  <a:pt x="592" y="299"/>
                  <a:pt x="595" y="301"/>
                  <a:pt x="594" y="304"/>
                </a:cubicBezTo>
                <a:cubicBezTo>
                  <a:pt x="592" y="313"/>
                  <a:pt x="592" y="328"/>
                  <a:pt x="593" y="337"/>
                </a:cubicBezTo>
                <a:cubicBezTo>
                  <a:pt x="593" y="339"/>
                  <a:pt x="592" y="342"/>
                  <a:pt x="591" y="344"/>
                </a:cubicBezTo>
                <a:cubicBezTo>
                  <a:pt x="590" y="349"/>
                  <a:pt x="591" y="354"/>
                  <a:pt x="592" y="358"/>
                </a:cubicBezTo>
                <a:cubicBezTo>
                  <a:pt x="592" y="360"/>
                  <a:pt x="593" y="366"/>
                  <a:pt x="593" y="367"/>
                </a:cubicBezTo>
                <a:cubicBezTo>
                  <a:pt x="593" y="367"/>
                  <a:pt x="591" y="368"/>
                  <a:pt x="591" y="369"/>
                </a:cubicBezTo>
                <a:cubicBezTo>
                  <a:pt x="590" y="373"/>
                  <a:pt x="593" y="376"/>
                  <a:pt x="595" y="377"/>
                </a:cubicBezTo>
                <a:cubicBezTo>
                  <a:pt x="595" y="382"/>
                  <a:pt x="592" y="383"/>
                  <a:pt x="591" y="387"/>
                </a:cubicBezTo>
                <a:cubicBezTo>
                  <a:pt x="591" y="389"/>
                  <a:pt x="591" y="392"/>
                  <a:pt x="590" y="394"/>
                </a:cubicBezTo>
                <a:cubicBezTo>
                  <a:pt x="590" y="397"/>
                  <a:pt x="588" y="399"/>
                  <a:pt x="588" y="402"/>
                </a:cubicBezTo>
                <a:cubicBezTo>
                  <a:pt x="587" y="405"/>
                  <a:pt x="590" y="407"/>
                  <a:pt x="590" y="409"/>
                </a:cubicBezTo>
                <a:cubicBezTo>
                  <a:pt x="590" y="411"/>
                  <a:pt x="588" y="413"/>
                  <a:pt x="589" y="415"/>
                </a:cubicBezTo>
                <a:cubicBezTo>
                  <a:pt x="590" y="417"/>
                  <a:pt x="592" y="418"/>
                  <a:pt x="592" y="421"/>
                </a:cubicBezTo>
                <a:cubicBezTo>
                  <a:pt x="593" y="423"/>
                  <a:pt x="592" y="426"/>
                  <a:pt x="591" y="428"/>
                </a:cubicBezTo>
                <a:lnTo>
                  <a:pt x="591" y="434"/>
                </a:lnTo>
                <a:cubicBezTo>
                  <a:pt x="590" y="438"/>
                  <a:pt x="590" y="441"/>
                  <a:pt x="591" y="446"/>
                </a:cubicBezTo>
                <a:cubicBezTo>
                  <a:pt x="593" y="451"/>
                  <a:pt x="589" y="456"/>
                  <a:pt x="588" y="459"/>
                </a:cubicBezTo>
                <a:cubicBezTo>
                  <a:pt x="586" y="463"/>
                  <a:pt x="589" y="466"/>
                  <a:pt x="590" y="468"/>
                </a:cubicBezTo>
                <a:cubicBezTo>
                  <a:pt x="590" y="470"/>
                  <a:pt x="590" y="472"/>
                  <a:pt x="591" y="473"/>
                </a:cubicBezTo>
                <a:cubicBezTo>
                  <a:pt x="592" y="473"/>
                  <a:pt x="592" y="473"/>
                  <a:pt x="592" y="473"/>
                </a:cubicBezTo>
                <a:cubicBezTo>
                  <a:pt x="593" y="472"/>
                  <a:pt x="593" y="471"/>
                  <a:pt x="594" y="471"/>
                </a:cubicBezTo>
                <a:cubicBezTo>
                  <a:pt x="595" y="469"/>
                  <a:pt x="596" y="468"/>
                  <a:pt x="597" y="467"/>
                </a:cubicBezTo>
                <a:cubicBezTo>
                  <a:pt x="598" y="463"/>
                  <a:pt x="594" y="460"/>
                  <a:pt x="595" y="456"/>
                </a:cubicBezTo>
                <a:cubicBezTo>
                  <a:pt x="596" y="454"/>
                  <a:pt x="597" y="452"/>
                  <a:pt x="597" y="450"/>
                </a:cubicBezTo>
                <a:cubicBezTo>
                  <a:pt x="598" y="447"/>
                  <a:pt x="597" y="444"/>
                  <a:pt x="597" y="442"/>
                </a:cubicBezTo>
                <a:cubicBezTo>
                  <a:pt x="598" y="439"/>
                  <a:pt x="596" y="435"/>
                  <a:pt x="597" y="433"/>
                </a:cubicBezTo>
                <a:cubicBezTo>
                  <a:pt x="597" y="431"/>
                  <a:pt x="599" y="429"/>
                  <a:pt x="599" y="427"/>
                </a:cubicBezTo>
                <a:cubicBezTo>
                  <a:pt x="598" y="425"/>
                  <a:pt x="596" y="423"/>
                  <a:pt x="596" y="421"/>
                </a:cubicBezTo>
                <a:cubicBezTo>
                  <a:pt x="595" y="419"/>
                  <a:pt x="596" y="416"/>
                  <a:pt x="597" y="415"/>
                </a:cubicBezTo>
                <a:cubicBezTo>
                  <a:pt x="599" y="409"/>
                  <a:pt x="597" y="405"/>
                  <a:pt x="602" y="402"/>
                </a:cubicBezTo>
                <a:close/>
                <a:moveTo>
                  <a:pt x="609" y="162"/>
                </a:moveTo>
                <a:cubicBezTo>
                  <a:pt x="609" y="161"/>
                  <a:pt x="611" y="160"/>
                  <a:pt x="612" y="158"/>
                </a:cubicBezTo>
                <a:cubicBezTo>
                  <a:pt x="614" y="155"/>
                  <a:pt x="613" y="148"/>
                  <a:pt x="611" y="145"/>
                </a:cubicBezTo>
                <a:cubicBezTo>
                  <a:pt x="608" y="144"/>
                  <a:pt x="607" y="143"/>
                  <a:pt x="604" y="143"/>
                </a:cubicBezTo>
                <a:cubicBezTo>
                  <a:pt x="603" y="144"/>
                  <a:pt x="603" y="144"/>
                  <a:pt x="603" y="144"/>
                </a:cubicBezTo>
                <a:cubicBezTo>
                  <a:pt x="602" y="147"/>
                  <a:pt x="603" y="150"/>
                  <a:pt x="603" y="153"/>
                </a:cubicBezTo>
                <a:cubicBezTo>
                  <a:pt x="602" y="155"/>
                  <a:pt x="600" y="157"/>
                  <a:pt x="600" y="160"/>
                </a:cubicBezTo>
                <a:cubicBezTo>
                  <a:pt x="604" y="163"/>
                  <a:pt x="605" y="164"/>
                  <a:pt x="604" y="170"/>
                </a:cubicBezTo>
                <a:cubicBezTo>
                  <a:pt x="604" y="171"/>
                  <a:pt x="603" y="171"/>
                  <a:pt x="603" y="172"/>
                </a:cubicBezTo>
                <a:cubicBezTo>
                  <a:pt x="600" y="173"/>
                  <a:pt x="599" y="172"/>
                  <a:pt x="598" y="174"/>
                </a:cubicBezTo>
                <a:cubicBezTo>
                  <a:pt x="596" y="177"/>
                  <a:pt x="599" y="179"/>
                  <a:pt x="599" y="181"/>
                </a:cubicBezTo>
                <a:cubicBezTo>
                  <a:pt x="599" y="183"/>
                  <a:pt x="597" y="185"/>
                  <a:pt x="596" y="187"/>
                </a:cubicBezTo>
                <a:cubicBezTo>
                  <a:pt x="595" y="189"/>
                  <a:pt x="597" y="198"/>
                  <a:pt x="598" y="200"/>
                </a:cubicBezTo>
                <a:cubicBezTo>
                  <a:pt x="599" y="204"/>
                  <a:pt x="596" y="206"/>
                  <a:pt x="596" y="208"/>
                </a:cubicBezTo>
                <a:cubicBezTo>
                  <a:pt x="595" y="209"/>
                  <a:pt x="596" y="211"/>
                  <a:pt x="596" y="211"/>
                </a:cubicBezTo>
                <a:cubicBezTo>
                  <a:pt x="596" y="214"/>
                  <a:pt x="596" y="216"/>
                  <a:pt x="596" y="219"/>
                </a:cubicBezTo>
                <a:cubicBezTo>
                  <a:pt x="597" y="220"/>
                  <a:pt x="598" y="221"/>
                  <a:pt x="598" y="222"/>
                </a:cubicBezTo>
                <a:cubicBezTo>
                  <a:pt x="599" y="226"/>
                  <a:pt x="596" y="230"/>
                  <a:pt x="597" y="231"/>
                </a:cubicBezTo>
                <a:cubicBezTo>
                  <a:pt x="597" y="233"/>
                  <a:pt x="598" y="233"/>
                  <a:pt x="599" y="234"/>
                </a:cubicBezTo>
                <a:cubicBezTo>
                  <a:pt x="601" y="233"/>
                  <a:pt x="601" y="232"/>
                  <a:pt x="603" y="231"/>
                </a:cubicBezTo>
                <a:cubicBezTo>
                  <a:pt x="603" y="230"/>
                  <a:pt x="604" y="227"/>
                  <a:pt x="604" y="226"/>
                </a:cubicBezTo>
                <a:cubicBezTo>
                  <a:pt x="605" y="223"/>
                  <a:pt x="603" y="221"/>
                  <a:pt x="603" y="220"/>
                </a:cubicBezTo>
                <a:cubicBezTo>
                  <a:pt x="602" y="217"/>
                  <a:pt x="604" y="214"/>
                  <a:pt x="604" y="213"/>
                </a:cubicBezTo>
                <a:cubicBezTo>
                  <a:pt x="605" y="210"/>
                  <a:pt x="603" y="207"/>
                  <a:pt x="603" y="206"/>
                </a:cubicBezTo>
                <a:cubicBezTo>
                  <a:pt x="602" y="204"/>
                  <a:pt x="604" y="202"/>
                  <a:pt x="604" y="201"/>
                </a:cubicBezTo>
                <a:cubicBezTo>
                  <a:pt x="605" y="197"/>
                  <a:pt x="600" y="195"/>
                  <a:pt x="602" y="191"/>
                </a:cubicBezTo>
                <a:cubicBezTo>
                  <a:pt x="603" y="188"/>
                  <a:pt x="609" y="185"/>
                  <a:pt x="612" y="184"/>
                </a:cubicBezTo>
                <a:cubicBezTo>
                  <a:pt x="612" y="181"/>
                  <a:pt x="613" y="177"/>
                  <a:pt x="612" y="174"/>
                </a:cubicBezTo>
                <a:cubicBezTo>
                  <a:pt x="612" y="171"/>
                  <a:pt x="609" y="164"/>
                  <a:pt x="609" y="162"/>
                </a:cubicBezTo>
                <a:close/>
                <a:moveTo>
                  <a:pt x="296" y="593"/>
                </a:moveTo>
                <a:cubicBezTo>
                  <a:pt x="295" y="593"/>
                  <a:pt x="294" y="593"/>
                  <a:pt x="293" y="594"/>
                </a:cubicBezTo>
                <a:lnTo>
                  <a:pt x="292" y="594"/>
                </a:lnTo>
                <a:cubicBezTo>
                  <a:pt x="293" y="593"/>
                  <a:pt x="293" y="591"/>
                  <a:pt x="293" y="590"/>
                </a:cubicBezTo>
                <a:cubicBezTo>
                  <a:pt x="293" y="590"/>
                  <a:pt x="294" y="590"/>
                  <a:pt x="294" y="589"/>
                </a:cubicBezTo>
                <a:cubicBezTo>
                  <a:pt x="295" y="589"/>
                  <a:pt x="295" y="589"/>
                  <a:pt x="295" y="590"/>
                </a:cubicBezTo>
                <a:cubicBezTo>
                  <a:pt x="296" y="590"/>
                  <a:pt x="296" y="590"/>
                  <a:pt x="297" y="590"/>
                </a:cubicBezTo>
                <a:cubicBezTo>
                  <a:pt x="297" y="591"/>
                  <a:pt x="297" y="592"/>
                  <a:pt x="297" y="593"/>
                </a:cubicBezTo>
                <a:cubicBezTo>
                  <a:pt x="297" y="593"/>
                  <a:pt x="297" y="593"/>
                  <a:pt x="296" y="593"/>
                </a:cubicBezTo>
                <a:close/>
                <a:moveTo>
                  <a:pt x="390" y="585"/>
                </a:moveTo>
                <a:cubicBezTo>
                  <a:pt x="386" y="585"/>
                  <a:pt x="383" y="588"/>
                  <a:pt x="379" y="587"/>
                </a:cubicBezTo>
                <a:cubicBezTo>
                  <a:pt x="376" y="586"/>
                  <a:pt x="375" y="584"/>
                  <a:pt x="372" y="583"/>
                </a:cubicBezTo>
                <a:cubicBezTo>
                  <a:pt x="365" y="583"/>
                  <a:pt x="358" y="583"/>
                  <a:pt x="352" y="583"/>
                </a:cubicBezTo>
                <a:cubicBezTo>
                  <a:pt x="350" y="584"/>
                  <a:pt x="347" y="584"/>
                  <a:pt x="345" y="584"/>
                </a:cubicBezTo>
                <a:cubicBezTo>
                  <a:pt x="344" y="584"/>
                  <a:pt x="342" y="583"/>
                  <a:pt x="341" y="583"/>
                </a:cubicBezTo>
                <a:lnTo>
                  <a:pt x="333" y="583"/>
                </a:lnTo>
                <a:cubicBezTo>
                  <a:pt x="329" y="582"/>
                  <a:pt x="323" y="581"/>
                  <a:pt x="319" y="582"/>
                </a:cubicBezTo>
                <a:lnTo>
                  <a:pt x="307" y="582"/>
                </a:lnTo>
                <a:cubicBezTo>
                  <a:pt x="305" y="583"/>
                  <a:pt x="303" y="584"/>
                  <a:pt x="301" y="585"/>
                </a:cubicBezTo>
                <a:cubicBezTo>
                  <a:pt x="299" y="586"/>
                  <a:pt x="296" y="587"/>
                  <a:pt x="294" y="587"/>
                </a:cubicBezTo>
                <a:cubicBezTo>
                  <a:pt x="291" y="588"/>
                  <a:pt x="289" y="586"/>
                  <a:pt x="287" y="586"/>
                </a:cubicBezTo>
                <a:cubicBezTo>
                  <a:pt x="284" y="585"/>
                  <a:pt x="281" y="585"/>
                  <a:pt x="278" y="585"/>
                </a:cubicBezTo>
                <a:cubicBezTo>
                  <a:pt x="278" y="586"/>
                  <a:pt x="278" y="586"/>
                  <a:pt x="278" y="586"/>
                </a:cubicBezTo>
                <a:cubicBezTo>
                  <a:pt x="278" y="587"/>
                  <a:pt x="285" y="593"/>
                  <a:pt x="286" y="594"/>
                </a:cubicBezTo>
                <a:cubicBezTo>
                  <a:pt x="286" y="594"/>
                  <a:pt x="286" y="594"/>
                  <a:pt x="286" y="595"/>
                </a:cubicBezTo>
                <a:cubicBezTo>
                  <a:pt x="281" y="596"/>
                  <a:pt x="277" y="594"/>
                  <a:pt x="273" y="592"/>
                </a:cubicBezTo>
                <a:cubicBezTo>
                  <a:pt x="273" y="589"/>
                  <a:pt x="274" y="589"/>
                  <a:pt x="275" y="587"/>
                </a:cubicBezTo>
                <a:cubicBezTo>
                  <a:pt x="275" y="586"/>
                  <a:pt x="275" y="586"/>
                  <a:pt x="274" y="586"/>
                </a:cubicBezTo>
                <a:cubicBezTo>
                  <a:pt x="273" y="585"/>
                  <a:pt x="269" y="585"/>
                  <a:pt x="266" y="585"/>
                </a:cubicBezTo>
                <a:cubicBezTo>
                  <a:pt x="264" y="585"/>
                  <a:pt x="262" y="584"/>
                  <a:pt x="260" y="585"/>
                </a:cubicBezTo>
                <a:cubicBezTo>
                  <a:pt x="257" y="586"/>
                  <a:pt x="253" y="586"/>
                  <a:pt x="249" y="586"/>
                </a:cubicBezTo>
                <a:cubicBezTo>
                  <a:pt x="247" y="585"/>
                  <a:pt x="245" y="584"/>
                  <a:pt x="243" y="584"/>
                </a:cubicBezTo>
                <a:cubicBezTo>
                  <a:pt x="239" y="583"/>
                  <a:pt x="234" y="585"/>
                  <a:pt x="230" y="584"/>
                </a:cubicBezTo>
                <a:cubicBezTo>
                  <a:pt x="228" y="584"/>
                  <a:pt x="226" y="585"/>
                  <a:pt x="224" y="585"/>
                </a:cubicBezTo>
                <a:cubicBezTo>
                  <a:pt x="224" y="585"/>
                  <a:pt x="222" y="584"/>
                  <a:pt x="221" y="584"/>
                </a:cubicBezTo>
                <a:cubicBezTo>
                  <a:pt x="221" y="584"/>
                  <a:pt x="211" y="585"/>
                  <a:pt x="211" y="585"/>
                </a:cubicBezTo>
                <a:cubicBezTo>
                  <a:pt x="210" y="584"/>
                  <a:pt x="207" y="583"/>
                  <a:pt x="205" y="583"/>
                </a:cubicBezTo>
                <a:cubicBezTo>
                  <a:pt x="203" y="584"/>
                  <a:pt x="200" y="586"/>
                  <a:pt x="198" y="586"/>
                </a:cubicBezTo>
                <a:cubicBezTo>
                  <a:pt x="193" y="587"/>
                  <a:pt x="190" y="585"/>
                  <a:pt x="186" y="585"/>
                </a:cubicBezTo>
                <a:cubicBezTo>
                  <a:pt x="185" y="586"/>
                  <a:pt x="183" y="587"/>
                  <a:pt x="182" y="588"/>
                </a:cubicBezTo>
                <a:cubicBezTo>
                  <a:pt x="179" y="589"/>
                  <a:pt x="178" y="588"/>
                  <a:pt x="176" y="587"/>
                </a:cubicBezTo>
                <a:cubicBezTo>
                  <a:pt x="176" y="586"/>
                  <a:pt x="175" y="583"/>
                  <a:pt x="174" y="583"/>
                </a:cubicBezTo>
                <a:cubicBezTo>
                  <a:pt x="174" y="580"/>
                  <a:pt x="174" y="579"/>
                  <a:pt x="172" y="579"/>
                </a:cubicBezTo>
                <a:cubicBezTo>
                  <a:pt x="172" y="579"/>
                  <a:pt x="171" y="579"/>
                  <a:pt x="170" y="580"/>
                </a:cubicBezTo>
                <a:cubicBezTo>
                  <a:pt x="169" y="582"/>
                  <a:pt x="168" y="584"/>
                  <a:pt x="167" y="585"/>
                </a:cubicBezTo>
                <a:cubicBezTo>
                  <a:pt x="165" y="586"/>
                  <a:pt x="163" y="586"/>
                  <a:pt x="162" y="588"/>
                </a:cubicBezTo>
                <a:cubicBezTo>
                  <a:pt x="160" y="587"/>
                  <a:pt x="159" y="586"/>
                  <a:pt x="158" y="584"/>
                </a:cubicBezTo>
                <a:cubicBezTo>
                  <a:pt x="155" y="584"/>
                  <a:pt x="152" y="584"/>
                  <a:pt x="149" y="583"/>
                </a:cubicBezTo>
                <a:lnTo>
                  <a:pt x="145" y="583"/>
                </a:lnTo>
                <a:cubicBezTo>
                  <a:pt x="143" y="583"/>
                  <a:pt x="141" y="581"/>
                  <a:pt x="138" y="582"/>
                </a:cubicBezTo>
                <a:cubicBezTo>
                  <a:pt x="137" y="582"/>
                  <a:pt x="135" y="583"/>
                  <a:pt x="134" y="584"/>
                </a:cubicBezTo>
                <a:lnTo>
                  <a:pt x="130" y="584"/>
                </a:lnTo>
                <a:cubicBezTo>
                  <a:pt x="126" y="585"/>
                  <a:pt x="119" y="587"/>
                  <a:pt x="114" y="586"/>
                </a:cubicBezTo>
                <a:cubicBezTo>
                  <a:pt x="112" y="585"/>
                  <a:pt x="108" y="586"/>
                  <a:pt x="106" y="585"/>
                </a:cubicBezTo>
                <a:cubicBezTo>
                  <a:pt x="105" y="585"/>
                  <a:pt x="103" y="584"/>
                  <a:pt x="102" y="584"/>
                </a:cubicBezTo>
                <a:lnTo>
                  <a:pt x="93" y="584"/>
                </a:lnTo>
                <a:cubicBezTo>
                  <a:pt x="89" y="582"/>
                  <a:pt x="81" y="582"/>
                  <a:pt x="75" y="582"/>
                </a:cubicBezTo>
                <a:cubicBezTo>
                  <a:pt x="74" y="582"/>
                  <a:pt x="74" y="583"/>
                  <a:pt x="73" y="583"/>
                </a:cubicBezTo>
                <a:cubicBezTo>
                  <a:pt x="72" y="589"/>
                  <a:pt x="78" y="585"/>
                  <a:pt x="81" y="587"/>
                </a:cubicBezTo>
                <a:cubicBezTo>
                  <a:pt x="83" y="588"/>
                  <a:pt x="84" y="591"/>
                  <a:pt x="87" y="592"/>
                </a:cubicBezTo>
                <a:cubicBezTo>
                  <a:pt x="90" y="593"/>
                  <a:pt x="93" y="592"/>
                  <a:pt x="96" y="592"/>
                </a:cubicBezTo>
                <a:cubicBezTo>
                  <a:pt x="98" y="593"/>
                  <a:pt x="101" y="594"/>
                  <a:pt x="104" y="594"/>
                </a:cubicBezTo>
                <a:cubicBezTo>
                  <a:pt x="106" y="593"/>
                  <a:pt x="112" y="593"/>
                  <a:pt x="114" y="593"/>
                </a:cubicBezTo>
                <a:cubicBezTo>
                  <a:pt x="119" y="595"/>
                  <a:pt x="124" y="597"/>
                  <a:pt x="130" y="595"/>
                </a:cubicBezTo>
                <a:lnTo>
                  <a:pt x="135" y="595"/>
                </a:lnTo>
                <a:cubicBezTo>
                  <a:pt x="142" y="593"/>
                  <a:pt x="154" y="594"/>
                  <a:pt x="161" y="596"/>
                </a:cubicBezTo>
                <a:cubicBezTo>
                  <a:pt x="164" y="596"/>
                  <a:pt x="167" y="596"/>
                  <a:pt x="169" y="596"/>
                </a:cubicBezTo>
                <a:cubicBezTo>
                  <a:pt x="171" y="597"/>
                  <a:pt x="172" y="598"/>
                  <a:pt x="174" y="599"/>
                </a:cubicBezTo>
                <a:cubicBezTo>
                  <a:pt x="180" y="600"/>
                  <a:pt x="183" y="596"/>
                  <a:pt x="188" y="597"/>
                </a:cubicBezTo>
                <a:cubicBezTo>
                  <a:pt x="190" y="597"/>
                  <a:pt x="191" y="599"/>
                  <a:pt x="193" y="599"/>
                </a:cubicBezTo>
                <a:cubicBezTo>
                  <a:pt x="196" y="599"/>
                  <a:pt x="199" y="599"/>
                  <a:pt x="201" y="599"/>
                </a:cubicBezTo>
                <a:cubicBezTo>
                  <a:pt x="203" y="599"/>
                  <a:pt x="206" y="601"/>
                  <a:pt x="208" y="601"/>
                </a:cubicBezTo>
                <a:cubicBezTo>
                  <a:pt x="211" y="600"/>
                  <a:pt x="215" y="598"/>
                  <a:pt x="219" y="598"/>
                </a:cubicBezTo>
                <a:cubicBezTo>
                  <a:pt x="225" y="599"/>
                  <a:pt x="232" y="600"/>
                  <a:pt x="237" y="601"/>
                </a:cubicBezTo>
                <a:cubicBezTo>
                  <a:pt x="240" y="601"/>
                  <a:pt x="243" y="599"/>
                  <a:pt x="247" y="600"/>
                </a:cubicBezTo>
                <a:cubicBezTo>
                  <a:pt x="252" y="601"/>
                  <a:pt x="257" y="602"/>
                  <a:pt x="263" y="600"/>
                </a:cubicBezTo>
                <a:cubicBezTo>
                  <a:pt x="267" y="599"/>
                  <a:pt x="273" y="601"/>
                  <a:pt x="276" y="601"/>
                </a:cubicBezTo>
                <a:cubicBezTo>
                  <a:pt x="277" y="601"/>
                  <a:pt x="279" y="600"/>
                  <a:pt x="281" y="601"/>
                </a:cubicBezTo>
                <a:cubicBezTo>
                  <a:pt x="282" y="601"/>
                  <a:pt x="284" y="602"/>
                  <a:pt x="285" y="602"/>
                </a:cubicBezTo>
                <a:cubicBezTo>
                  <a:pt x="289" y="603"/>
                  <a:pt x="292" y="600"/>
                  <a:pt x="295" y="599"/>
                </a:cubicBezTo>
                <a:lnTo>
                  <a:pt x="300" y="599"/>
                </a:lnTo>
                <a:cubicBezTo>
                  <a:pt x="306" y="599"/>
                  <a:pt x="313" y="601"/>
                  <a:pt x="319" y="599"/>
                </a:cubicBezTo>
                <a:cubicBezTo>
                  <a:pt x="323" y="598"/>
                  <a:pt x="323" y="596"/>
                  <a:pt x="326" y="594"/>
                </a:cubicBezTo>
                <a:cubicBezTo>
                  <a:pt x="326" y="593"/>
                  <a:pt x="325" y="592"/>
                  <a:pt x="326" y="591"/>
                </a:cubicBezTo>
                <a:cubicBezTo>
                  <a:pt x="326" y="590"/>
                  <a:pt x="326" y="590"/>
                  <a:pt x="327" y="590"/>
                </a:cubicBezTo>
                <a:cubicBezTo>
                  <a:pt x="329" y="590"/>
                  <a:pt x="331" y="589"/>
                  <a:pt x="333" y="590"/>
                </a:cubicBezTo>
                <a:cubicBezTo>
                  <a:pt x="333" y="591"/>
                  <a:pt x="333" y="591"/>
                  <a:pt x="334" y="591"/>
                </a:cubicBezTo>
                <a:cubicBezTo>
                  <a:pt x="333" y="595"/>
                  <a:pt x="333" y="595"/>
                  <a:pt x="335" y="599"/>
                </a:cubicBezTo>
                <a:cubicBezTo>
                  <a:pt x="341" y="600"/>
                  <a:pt x="343" y="599"/>
                  <a:pt x="347" y="597"/>
                </a:cubicBezTo>
                <a:cubicBezTo>
                  <a:pt x="349" y="597"/>
                  <a:pt x="350" y="596"/>
                  <a:pt x="351" y="596"/>
                </a:cubicBezTo>
                <a:cubicBezTo>
                  <a:pt x="353" y="595"/>
                  <a:pt x="356" y="591"/>
                  <a:pt x="358" y="592"/>
                </a:cubicBezTo>
                <a:cubicBezTo>
                  <a:pt x="361" y="593"/>
                  <a:pt x="361" y="595"/>
                  <a:pt x="364" y="596"/>
                </a:cubicBezTo>
                <a:cubicBezTo>
                  <a:pt x="366" y="596"/>
                  <a:pt x="368" y="596"/>
                  <a:pt x="370" y="596"/>
                </a:cubicBezTo>
                <a:cubicBezTo>
                  <a:pt x="378" y="598"/>
                  <a:pt x="380" y="596"/>
                  <a:pt x="385" y="593"/>
                </a:cubicBezTo>
                <a:cubicBezTo>
                  <a:pt x="386" y="592"/>
                  <a:pt x="388" y="591"/>
                  <a:pt x="389" y="590"/>
                </a:cubicBezTo>
                <a:cubicBezTo>
                  <a:pt x="390" y="590"/>
                  <a:pt x="390" y="588"/>
                  <a:pt x="391" y="588"/>
                </a:cubicBezTo>
                <a:cubicBezTo>
                  <a:pt x="391" y="587"/>
                  <a:pt x="391" y="587"/>
                  <a:pt x="391" y="586"/>
                </a:cubicBezTo>
                <a:cubicBezTo>
                  <a:pt x="390" y="586"/>
                  <a:pt x="390" y="586"/>
                  <a:pt x="390" y="585"/>
                </a:cubicBezTo>
                <a:close/>
                <a:moveTo>
                  <a:pt x="493" y="314"/>
                </a:moveTo>
                <a:cubicBezTo>
                  <a:pt x="497" y="314"/>
                  <a:pt x="498" y="315"/>
                  <a:pt x="501" y="316"/>
                </a:cubicBezTo>
                <a:cubicBezTo>
                  <a:pt x="499" y="317"/>
                  <a:pt x="497" y="316"/>
                  <a:pt x="495" y="316"/>
                </a:cubicBezTo>
                <a:cubicBezTo>
                  <a:pt x="494" y="316"/>
                  <a:pt x="493" y="315"/>
                  <a:pt x="492" y="315"/>
                </a:cubicBezTo>
                <a:cubicBezTo>
                  <a:pt x="492" y="314"/>
                  <a:pt x="493" y="314"/>
                  <a:pt x="493" y="314"/>
                </a:cubicBezTo>
                <a:close/>
                <a:moveTo>
                  <a:pt x="363" y="551"/>
                </a:moveTo>
                <a:cubicBezTo>
                  <a:pt x="362" y="550"/>
                  <a:pt x="363" y="550"/>
                  <a:pt x="362" y="550"/>
                </a:cubicBezTo>
                <a:cubicBezTo>
                  <a:pt x="361" y="550"/>
                  <a:pt x="360" y="550"/>
                  <a:pt x="360" y="549"/>
                </a:cubicBezTo>
                <a:lnTo>
                  <a:pt x="364" y="550"/>
                </a:lnTo>
                <a:cubicBezTo>
                  <a:pt x="364" y="550"/>
                  <a:pt x="363" y="550"/>
                  <a:pt x="363" y="551"/>
                </a:cubicBezTo>
                <a:close/>
                <a:moveTo>
                  <a:pt x="333" y="326"/>
                </a:moveTo>
                <a:cubicBezTo>
                  <a:pt x="332" y="326"/>
                  <a:pt x="332" y="327"/>
                  <a:pt x="331" y="326"/>
                </a:cubicBezTo>
                <a:cubicBezTo>
                  <a:pt x="330" y="326"/>
                  <a:pt x="330" y="325"/>
                  <a:pt x="329" y="325"/>
                </a:cubicBezTo>
                <a:cubicBezTo>
                  <a:pt x="329" y="323"/>
                  <a:pt x="330" y="323"/>
                  <a:pt x="330" y="322"/>
                </a:cubicBezTo>
                <a:cubicBezTo>
                  <a:pt x="331" y="321"/>
                  <a:pt x="331" y="321"/>
                  <a:pt x="331" y="321"/>
                </a:cubicBezTo>
                <a:cubicBezTo>
                  <a:pt x="332" y="321"/>
                  <a:pt x="332" y="321"/>
                  <a:pt x="332" y="322"/>
                </a:cubicBezTo>
                <a:cubicBezTo>
                  <a:pt x="333" y="322"/>
                  <a:pt x="333" y="323"/>
                  <a:pt x="334" y="323"/>
                </a:cubicBezTo>
                <a:cubicBezTo>
                  <a:pt x="334" y="325"/>
                  <a:pt x="334" y="325"/>
                  <a:pt x="333" y="326"/>
                </a:cubicBezTo>
                <a:close/>
                <a:moveTo>
                  <a:pt x="548" y="332"/>
                </a:moveTo>
                <a:cubicBezTo>
                  <a:pt x="549" y="334"/>
                  <a:pt x="549" y="336"/>
                  <a:pt x="550" y="337"/>
                </a:cubicBezTo>
                <a:cubicBezTo>
                  <a:pt x="550" y="338"/>
                  <a:pt x="550" y="338"/>
                  <a:pt x="550" y="338"/>
                </a:cubicBezTo>
                <a:cubicBezTo>
                  <a:pt x="550" y="338"/>
                  <a:pt x="549" y="338"/>
                  <a:pt x="547" y="337"/>
                </a:cubicBezTo>
                <a:cubicBezTo>
                  <a:pt x="545" y="334"/>
                  <a:pt x="542" y="331"/>
                  <a:pt x="540" y="327"/>
                </a:cubicBezTo>
                <a:cubicBezTo>
                  <a:pt x="543" y="328"/>
                  <a:pt x="546" y="330"/>
                  <a:pt x="548" y="332"/>
                </a:cubicBezTo>
                <a:close/>
                <a:moveTo>
                  <a:pt x="558" y="328"/>
                </a:moveTo>
                <a:cubicBezTo>
                  <a:pt x="558" y="328"/>
                  <a:pt x="559" y="328"/>
                  <a:pt x="559" y="327"/>
                </a:cubicBezTo>
                <a:cubicBezTo>
                  <a:pt x="560" y="327"/>
                  <a:pt x="561" y="328"/>
                  <a:pt x="561" y="328"/>
                </a:cubicBezTo>
                <a:cubicBezTo>
                  <a:pt x="562" y="329"/>
                  <a:pt x="563" y="329"/>
                  <a:pt x="563" y="330"/>
                </a:cubicBezTo>
                <a:cubicBezTo>
                  <a:pt x="563" y="331"/>
                  <a:pt x="563" y="331"/>
                  <a:pt x="562" y="332"/>
                </a:cubicBezTo>
                <a:cubicBezTo>
                  <a:pt x="562" y="332"/>
                  <a:pt x="561" y="333"/>
                  <a:pt x="560" y="333"/>
                </a:cubicBezTo>
                <a:cubicBezTo>
                  <a:pt x="559" y="333"/>
                  <a:pt x="558" y="333"/>
                  <a:pt x="557" y="332"/>
                </a:cubicBezTo>
                <a:cubicBezTo>
                  <a:pt x="557" y="330"/>
                  <a:pt x="557" y="329"/>
                  <a:pt x="558" y="328"/>
                </a:cubicBezTo>
                <a:close/>
                <a:moveTo>
                  <a:pt x="567" y="308"/>
                </a:moveTo>
                <a:cubicBezTo>
                  <a:pt x="568" y="308"/>
                  <a:pt x="568" y="308"/>
                  <a:pt x="569" y="308"/>
                </a:cubicBezTo>
                <a:cubicBezTo>
                  <a:pt x="570" y="309"/>
                  <a:pt x="570" y="309"/>
                  <a:pt x="571" y="309"/>
                </a:cubicBezTo>
                <a:cubicBezTo>
                  <a:pt x="570" y="312"/>
                  <a:pt x="567" y="315"/>
                  <a:pt x="564" y="313"/>
                </a:cubicBezTo>
                <a:cubicBezTo>
                  <a:pt x="562" y="313"/>
                  <a:pt x="562" y="312"/>
                  <a:pt x="561" y="311"/>
                </a:cubicBezTo>
                <a:cubicBezTo>
                  <a:pt x="561" y="308"/>
                  <a:pt x="565" y="309"/>
                  <a:pt x="567" y="308"/>
                </a:cubicBezTo>
                <a:close/>
                <a:moveTo>
                  <a:pt x="566" y="440"/>
                </a:moveTo>
                <a:lnTo>
                  <a:pt x="566" y="441"/>
                </a:lnTo>
                <a:lnTo>
                  <a:pt x="565" y="433"/>
                </a:lnTo>
                <a:cubicBezTo>
                  <a:pt x="566" y="433"/>
                  <a:pt x="566" y="434"/>
                  <a:pt x="567" y="434"/>
                </a:cubicBezTo>
                <a:cubicBezTo>
                  <a:pt x="567" y="436"/>
                  <a:pt x="568" y="439"/>
                  <a:pt x="566" y="440"/>
                </a:cubicBezTo>
                <a:close/>
                <a:moveTo>
                  <a:pt x="565" y="403"/>
                </a:moveTo>
                <a:cubicBezTo>
                  <a:pt x="564" y="402"/>
                  <a:pt x="564" y="397"/>
                  <a:pt x="564" y="394"/>
                </a:cubicBezTo>
                <a:cubicBezTo>
                  <a:pt x="566" y="397"/>
                  <a:pt x="565" y="400"/>
                  <a:pt x="565" y="403"/>
                </a:cubicBezTo>
                <a:close/>
                <a:moveTo>
                  <a:pt x="502" y="560"/>
                </a:moveTo>
                <a:cubicBezTo>
                  <a:pt x="509" y="558"/>
                  <a:pt x="514" y="562"/>
                  <a:pt x="518" y="563"/>
                </a:cubicBezTo>
                <a:cubicBezTo>
                  <a:pt x="521" y="563"/>
                  <a:pt x="525" y="564"/>
                  <a:pt x="529" y="564"/>
                </a:cubicBezTo>
                <a:cubicBezTo>
                  <a:pt x="530" y="564"/>
                  <a:pt x="534" y="567"/>
                  <a:pt x="535" y="568"/>
                </a:cubicBezTo>
                <a:cubicBezTo>
                  <a:pt x="537" y="568"/>
                  <a:pt x="537" y="568"/>
                  <a:pt x="538" y="567"/>
                </a:cubicBezTo>
                <a:cubicBezTo>
                  <a:pt x="538" y="564"/>
                  <a:pt x="535" y="563"/>
                  <a:pt x="535" y="559"/>
                </a:cubicBezTo>
                <a:cubicBezTo>
                  <a:pt x="536" y="558"/>
                  <a:pt x="536" y="558"/>
                  <a:pt x="536" y="557"/>
                </a:cubicBezTo>
                <a:cubicBezTo>
                  <a:pt x="537" y="557"/>
                  <a:pt x="538" y="556"/>
                  <a:pt x="539" y="556"/>
                </a:cubicBezTo>
                <a:cubicBezTo>
                  <a:pt x="541" y="555"/>
                  <a:pt x="543" y="556"/>
                  <a:pt x="544" y="556"/>
                </a:cubicBezTo>
                <a:cubicBezTo>
                  <a:pt x="551" y="557"/>
                  <a:pt x="559" y="557"/>
                  <a:pt x="563" y="553"/>
                </a:cubicBezTo>
                <a:cubicBezTo>
                  <a:pt x="566" y="551"/>
                  <a:pt x="564" y="544"/>
                  <a:pt x="565" y="539"/>
                </a:cubicBezTo>
                <a:cubicBezTo>
                  <a:pt x="566" y="537"/>
                  <a:pt x="567" y="535"/>
                  <a:pt x="568" y="534"/>
                </a:cubicBezTo>
                <a:cubicBezTo>
                  <a:pt x="569" y="530"/>
                  <a:pt x="568" y="525"/>
                  <a:pt x="569" y="521"/>
                </a:cubicBezTo>
                <a:cubicBezTo>
                  <a:pt x="570" y="519"/>
                  <a:pt x="570" y="517"/>
                  <a:pt x="571" y="516"/>
                </a:cubicBezTo>
                <a:cubicBezTo>
                  <a:pt x="571" y="515"/>
                  <a:pt x="572" y="514"/>
                  <a:pt x="572" y="513"/>
                </a:cubicBezTo>
                <a:cubicBezTo>
                  <a:pt x="574" y="508"/>
                  <a:pt x="567" y="504"/>
                  <a:pt x="569" y="498"/>
                </a:cubicBezTo>
                <a:cubicBezTo>
                  <a:pt x="570" y="490"/>
                  <a:pt x="576" y="486"/>
                  <a:pt x="578" y="480"/>
                </a:cubicBezTo>
                <a:cubicBezTo>
                  <a:pt x="579" y="477"/>
                  <a:pt x="576" y="474"/>
                  <a:pt x="576" y="470"/>
                </a:cubicBezTo>
                <a:cubicBezTo>
                  <a:pt x="577" y="469"/>
                  <a:pt x="578" y="467"/>
                  <a:pt x="577" y="465"/>
                </a:cubicBezTo>
                <a:cubicBezTo>
                  <a:pt x="576" y="461"/>
                  <a:pt x="575" y="457"/>
                  <a:pt x="574" y="453"/>
                </a:cubicBezTo>
                <a:cubicBezTo>
                  <a:pt x="574" y="450"/>
                  <a:pt x="573" y="447"/>
                  <a:pt x="573" y="443"/>
                </a:cubicBezTo>
                <a:cubicBezTo>
                  <a:pt x="572" y="441"/>
                  <a:pt x="571" y="438"/>
                  <a:pt x="570" y="436"/>
                </a:cubicBezTo>
                <a:cubicBezTo>
                  <a:pt x="570" y="434"/>
                  <a:pt x="572" y="432"/>
                  <a:pt x="572" y="431"/>
                </a:cubicBezTo>
                <a:cubicBezTo>
                  <a:pt x="573" y="429"/>
                  <a:pt x="574" y="423"/>
                  <a:pt x="574" y="421"/>
                </a:cubicBezTo>
                <a:cubicBezTo>
                  <a:pt x="573" y="420"/>
                  <a:pt x="571" y="418"/>
                  <a:pt x="571" y="416"/>
                </a:cubicBezTo>
                <a:lnTo>
                  <a:pt x="573" y="401"/>
                </a:lnTo>
                <a:cubicBezTo>
                  <a:pt x="572" y="398"/>
                  <a:pt x="570" y="396"/>
                  <a:pt x="571" y="392"/>
                </a:cubicBezTo>
                <a:cubicBezTo>
                  <a:pt x="572" y="386"/>
                  <a:pt x="576" y="383"/>
                  <a:pt x="578" y="377"/>
                </a:cubicBezTo>
                <a:cubicBezTo>
                  <a:pt x="579" y="372"/>
                  <a:pt x="573" y="367"/>
                  <a:pt x="573" y="364"/>
                </a:cubicBezTo>
                <a:cubicBezTo>
                  <a:pt x="571" y="359"/>
                  <a:pt x="573" y="356"/>
                  <a:pt x="573" y="353"/>
                </a:cubicBezTo>
                <a:cubicBezTo>
                  <a:pt x="573" y="349"/>
                  <a:pt x="571" y="345"/>
                  <a:pt x="572" y="341"/>
                </a:cubicBezTo>
                <a:cubicBezTo>
                  <a:pt x="573" y="336"/>
                  <a:pt x="577" y="329"/>
                  <a:pt x="581" y="326"/>
                </a:cubicBezTo>
                <a:cubicBezTo>
                  <a:pt x="581" y="322"/>
                  <a:pt x="580" y="319"/>
                  <a:pt x="578" y="316"/>
                </a:cubicBezTo>
                <a:cubicBezTo>
                  <a:pt x="578" y="314"/>
                  <a:pt x="576" y="313"/>
                  <a:pt x="576" y="312"/>
                </a:cubicBezTo>
                <a:cubicBezTo>
                  <a:pt x="576" y="310"/>
                  <a:pt x="576" y="306"/>
                  <a:pt x="577" y="305"/>
                </a:cubicBezTo>
                <a:cubicBezTo>
                  <a:pt x="577" y="303"/>
                  <a:pt x="577" y="303"/>
                  <a:pt x="576" y="303"/>
                </a:cubicBezTo>
                <a:cubicBezTo>
                  <a:pt x="573" y="303"/>
                  <a:pt x="571" y="305"/>
                  <a:pt x="568" y="304"/>
                </a:cubicBezTo>
                <a:cubicBezTo>
                  <a:pt x="562" y="302"/>
                  <a:pt x="559" y="301"/>
                  <a:pt x="553" y="304"/>
                </a:cubicBezTo>
                <a:cubicBezTo>
                  <a:pt x="554" y="305"/>
                  <a:pt x="554" y="308"/>
                  <a:pt x="555" y="309"/>
                </a:cubicBezTo>
                <a:cubicBezTo>
                  <a:pt x="555" y="310"/>
                  <a:pt x="555" y="310"/>
                  <a:pt x="554" y="311"/>
                </a:cubicBezTo>
                <a:cubicBezTo>
                  <a:pt x="550" y="311"/>
                  <a:pt x="551" y="308"/>
                  <a:pt x="548" y="307"/>
                </a:cubicBezTo>
                <a:cubicBezTo>
                  <a:pt x="546" y="306"/>
                  <a:pt x="544" y="306"/>
                  <a:pt x="542" y="306"/>
                </a:cubicBezTo>
                <a:cubicBezTo>
                  <a:pt x="540" y="305"/>
                  <a:pt x="540" y="304"/>
                  <a:pt x="539" y="303"/>
                </a:cubicBezTo>
                <a:cubicBezTo>
                  <a:pt x="536" y="301"/>
                  <a:pt x="532" y="302"/>
                  <a:pt x="529" y="302"/>
                </a:cubicBezTo>
                <a:cubicBezTo>
                  <a:pt x="527" y="303"/>
                  <a:pt x="519" y="304"/>
                  <a:pt x="516" y="303"/>
                </a:cubicBezTo>
                <a:cubicBezTo>
                  <a:pt x="515" y="303"/>
                  <a:pt x="514" y="303"/>
                  <a:pt x="513" y="303"/>
                </a:cubicBezTo>
                <a:cubicBezTo>
                  <a:pt x="511" y="304"/>
                  <a:pt x="510" y="306"/>
                  <a:pt x="508" y="307"/>
                </a:cubicBezTo>
                <a:cubicBezTo>
                  <a:pt x="506" y="308"/>
                  <a:pt x="501" y="308"/>
                  <a:pt x="498" y="307"/>
                </a:cubicBezTo>
                <a:cubicBezTo>
                  <a:pt x="497" y="307"/>
                  <a:pt x="496" y="306"/>
                  <a:pt x="495" y="306"/>
                </a:cubicBezTo>
                <a:cubicBezTo>
                  <a:pt x="493" y="305"/>
                  <a:pt x="491" y="306"/>
                  <a:pt x="490" y="306"/>
                </a:cubicBezTo>
                <a:cubicBezTo>
                  <a:pt x="487" y="306"/>
                  <a:pt x="485" y="305"/>
                  <a:pt x="481" y="306"/>
                </a:cubicBezTo>
                <a:cubicBezTo>
                  <a:pt x="479" y="306"/>
                  <a:pt x="469" y="307"/>
                  <a:pt x="467" y="307"/>
                </a:cubicBezTo>
                <a:cubicBezTo>
                  <a:pt x="466" y="306"/>
                  <a:pt x="464" y="306"/>
                  <a:pt x="463" y="305"/>
                </a:cubicBezTo>
                <a:cubicBezTo>
                  <a:pt x="463" y="306"/>
                  <a:pt x="463" y="306"/>
                  <a:pt x="464" y="306"/>
                </a:cubicBezTo>
                <a:cubicBezTo>
                  <a:pt x="453" y="304"/>
                  <a:pt x="445" y="303"/>
                  <a:pt x="445" y="303"/>
                </a:cubicBezTo>
                <a:cubicBezTo>
                  <a:pt x="445" y="303"/>
                  <a:pt x="445" y="303"/>
                  <a:pt x="445" y="303"/>
                </a:cubicBezTo>
                <a:cubicBezTo>
                  <a:pt x="444" y="303"/>
                  <a:pt x="443" y="302"/>
                  <a:pt x="443" y="302"/>
                </a:cubicBezTo>
                <a:cubicBezTo>
                  <a:pt x="441" y="302"/>
                  <a:pt x="437" y="303"/>
                  <a:pt x="434" y="303"/>
                </a:cubicBezTo>
                <a:cubicBezTo>
                  <a:pt x="424" y="303"/>
                  <a:pt x="415" y="303"/>
                  <a:pt x="407" y="305"/>
                </a:cubicBezTo>
                <a:cubicBezTo>
                  <a:pt x="401" y="306"/>
                  <a:pt x="395" y="301"/>
                  <a:pt x="388" y="303"/>
                </a:cubicBezTo>
                <a:cubicBezTo>
                  <a:pt x="385" y="304"/>
                  <a:pt x="384" y="308"/>
                  <a:pt x="381" y="309"/>
                </a:cubicBezTo>
                <a:cubicBezTo>
                  <a:pt x="378" y="310"/>
                  <a:pt x="376" y="308"/>
                  <a:pt x="374" y="307"/>
                </a:cubicBezTo>
                <a:cubicBezTo>
                  <a:pt x="369" y="305"/>
                  <a:pt x="364" y="305"/>
                  <a:pt x="359" y="304"/>
                </a:cubicBezTo>
                <a:cubicBezTo>
                  <a:pt x="352" y="302"/>
                  <a:pt x="348" y="307"/>
                  <a:pt x="343" y="308"/>
                </a:cubicBezTo>
                <a:cubicBezTo>
                  <a:pt x="339" y="309"/>
                  <a:pt x="335" y="307"/>
                  <a:pt x="331" y="308"/>
                </a:cubicBezTo>
                <a:cubicBezTo>
                  <a:pt x="328" y="310"/>
                  <a:pt x="325" y="315"/>
                  <a:pt x="324" y="319"/>
                </a:cubicBezTo>
                <a:lnTo>
                  <a:pt x="325" y="322"/>
                </a:lnTo>
                <a:cubicBezTo>
                  <a:pt x="324" y="325"/>
                  <a:pt x="320" y="327"/>
                  <a:pt x="319" y="329"/>
                </a:cubicBezTo>
                <a:cubicBezTo>
                  <a:pt x="318" y="332"/>
                  <a:pt x="320" y="334"/>
                  <a:pt x="319" y="337"/>
                </a:cubicBezTo>
                <a:cubicBezTo>
                  <a:pt x="318" y="341"/>
                  <a:pt x="316" y="346"/>
                  <a:pt x="319" y="350"/>
                </a:cubicBezTo>
                <a:cubicBezTo>
                  <a:pt x="320" y="353"/>
                  <a:pt x="324" y="354"/>
                  <a:pt x="325" y="357"/>
                </a:cubicBezTo>
                <a:cubicBezTo>
                  <a:pt x="325" y="359"/>
                  <a:pt x="321" y="364"/>
                  <a:pt x="321" y="366"/>
                </a:cubicBezTo>
                <a:cubicBezTo>
                  <a:pt x="320" y="369"/>
                  <a:pt x="322" y="371"/>
                  <a:pt x="323" y="373"/>
                </a:cubicBezTo>
                <a:cubicBezTo>
                  <a:pt x="323" y="376"/>
                  <a:pt x="324" y="378"/>
                  <a:pt x="324" y="380"/>
                </a:cubicBezTo>
                <a:cubicBezTo>
                  <a:pt x="325" y="383"/>
                  <a:pt x="321" y="386"/>
                  <a:pt x="322" y="389"/>
                </a:cubicBezTo>
                <a:cubicBezTo>
                  <a:pt x="323" y="391"/>
                  <a:pt x="324" y="394"/>
                  <a:pt x="325" y="395"/>
                </a:cubicBezTo>
                <a:cubicBezTo>
                  <a:pt x="326" y="399"/>
                  <a:pt x="323" y="402"/>
                  <a:pt x="323" y="405"/>
                </a:cubicBezTo>
                <a:cubicBezTo>
                  <a:pt x="322" y="409"/>
                  <a:pt x="325" y="413"/>
                  <a:pt x="323" y="416"/>
                </a:cubicBezTo>
                <a:cubicBezTo>
                  <a:pt x="323" y="419"/>
                  <a:pt x="322" y="428"/>
                  <a:pt x="324" y="430"/>
                </a:cubicBezTo>
                <a:cubicBezTo>
                  <a:pt x="325" y="430"/>
                  <a:pt x="327" y="430"/>
                  <a:pt x="329" y="430"/>
                </a:cubicBezTo>
                <a:lnTo>
                  <a:pt x="329" y="435"/>
                </a:lnTo>
                <a:cubicBezTo>
                  <a:pt x="328" y="436"/>
                  <a:pt x="327" y="438"/>
                  <a:pt x="325" y="440"/>
                </a:cubicBezTo>
                <a:cubicBezTo>
                  <a:pt x="324" y="442"/>
                  <a:pt x="323" y="443"/>
                  <a:pt x="323" y="445"/>
                </a:cubicBezTo>
                <a:lnTo>
                  <a:pt x="323" y="448"/>
                </a:lnTo>
                <a:cubicBezTo>
                  <a:pt x="323" y="449"/>
                  <a:pt x="322" y="451"/>
                  <a:pt x="322" y="452"/>
                </a:cubicBezTo>
                <a:cubicBezTo>
                  <a:pt x="321" y="454"/>
                  <a:pt x="322" y="456"/>
                  <a:pt x="323" y="457"/>
                </a:cubicBezTo>
                <a:cubicBezTo>
                  <a:pt x="323" y="458"/>
                  <a:pt x="323" y="459"/>
                  <a:pt x="323" y="460"/>
                </a:cubicBezTo>
                <a:cubicBezTo>
                  <a:pt x="324" y="462"/>
                  <a:pt x="326" y="463"/>
                  <a:pt x="326" y="465"/>
                </a:cubicBezTo>
                <a:cubicBezTo>
                  <a:pt x="327" y="466"/>
                  <a:pt x="327" y="467"/>
                  <a:pt x="328" y="468"/>
                </a:cubicBezTo>
                <a:cubicBezTo>
                  <a:pt x="328" y="469"/>
                  <a:pt x="329" y="469"/>
                  <a:pt x="329" y="470"/>
                </a:cubicBezTo>
                <a:cubicBezTo>
                  <a:pt x="331" y="471"/>
                  <a:pt x="331" y="474"/>
                  <a:pt x="332" y="475"/>
                </a:cubicBezTo>
                <a:cubicBezTo>
                  <a:pt x="332" y="480"/>
                  <a:pt x="329" y="481"/>
                  <a:pt x="328" y="485"/>
                </a:cubicBezTo>
                <a:cubicBezTo>
                  <a:pt x="327" y="487"/>
                  <a:pt x="328" y="489"/>
                  <a:pt x="326" y="491"/>
                </a:cubicBezTo>
                <a:cubicBezTo>
                  <a:pt x="325" y="493"/>
                  <a:pt x="322" y="494"/>
                  <a:pt x="321" y="495"/>
                </a:cubicBezTo>
                <a:cubicBezTo>
                  <a:pt x="320" y="496"/>
                  <a:pt x="320" y="497"/>
                  <a:pt x="319" y="497"/>
                </a:cubicBezTo>
                <a:cubicBezTo>
                  <a:pt x="319" y="504"/>
                  <a:pt x="326" y="511"/>
                  <a:pt x="325" y="518"/>
                </a:cubicBezTo>
                <a:cubicBezTo>
                  <a:pt x="324" y="522"/>
                  <a:pt x="321" y="523"/>
                  <a:pt x="320" y="527"/>
                </a:cubicBezTo>
                <a:cubicBezTo>
                  <a:pt x="319" y="530"/>
                  <a:pt x="321" y="534"/>
                  <a:pt x="321" y="536"/>
                </a:cubicBezTo>
                <a:lnTo>
                  <a:pt x="321" y="539"/>
                </a:lnTo>
                <a:cubicBezTo>
                  <a:pt x="322" y="541"/>
                  <a:pt x="323" y="542"/>
                  <a:pt x="323" y="544"/>
                </a:cubicBezTo>
                <a:cubicBezTo>
                  <a:pt x="322" y="547"/>
                  <a:pt x="318" y="550"/>
                  <a:pt x="320" y="554"/>
                </a:cubicBezTo>
                <a:cubicBezTo>
                  <a:pt x="320" y="556"/>
                  <a:pt x="326" y="560"/>
                  <a:pt x="328" y="560"/>
                </a:cubicBezTo>
                <a:lnTo>
                  <a:pt x="332" y="560"/>
                </a:lnTo>
                <a:cubicBezTo>
                  <a:pt x="334" y="560"/>
                  <a:pt x="334" y="562"/>
                  <a:pt x="335" y="562"/>
                </a:cubicBezTo>
                <a:cubicBezTo>
                  <a:pt x="337" y="564"/>
                  <a:pt x="340" y="564"/>
                  <a:pt x="343" y="565"/>
                </a:cubicBezTo>
                <a:cubicBezTo>
                  <a:pt x="346" y="565"/>
                  <a:pt x="351" y="564"/>
                  <a:pt x="354" y="564"/>
                </a:cubicBezTo>
                <a:cubicBezTo>
                  <a:pt x="357" y="563"/>
                  <a:pt x="360" y="564"/>
                  <a:pt x="362" y="564"/>
                </a:cubicBezTo>
                <a:cubicBezTo>
                  <a:pt x="365" y="565"/>
                  <a:pt x="368" y="564"/>
                  <a:pt x="370" y="565"/>
                </a:cubicBezTo>
                <a:lnTo>
                  <a:pt x="375" y="568"/>
                </a:lnTo>
                <a:cubicBezTo>
                  <a:pt x="377" y="568"/>
                  <a:pt x="379" y="568"/>
                  <a:pt x="381" y="567"/>
                </a:cubicBezTo>
                <a:cubicBezTo>
                  <a:pt x="382" y="566"/>
                  <a:pt x="383" y="565"/>
                  <a:pt x="383" y="565"/>
                </a:cubicBezTo>
                <a:cubicBezTo>
                  <a:pt x="386" y="563"/>
                  <a:pt x="389" y="563"/>
                  <a:pt x="392" y="562"/>
                </a:cubicBezTo>
                <a:cubicBezTo>
                  <a:pt x="393" y="562"/>
                  <a:pt x="401" y="562"/>
                  <a:pt x="402" y="562"/>
                </a:cubicBezTo>
                <a:cubicBezTo>
                  <a:pt x="404" y="563"/>
                  <a:pt x="407" y="565"/>
                  <a:pt x="411" y="564"/>
                </a:cubicBezTo>
                <a:cubicBezTo>
                  <a:pt x="414" y="563"/>
                  <a:pt x="416" y="561"/>
                  <a:pt x="419" y="561"/>
                </a:cubicBezTo>
                <a:cubicBezTo>
                  <a:pt x="425" y="559"/>
                  <a:pt x="427" y="563"/>
                  <a:pt x="431" y="564"/>
                </a:cubicBezTo>
                <a:cubicBezTo>
                  <a:pt x="433" y="564"/>
                  <a:pt x="436" y="564"/>
                  <a:pt x="439" y="564"/>
                </a:cubicBezTo>
                <a:cubicBezTo>
                  <a:pt x="442" y="565"/>
                  <a:pt x="446" y="563"/>
                  <a:pt x="451" y="564"/>
                </a:cubicBezTo>
                <a:cubicBezTo>
                  <a:pt x="452" y="564"/>
                  <a:pt x="454" y="565"/>
                  <a:pt x="456" y="565"/>
                </a:cubicBezTo>
                <a:cubicBezTo>
                  <a:pt x="457" y="565"/>
                  <a:pt x="459" y="565"/>
                  <a:pt x="461" y="565"/>
                </a:cubicBezTo>
                <a:cubicBezTo>
                  <a:pt x="469" y="565"/>
                  <a:pt x="474" y="565"/>
                  <a:pt x="480" y="564"/>
                </a:cubicBezTo>
                <a:cubicBezTo>
                  <a:pt x="484" y="562"/>
                  <a:pt x="489" y="560"/>
                  <a:pt x="494" y="563"/>
                </a:cubicBezTo>
                <a:cubicBezTo>
                  <a:pt x="499" y="563"/>
                  <a:pt x="499" y="561"/>
                  <a:pt x="502" y="560"/>
                </a:cubicBezTo>
                <a:close/>
                <a:moveTo>
                  <a:pt x="472" y="586"/>
                </a:moveTo>
                <a:lnTo>
                  <a:pt x="469" y="587"/>
                </a:lnTo>
                <a:cubicBezTo>
                  <a:pt x="469" y="588"/>
                  <a:pt x="469" y="589"/>
                  <a:pt x="469" y="590"/>
                </a:cubicBezTo>
                <a:cubicBezTo>
                  <a:pt x="468" y="591"/>
                  <a:pt x="466" y="593"/>
                  <a:pt x="466" y="594"/>
                </a:cubicBezTo>
                <a:cubicBezTo>
                  <a:pt x="464" y="594"/>
                  <a:pt x="463" y="595"/>
                  <a:pt x="460" y="595"/>
                </a:cubicBezTo>
                <a:cubicBezTo>
                  <a:pt x="459" y="593"/>
                  <a:pt x="458" y="592"/>
                  <a:pt x="457" y="591"/>
                </a:cubicBezTo>
                <a:cubicBezTo>
                  <a:pt x="457" y="589"/>
                  <a:pt x="457" y="588"/>
                  <a:pt x="457" y="587"/>
                </a:cubicBezTo>
                <a:cubicBezTo>
                  <a:pt x="453" y="587"/>
                  <a:pt x="449" y="586"/>
                  <a:pt x="446" y="587"/>
                </a:cubicBezTo>
                <a:cubicBezTo>
                  <a:pt x="443" y="588"/>
                  <a:pt x="442" y="592"/>
                  <a:pt x="438" y="590"/>
                </a:cubicBezTo>
                <a:cubicBezTo>
                  <a:pt x="436" y="590"/>
                  <a:pt x="436" y="588"/>
                  <a:pt x="434" y="587"/>
                </a:cubicBezTo>
                <a:cubicBezTo>
                  <a:pt x="433" y="587"/>
                  <a:pt x="432" y="588"/>
                  <a:pt x="430" y="588"/>
                </a:cubicBezTo>
                <a:cubicBezTo>
                  <a:pt x="428" y="589"/>
                  <a:pt x="425" y="588"/>
                  <a:pt x="423" y="587"/>
                </a:cubicBezTo>
                <a:cubicBezTo>
                  <a:pt x="423" y="587"/>
                  <a:pt x="422" y="588"/>
                  <a:pt x="421" y="588"/>
                </a:cubicBezTo>
                <a:cubicBezTo>
                  <a:pt x="420" y="588"/>
                  <a:pt x="421" y="588"/>
                  <a:pt x="420" y="589"/>
                </a:cubicBezTo>
                <a:cubicBezTo>
                  <a:pt x="421" y="592"/>
                  <a:pt x="423" y="591"/>
                  <a:pt x="426" y="592"/>
                </a:cubicBezTo>
                <a:cubicBezTo>
                  <a:pt x="427" y="593"/>
                  <a:pt x="428" y="595"/>
                  <a:pt x="429" y="595"/>
                </a:cubicBezTo>
                <a:cubicBezTo>
                  <a:pt x="431" y="596"/>
                  <a:pt x="432" y="596"/>
                  <a:pt x="434" y="596"/>
                </a:cubicBezTo>
                <a:cubicBezTo>
                  <a:pt x="435" y="596"/>
                  <a:pt x="437" y="599"/>
                  <a:pt x="438" y="600"/>
                </a:cubicBezTo>
                <a:cubicBezTo>
                  <a:pt x="444" y="600"/>
                  <a:pt x="454" y="601"/>
                  <a:pt x="460" y="599"/>
                </a:cubicBezTo>
                <a:cubicBezTo>
                  <a:pt x="465" y="598"/>
                  <a:pt x="469" y="600"/>
                  <a:pt x="473" y="600"/>
                </a:cubicBezTo>
                <a:cubicBezTo>
                  <a:pt x="473" y="600"/>
                  <a:pt x="474" y="600"/>
                  <a:pt x="474" y="599"/>
                </a:cubicBezTo>
                <a:cubicBezTo>
                  <a:pt x="475" y="596"/>
                  <a:pt x="475" y="592"/>
                  <a:pt x="476" y="589"/>
                </a:cubicBezTo>
                <a:cubicBezTo>
                  <a:pt x="476" y="587"/>
                  <a:pt x="476" y="587"/>
                  <a:pt x="475" y="586"/>
                </a:cubicBezTo>
                <a:cubicBezTo>
                  <a:pt x="474" y="586"/>
                  <a:pt x="473" y="586"/>
                  <a:pt x="472" y="586"/>
                </a:cubicBezTo>
                <a:close/>
                <a:moveTo>
                  <a:pt x="19" y="422"/>
                </a:moveTo>
                <a:cubicBezTo>
                  <a:pt x="18" y="421"/>
                  <a:pt x="15" y="421"/>
                  <a:pt x="13" y="420"/>
                </a:cubicBezTo>
                <a:cubicBezTo>
                  <a:pt x="12" y="418"/>
                  <a:pt x="14" y="418"/>
                  <a:pt x="12" y="417"/>
                </a:cubicBezTo>
                <a:cubicBezTo>
                  <a:pt x="11" y="416"/>
                  <a:pt x="9" y="416"/>
                  <a:pt x="8" y="416"/>
                </a:cubicBezTo>
                <a:cubicBezTo>
                  <a:pt x="8" y="417"/>
                  <a:pt x="7" y="417"/>
                  <a:pt x="7" y="417"/>
                </a:cubicBezTo>
                <a:cubicBezTo>
                  <a:pt x="6" y="417"/>
                  <a:pt x="6" y="418"/>
                  <a:pt x="5" y="418"/>
                </a:cubicBezTo>
                <a:cubicBezTo>
                  <a:pt x="5" y="421"/>
                  <a:pt x="5" y="423"/>
                  <a:pt x="4" y="425"/>
                </a:cubicBezTo>
                <a:cubicBezTo>
                  <a:pt x="3" y="429"/>
                  <a:pt x="4" y="432"/>
                  <a:pt x="3" y="435"/>
                </a:cubicBezTo>
                <a:cubicBezTo>
                  <a:pt x="3" y="437"/>
                  <a:pt x="3" y="440"/>
                  <a:pt x="4" y="442"/>
                </a:cubicBezTo>
                <a:cubicBezTo>
                  <a:pt x="5" y="446"/>
                  <a:pt x="3" y="451"/>
                  <a:pt x="2" y="453"/>
                </a:cubicBezTo>
                <a:cubicBezTo>
                  <a:pt x="1" y="457"/>
                  <a:pt x="3" y="466"/>
                  <a:pt x="5" y="468"/>
                </a:cubicBezTo>
                <a:cubicBezTo>
                  <a:pt x="7" y="465"/>
                  <a:pt x="11" y="465"/>
                  <a:pt x="12" y="462"/>
                </a:cubicBezTo>
                <a:cubicBezTo>
                  <a:pt x="13" y="461"/>
                  <a:pt x="13" y="460"/>
                  <a:pt x="13" y="459"/>
                </a:cubicBezTo>
                <a:cubicBezTo>
                  <a:pt x="15" y="456"/>
                  <a:pt x="17" y="455"/>
                  <a:pt x="19" y="454"/>
                </a:cubicBezTo>
                <a:cubicBezTo>
                  <a:pt x="21" y="449"/>
                  <a:pt x="19" y="447"/>
                  <a:pt x="18" y="443"/>
                </a:cubicBezTo>
                <a:lnTo>
                  <a:pt x="18" y="437"/>
                </a:lnTo>
                <a:cubicBezTo>
                  <a:pt x="18" y="436"/>
                  <a:pt x="17" y="435"/>
                  <a:pt x="17" y="434"/>
                </a:cubicBezTo>
                <a:cubicBezTo>
                  <a:pt x="16" y="430"/>
                  <a:pt x="22" y="426"/>
                  <a:pt x="19" y="422"/>
                </a:cubicBezTo>
                <a:close/>
                <a:moveTo>
                  <a:pt x="11" y="272"/>
                </a:moveTo>
                <a:cubicBezTo>
                  <a:pt x="14" y="271"/>
                  <a:pt x="13" y="268"/>
                  <a:pt x="14" y="265"/>
                </a:cubicBezTo>
                <a:cubicBezTo>
                  <a:pt x="15" y="261"/>
                  <a:pt x="11" y="257"/>
                  <a:pt x="8" y="261"/>
                </a:cubicBezTo>
                <a:cubicBezTo>
                  <a:pt x="6" y="260"/>
                  <a:pt x="6" y="260"/>
                  <a:pt x="5" y="259"/>
                </a:cubicBezTo>
                <a:cubicBezTo>
                  <a:pt x="4" y="261"/>
                  <a:pt x="3" y="265"/>
                  <a:pt x="5" y="267"/>
                </a:cubicBezTo>
                <a:cubicBezTo>
                  <a:pt x="6" y="269"/>
                  <a:pt x="9" y="270"/>
                  <a:pt x="11" y="272"/>
                </a:cubicBezTo>
                <a:close/>
                <a:moveTo>
                  <a:pt x="17" y="124"/>
                </a:moveTo>
                <a:lnTo>
                  <a:pt x="17" y="125"/>
                </a:lnTo>
                <a:cubicBezTo>
                  <a:pt x="19" y="125"/>
                  <a:pt x="19" y="125"/>
                  <a:pt x="20" y="124"/>
                </a:cubicBezTo>
                <a:cubicBezTo>
                  <a:pt x="20" y="122"/>
                  <a:pt x="20" y="122"/>
                  <a:pt x="20" y="122"/>
                </a:cubicBezTo>
                <a:cubicBezTo>
                  <a:pt x="18" y="122"/>
                  <a:pt x="18" y="123"/>
                  <a:pt x="17" y="124"/>
                </a:cubicBezTo>
                <a:close/>
                <a:moveTo>
                  <a:pt x="26" y="84"/>
                </a:moveTo>
                <a:lnTo>
                  <a:pt x="26" y="85"/>
                </a:lnTo>
                <a:lnTo>
                  <a:pt x="27" y="85"/>
                </a:lnTo>
                <a:cubicBezTo>
                  <a:pt x="26" y="84"/>
                  <a:pt x="27" y="85"/>
                  <a:pt x="26" y="84"/>
                </a:cubicBezTo>
                <a:close/>
                <a:moveTo>
                  <a:pt x="19" y="86"/>
                </a:moveTo>
                <a:cubicBezTo>
                  <a:pt x="19" y="85"/>
                  <a:pt x="19" y="85"/>
                  <a:pt x="19" y="84"/>
                </a:cubicBezTo>
                <a:cubicBezTo>
                  <a:pt x="18" y="84"/>
                  <a:pt x="17" y="84"/>
                  <a:pt x="16" y="84"/>
                </a:cubicBezTo>
                <a:cubicBezTo>
                  <a:pt x="16" y="84"/>
                  <a:pt x="16" y="84"/>
                  <a:pt x="15" y="84"/>
                </a:cubicBezTo>
                <a:cubicBezTo>
                  <a:pt x="15" y="85"/>
                  <a:pt x="15" y="86"/>
                  <a:pt x="15" y="87"/>
                </a:cubicBezTo>
                <a:cubicBezTo>
                  <a:pt x="16" y="88"/>
                  <a:pt x="16" y="88"/>
                  <a:pt x="17" y="88"/>
                </a:cubicBezTo>
                <a:cubicBezTo>
                  <a:pt x="18" y="87"/>
                  <a:pt x="19" y="87"/>
                  <a:pt x="19" y="86"/>
                </a:cubicBezTo>
                <a:close/>
                <a:moveTo>
                  <a:pt x="17" y="138"/>
                </a:moveTo>
                <a:cubicBezTo>
                  <a:pt x="17" y="139"/>
                  <a:pt x="17" y="139"/>
                  <a:pt x="18" y="140"/>
                </a:cubicBezTo>
                <a:cubicBezTo>
                  <a:pt x="22" y="140"/>
                  <a:pt x="29" y="133"/>
                  <a:pt x="26" y="129"/>
                </a:cubicBezTo>
                <a:cubicBezTo>
                  <a:pt x="25" y="127"/>
                  <a:pt x="24" y="127"/>
                  <a:pt x="23" y="126"/>
                </a:cubicBezTo>
                <a:cubicBezTo>
                  <a:pt x="22" y="127"/>
                  <a:pt x="23" y="127"/>
                  <a:pt x="22" y="127"/>
                </a:cubicBezTo>
                <a:cubicBezTo>
                  <a:pt x="22" y="132"/>
                  <a:pt x="20" y="135"/>
                  <a:pt x="17" y="137"/>
                </a:cubicBezTo>
                <a:cubicBezTo>
                  <a:pt x="17" y="138"/>
                  <a:pt x="17" y="138"/>
                  <a:pt x="17" y="138"/>
                </a:cubicBezTo>
                <a:close/>
                <a:moveTo>
                  <a:pt x="4" y="338"/>
                </a:moveTo>
                <a:cubicBezTo>
                  <a:pt x="5" y="338"/>
                  <a:pt x="6" y="339"/>
                  <a:pt x="6" y="340"/>
                </a:cubicBezTo>
                <a:cubicBezTo>
                  <a:pt x="7" y="343"/>
                  <a:pt x="7" y="346"/>
                  <a:pt x="10" y="347"/>
                </a:cubicBezTo>
                <a:cubicBezTo>
                  <a:pt x="10" y="348"/>
                  <a:pt x="10" y="347"/>
                  <a:pt x="11" y="348"/>
                </a:cubicBezTo>
                <a:cubicBezTo>
                  <a:pt x="11" y="347"/>
                  <a:pt x="11" y="347"/>
                  <a:pt x="12" y="347"/>
                </a:cubicBezTo>
                <a:cubicBezTo>
                  <a:pt x="12" y="345"/>
                  <a:pt x="14" y="335"/>
                  <a:pt x="13" y="333"/>
                </a:cubicBezTo>
                <a:cubicBezTo>
                  <a:pt x="13" y="332"/>
                  <a:pt x="13" y="332"/>
                  <a:pt x="12" y="330"/>
                </a:cubicBezTo>
                <a:cubicBezTo>
                  <a:pt x="15" y="327"/>
                  <a:pt x="17" y="324"/>
                  <a:pt x="20" y="322"/>
                </a:cubicBezTo>
                <a:cubicBezTo>
                  <a:pt x="20" y="320"/>
                  <a:pt x="20" y="319"/>
                  <a:pt x="19" y="318"/>
                </a:cubicBezTo>
                <a:cubicBezTo>
                  <a:pt x="17" y="314"/>
                  <a:pt x="12" y="319"/>
                  <a:pt x="9" y="316"/>
                </a:cubicBezTo>
                <a:cubicBezTo>
                  <a:pt x="6" y="315"/>
                  <a:pt x="8" y="310"/>
                  <a:pt x="5" y="308"/>
                </a:cubicBezTo>
                <a:cubicBezTo>
                  <a:pt x="5" y="306"/>
                  <a:pt x="6" y="306"/>
                  <a:pt x="7" y="305"/>
                </a:cubicBezTo>
                <a:cubicBezTo>
                  <a:pt x="9" y="305"/>
                  <a:pt x="10" y="307"/>
                  <a:pt x="10" y="309"/>
                </a:cubicBezTo>
                <a:cubicBezTo>
                  <a:pt x="11" y="310"/>
                  <a:pt x="13" y="311"/>
                  <a:pt x="14" y="312"/>
                </a:cubicBezTo>
                <a:cubicBezTo>
                  <a:pt x="16" y="312"/>
                  <a:pt x="16" y="311"/>
                  <a:pt x="16" y="309"/>
                </a:cubicBezTo>
                <a:cubicBezTo>
                  <a:pt x="19" y="303"/>
                  <a:pt x="15" y="301"/>
                  <a:pt x="14" y="295"/>
                </a:cubicBezTo>
                <a:cubicBezTo>
                  <a:pt x="14" y="295"/>
                  <a:pt x="14" y="295"/>
                  <a:pt x="13" y="295"/>
                </a:cubicBezTo>
                <a:cubicBezTo>
                  <a:pt x="12" y="296"/>
                  <a:pt x="7" y="297"/>
                  <a:pt x="5" y="296"/>
                </a:cubicBezTo>
                <a:cubicBezTo>
                  <a:pt x="5" y="297"/>
                  <a:pt x="5" y="297"/>
                  <a:pt x="4" y="297"/>
                </a:cubicBezTo>
                <a:cubicBezTo>
                  <a:pt x="3" y="300"/>
                  <a:pt x="3" y="303"/>
                  <a:pt x="4" y="306"/>
                </a:cubicBezTo>
                <a:cubicBezTo>
                  <a:pt x="5" y="306"/>
                  <a:pt x="5" y="307"/>
                  <a:pt x="5" y="308"/>
                </a:cubicBezTo>
                <a:cubicBezTo>
                  <a:pt x="4" y="310"/>
                  <a:pt x="1" y="323"/>
                  <a:pt x="1" y="325"/>
                </a:cubicBezTo>
                <a:cubicBezTo>
                  <a:pt x="1" y="327"/>
                  <a:pt x="3" y="329"/>
                  <a:pt x="3" y="330"/>
                </a:cubicBezTo>
                <a:cubicBezTo>
                  <a:pt x="4" y="333"/>
                  <a:pt x="3" y="335"/>
                  <a:pt x="4" y="338"/>
                </a:cubicBezTo>
                <a:close/>
                <a:moveTo>
                  <a:pt x="25" y="80"/>
                </a:moveTo>
                <a:cubicBezTo>
                  <a:pt x="26" y="80"/>
                  <a:pt x="27" y="80"/>
                  <a:pt x="27" y="79"/>
                </a:cubicBezTo>
                <a:cubicBezTo>
                  <a:pt x="28" y="77"/>
                  <a:pt x="25" y="74"/>
                  <a:pt x="24" y="72"/>
                </a:cubicBezTo>
                <a:cubicBezTo>
                  <a:pt x="23" y="69"/>
                  <a:pt x="26" y="67"/>
                  <a:pt x="26" y="63"/>
                </a:cubicBezTo>
                <a:cubicBezTo>
                  <a:pt x="25" y="63"/>
                  <a:pt x="25" y="63"/>
                  <a:pt x="25" y="63"/>
                </a:cubicBezTo>
                <a:cubicBezTo>
                  <a:pt x="23" y="64"/>
                  <a:pt x="22" y="65"/>
                  <a:pt x="21" y="66"/>
                </a:cubicBezTo>
                <a:cubicBezTo>
                  <a:pt x="20" y="67"/>
                  <a:pt x="21" y="68"/>
                  <a:pt x="20" y="69"/>
                </a:cubicBezTo>
                <a:cubicBezTo>
                  <a:pt x="19" y="71"/>
                  <a:pt x="18" y="72"/>
                  <a:pt x="17" y="75"/>
                </a:cubicBezTo>
                <a:cubicBezTo>
                  <a:pt x="19" y="76"/>
                  <a:pt x="19" y="78"/>
                  <a:pt x="21" y="79"/>
                </a:cubicBezTo>
                <a:cubicBezTo>
                  <a:pt x="22" y="79"/>
                  <a:pt x="24" y="79"/>
                  <a:pt x="25" y="80"/>
                </a:cubicBezTo>
                <a:close/>
                <a:moveTo>
                  <a:pt x="42" y="252"/>
                </a:moveTo>
                <a:cubicBezTo>
                  <a:pt x="43" y="252"/>
                  <a:pt x="44" y="251"/>
                  <a:pt x="44" y="251"/>
                </a:cubicBezTo>
                <a:lnTo>
                  <a:pt x="44" y="248"/>
                </a:lnTo>
                <a:cubicBezTo>
                  <a:pt x="44" y="248"/>
                  <a:pt x="43" y="248"/>
                  <a:pt x="42" y="248"/>
                </a:cubicBezTo>
                <a:cubicBezTo>
                  <a:pt x="42" y="248"/>
                  <a:pt x="42" y="248"/>
                  <a:pt x="41" y="249"/>
                </a:cubicBezTo>
                <a:cubicBezTo>
                  <a:pt x="41" y="250"/>
                  <a:pt x="41" y="250"/>
                  <a:pt x="42" y="251"/>
                </a:cubicBezTo>
                <a:cubicBezTo>
                  <a:pt x="42" y="251"/>
                  <a:pt x="42" y="251"/>
                  <a:pt x="42" y="252"/>
                </a:cubicBezTo>
                <a:close/>
                <a:moveTo>
                  <a:pt x="12" y="142"/>
                </a:moveTo>
                <a:cubicBezTo>
                  <a:pt x="13" y="142"/>
                  <a:pt x="13" y="142"/>
                  <a:pt x="14" y="141"/>
                </a:cubicBezTo>
                <a:cubicBezTo>
                  <a:pt x="14" y="141"/>
                  <a:pt x="14" y="140"/>
                  <a:pt x="15" y="140"/>
                </a:cubicBezTo>
                <a:cubicBezTo>
                  <a:pt x="15" y="137"/>
                  <a:pt x="13" y="134"/>
                  <a:pt x="11" y="134"/>
                </a:cubicBezTo>
                <a:cubicBezTo>
                  <a:pt x="11" y="135"/>
                  <a:pt x="9" y="138"/>
                  <a:pt x="11" y="140"/>
                </a:cubicBezTo>
                <a:cubicBezTo>
                  <a:pt x="11" y="141"/>
                  <a:pt x="11" y="141"/>
                  <a:pt x="12" y="142"/>
                </a:cubicBezTo>
                <a:close/>
                <a:moveTo>
                  <a:pt x="28" y="59"/>
                </a:moveTo>
                <a:cubicBezTo>
                  <a:pt x="29" y="59"/>
                  <a:pt x="30" y="58"/>
                  <a:pt x="31" y="58"/>
                </a:cubicBezTo>
                <a:cubicBezTo>
                  <a:pt x="32" y="54"/>
                  <a:pt x="33" y="49"/>
                  <a:pt x="35" y="48"/>
                </a:cubicBezTo>
                <a:cubicBezTo>
                  <a:pt x="38" y="46"/>
                  <a:pt x="42" y="45"/>
                  <a:pt x="45" y="42"/>
                </a:cubicBezTo>
                <a:cubicBezTo>
                  <a:pt x="49" y="37"/>
                  <a:pt x="53" y="31"/>
                  <a:pt x="59" y="28"/>
                </a:cubicBezTo>
                <a:cubicBezTo>
                  <a:pt x="62" y="26"/>
                  <a:pt x="69" y="27"/>
                  <a:pt x="71" y="26"/>
                </a:cubicBezTo>
                <a:lnTo>
                  <a:pt x="73" y="24"/>
                </a:lnTo>
                <a:cubicBezTo>
                  <a:pt x="73" y="22"/>
                  <a:pt x="72" y="22"/>
                  <a:pt x="71" y="21"/>
                </a:cubicBezTo>
                <a:lnTo>
                  <a:pt x="68" y="21"/>
                </a:lnTo>
                <a:cubicBezTo>
                  <a:pt x="67" y="22"/>
                  <a:pt x="63" y="21"/>
                  <a:pt x="61" y="22"/>
                </a:cubicBezTo>
                <a:cubicBezTo>
                  <a:pt x="59" y="23"/>
                  <a:pt x="57" y="25"/>
                  <a:pt x="55" y="26"/>
                </a:cubicBezTo>
                <a:cubicBezTo>
                  <a:pt x="50" y="28"/>
                  <a:pt x="44" y="28"/>
                  <a:pt x="40" y="31"/>
                </a:cubicBezTo>
                <a:cubicBezTo>
                  <a:pt x="39" y="31"/>
                  <a:pt x="39" y="33"/>
                  <a:pt x="39" y="34"/>
                </a:cubicBezTo>
                <a:cubicBezTo>
                  <a:pt x="38" y="34"/>
                  <a:pt x="37" y="35"/>
                  <a:pt x="37" y="36"/>
                </a:cubicBezTo>
                <a:cubicBezTo>
                  <a:pt x="34" y="41"/>
                  <a:pt x="32" y="47"/>
                  <a:pt x="27" y="51"/>
                </a:cubicBezTo>
                <a:cubicBezTo>
                  <a:pt x="27" y="52"/>
                  <a:pt x="27" y="57"/>
                  <a:pt x="28" y="59"/>
                </a:cubicBezTo>
                <a:close/>
                <a:moveTo>
                  <a:pt x="5" y="250"/>
                </a:moveTo>
                <a:cubicBezTo>
                  <a:pt x="5" y="251"/>
                  <a:pt x="5" y="252"/>
                  <a:pt x="6" y="253"/>
                </a:cubicBezTo>
                <a:cubicBezTo>
                  <a:pt x="11" y="253"/>
                  <a:pt x="14" y="250"/>
                  <a:pt x="16" y="248"/>
                </a:cubicBezTo>
                <a:cubicBezTo>
                  <a:pt x="16" y="245"/>
                  <a:pt x="14" y="245"/>
                  <a:pt x="15" y="242"/>
                </a:cubicBezTo>
                <a:cubicBezTo>
                  <a:pt x="16" y="240"/>
                  <a:pt x="17" y="237"/>
                  <a:pt x="17" y="235"/>
                </a:cubicBezTo>
                <a:lnTo>
                  <a:pt x="17" y="232"/>
                </a:lnTo>
                <a:cubicBezTo>
                  <a:pt x="17" y="231"/>
                  <a:pt x="19" y="229"/>
                  <a:pt x="19" y="228"/>
                </a:cubicBezTo>
                <a:cubicBezTo>
                  <a:pt x="19" y="227"/>
                  <a:pt x="19" y="225"/>
                  <a:pt x="19" y="224"/>
                </a:cubicBezTo>
                <a:cubicBezTo>
                  <a:pt x="18" y="223"/>
                  <a:pt x="15" y="223"/>
                  <a:pt x="13" y="222"/>
                </a:cubicBezTo>
                <a:cubicBezTo>
                  <a:pt x="10" y="221"/>
                  <a:pt x="10" y="218"/>
                  <a:pt x="6" y="217"/>
                </a:cubicBezTo>
                <a:cubicBezTo>
                  <a:pt x="6" y="219"/>
                  <a:pt x="4" y="222"/>
                  <a:pt x="5" y="224"/>
                </a:cubicBezTo>
                <a:cubicBezTo>
                  <a:pt x="6" y="226"/>
                  <a:pt x="8" y="227"/>
                  <a:pt x="9" y="228"/>
                </a:cubicBezTo>
                <a:cubicBezTo>
                  <a:pt x="8" y="231"/>
                  <a:pt x="6" y="231"/>
                  <a:pt x="4" y="232"/>
                </a:cubicBezTo>
                <a:cubicBezTo>
                  <a:pt x="4" y="237"/>
                  <a:pt x="4" y="241"/>
                  <a:pt x="6" y="246"/>
                </a:cubicBezTo>
                <a:cubicBezTo>
                  <a:pt x="6" y="247"/>
                  <a:pt x="6" y="249"/>
                  <a:pt x="5" y="250"/>
                </a:cubicBezTo>
                <a:close/>
                <a:moveTo>
                  <a:pt x="11" y="168"/>
                </a:moveTo>
                <a:cubicBezTo>
                  <a:pt x="11" y="167"/>
                  <a:pt x="12" y="167"/>
                  <a:pt x="12" y="166"/>
                </a:cubicBezTo>
                <a:cubicBezTo>
                  <a:pt x="12" y="160"/>
                  <a:pt x="11" y="160"/>
                  <a:pt x="14" y="155"/>
                </a:cubicBezTo>
                <a:cubicBezTo>
                  <a:pt x="16" y="155"/>
                  <a:pt x="17" y="155"/>
                  <a:pt x="18" y="156"/>
                </a:cubicBezTo>
                <a:cubicBezTo>
                  <a:pt x="21" y="156"/>
                  <a:pt x="21" y="152"/>
                  <a:pt x="22" y="150"/>
                </a:cubicBezTo>
                <a:cubicBezTo>
                  <a:pt x="22" y="146"/>
                  <a:pt x="19" y="146"/>
                  <a:pt x="17" y="144"/>
                </a:cubicBezTo>
                <a:lnTo>
                  <a:pt x="16" y="144"/>
                </a:lnTo>
                <a:cubicBezTo>
                  <a:pt x="16" y="146"/>
                  <a:pt x="17" y="148"/>
                  <a:pt x="16" y="150"/>
                </a:cubicBezTo>
                <a:cubicBezTo>
                  <a:pt x="15" y="152"/>
                  <a:pt x="11" y="152"/>
                  <a:pt x="10" y="154"/>
                </a:cubicBezTo>
                <a:cubicBezTo>
                  <a:pt x="8" y="157"/>
                  <a:pt x="9" y="163"/>
                  <a:pt x="10" y="167"/>
                </a:cubicBezTo>
                <a:lnTo>
                  <a:pt x="11" y="168"/>
                </a:lnTo>
                <a:close/>
                <a:moveTo>
                  <a:pt x="4" y="289"/>
                </a:moveTo>
                <a:cubicBezTo>
                  <a:pt x="7" y="289"/>
                  <a:pt x="10" y="287"/>
                  <a:pt x="11" y="286"/>
                </a:cubicBezTo>
                <a:cubicBezTo>
                  <a:pt x="14" y="287"/>
                  <a:pt x="13" y="289"/>
                  <a:pt x="14" y="290"/>
                </a:cubicBezTo>
                <a:lnTo>
                  <a:pt x="14" y="291"/>
                </a:lnTo>
                <a:cubicBezTo>
                  <a:pt x="15" y="290"/>
                  <a:pt x="15" y="290"/>
                  <a:pt x="16" y="290"/>
                </a:cubicBezTo>
                <a:cubicBezTo>
                  <a:pt x="17" y="286"/>
                  <a:pt x="17" y="279"/>
                  <a:pt x="15" y="275"/>
                </a:cubicBezTo>
                <a:lnTo>
                  <a:pt x="13" y="275"/>
                </a:lnTo>
                <a:cubicBezTo>
                  <a:pt x="13" y="276"/>
                  <a:pt x="8" y="278"/>
                  <a:pt x="7" y="277"/>
                </a:cubicBezTo>
                <a:cubicBezTo>
                  <a:pt x="4" y="277"/>
                  <a:pt x="4" y="278"/>
                  <a:pt x="2" y="279"/>
                </a:cubicBezTo>
                <a:cubicBezTo>
                  <a:pt x="2" y="280"/>
                  <a:pt x="2" y="284"/>
                  <a:pt x="2" y="285"/>
                </a:cubicBezTo>
                <a:cubicBezTo>
                  <a:pt x="2" y="287"/>
                  <a:pt x="3" y="288"/>
                  <a:pt x="4" y="289"/>
                </a:cubicBezTo>
                <a:close/>
                <a:moveTo>
                  <a:pt x="72" y="49"/>
                </a:moveTo>
                <a:cubicBezTo>
                  <a:pt x="73" y="48"/>
                  <a:pt x="73" y="48"/>
                  <a:pt x="74" y="48"/>
                </a:cubicBezTo>
                <a:cubicBezTo>
                  <a:pt x="77" y="48"/>
                  <a:pt x="78" y="49"/>
                  <a:pt x="80" y="50"/>
                </a:cubicBezTo>
                <a:lnTo>
                  <a:pt x="80" y="51"/>
                </a:lnTo>
                <a:cubicBezTo>
                  <a:pt x="77" y="51"/>
                  <a:pt x="75" y="52"/>
                  <a:pt x="72" y="52"/>
                </a:cubicBezTo>
                <a:cubicBezTo>
                  <a:pt x="72" y="51"/>
                  <a:pt x="71" y="50"/>
                  <a:pt x="72" y="49"/>
                </a:cubicBezTo>
                <a:close/>
                <a:moveTo>
                  <a:pt x="88" y="47"/>
                </a:moveTo>
                <a:cubicBezTo>
                  <a:pt x="92" y="47"/>
                  <a:pt x="95" y="47"/>
                  <a:pt x="97" y="49"/>
                </a:cubicBezTo>
                <a:cubicBezTo>
                  <a:pt x="97" y="51"/>
                  <a:pt x="94" y="52"/>
                  <a:pt x="93" y="53"/>
                </a:cubicBezTo>
                <a:cubicBezTo>
                  <a:pt x="90" y="53"/>
                  <a:pt x="88" y="51"/>
                  <a:pt x="85" y="51"/>
                </a:cubicBezTo>
                <a:cubicBezTo>
                  <a:pt x="85" y="48"/>
                  <a:pt x="86" y="48"/>
                  <a:pt x="88" y="47"/>
                </a:cubicBezTo>
                <a:close/>
                <a:moveTo>
                  <a:pt x="227" y="283"/>
                </a:moveTo>
                <a:lnTo>
                  <a:pt x="252" y="285"/>
                </a:lnTo>
                <a:cubicBezTo>
                  <a:pt x="253" y="286"/>
                  <a:pt x="255" y="286"/>
                  <a:pt x="256" y="287"/>
                </a:cubicBezTo>
                <a:cubicBezTo>
                  <a:pt x="255" y="287"/>
                  <a:pt x="254" y="287"/>
                  <a:pt x="253" y="287"/>
                </a:cubicBezTo>
                <a:cubicBezTo>
                  <a:pt x="252" y="286"/>
                  <a:pt x="252" y="286"/>
                  <a:pt x="252" y="285"/>
                </a:cubicBezTo>
                <a:cubicBezTo>
                  <a:pt x="246" y="284"/>
                  <a:pt x="239" y="284"/>
                  <a:pt x="233" y="284"/>
                </a:cubicBezTo>
                <a:cubicBezTo>
                  <a:pt x="231" y="284"/>
                  <a:pt x="230" y="283"/>
                  <a:pt x="227" y="283"/>
                </a:cubicBezTo>
                <a:lnTo>
                  <a:pt x="227" y="284"/>
                </a:lnTo>
                <a:cubicBezTo>
                  <a:pt x="228" y="284"/>
                  <a:pt x="229" y="284"/>
                  <a:pt x="229" y="286"/>
                </a:cubicBezTo>
                <a:cubicBezTo>
                  <a:pt x="225" y="289"/>
                  <a:pt x="221" y="286"/>
                  <a:pt x="217" y="285"/>
                </a:cubicBezTo>
                <a:cubicBezTo>
                  <a:pt x="214" y="284"/>
                  <a:pt x="211" y="285"/>
                  <a:pt x="209" y="285"/>
                </a:cubicBezTo>
                <a:lnTo>
                  <a:pt x="227" y="283"/>
                </a:lnTo>
                <a:close/>
                <a:moveTo>
                  <a:pt x="240" y="54"/>
                </a:moveTo>
                <a:cubicBezTo>
                  <a:pt x="241" y="53"/>
                  <a:pt x="243" y="52"/>
                  <a:pt x="244" y="51"/>
                </a:cubicBezTo>
                <a:cubicBezTo>
                  <a:pt x="246" y="51"/>
                  <a:pt x="248" y="51"/>
                  <a:pt x="249" y="51"/>
                </a:cubicBezTo>
                <a:cubicBezTo>
                  <a:pt x="247" y="53"/>
                  <a:pt x="243" y="53"/>
                  <a:pt x="241" y="54"/>
                </a:cubicBezTo>
                <a:lnTo>
                  <a:pt x="240" y="54"/>
                </a:lnTo>
                <a:close/>
                <a:moveTo>
                  <a:pt x="263" y="50"/>
                </a:moveTo>
                <a:cubicBezTo>
                  <a:pt x="264" y="51"/>
                  <a:pt x="264" y="51"/>
                  <a:pt x="264" y="51"/>
                </a:cubicBezTo>
                <a:cubicBezTo>
                  <a:pt x="263" y="51"/>
                  <a:pt x="263" y="51"/>
                  <a:pt x="262" y="51"/>
                </a:cubicBezTo>
                <a:cubicBezTo>
                  <a:pt x="261" y="51"/>
                  <a:pt x="260" y="51"/>
                  <a:pt x="260" y="50"/>
                </a:cubicBezTo>
                <a:lnTo>
                  <a:pt x="263" y="50"/>
                </a:lnTo>
                <a:close/>
                <a:moveTo>
                  <a:pt x="277" y="276"/>
                </a:moveTo>
                <a:cubicBezTo>
                  <a:pt x="278" y="276"/>
                  <a:pt x="278" y="277"/>
                  <a:pt x="279" y="277"/>
                </a:cubicBezTo>
                <a:cubicBezTo>
                  <a:pt x="280" y="275"/>
                  <a:pt x="280" y="273"/>
                  <a:pt x="281" y="271"/>
                </a:cubicBezTo>
                <a:cubicBezTo>
                  <a:pt x="280" y="271"/>
                  <a:pt x="279" y="270"/>
                  <a:pt x="278" y="269"/>
                </a:cubicBezTo>
                <a:lnTo>
                  <a:pt x="281" y="258"/>
                </a:lnTo>
                <a:cubicBezTo>
                  <a:pt x="280" y="260"/>
                  <a:pt x="280" y="262"/>
                  <a:pt x="280" y="263"/>
                </a:cubicBezTo>
                <a:cubicBezTo>
                  <a:pt x="281" y="263"/>
                  <a:pt x="281" y="263"/>
                  <a:pt x="281" y="262"/>
                </a:cubicBezTo>
                <a:cubicBezTo>
                  <a:pt x="282" y="262"/>
                  <a:pt x="283" y="262"/>
                  <a:pt x="283" y="261"/>
                </a:cubicBezTo>
                <a:cubicBezTo>
                  <a:pt x="283" y="261"/>
                  <a:pt x="283" y="261"/>
                  <a:pt x="283" y="261"/>
                </a:cubicBezTo>
                <a:lnTo>
                  <a:pt x="283" y="255"/>
                </a:lnTo>
                <a:cubicBezTo>
                  <a:pt x="283" y="255"/>
                  <a:pt x="283" y="255"/>
                  <a:pt x="283" y="255"/>
                </a:cubicBezTo>
                <a:cubicBezTo>
                  <a:pt x="283" y="254"/>
                  <a:pt x="283" y="254"/>
                  <a:pt x="282" y="254"/>
                </a:cubicBezTo>
                <a:lnTo>
                  <a:pt x="282" y="253"/>
                </a:lnTo>
                <a:lnTo>
                  <a:pt x="282" y="254"/>
                </a:lnTo>
                <a:cubicBezTo>
                  <a:pt x="282" y="254"/>
                  <a:pt x="281" y="256"/>
                  <a:pt x="281" y="258"/>
                </a:cubicBezTo>
                <a:lnTo>
                  <a:pt x="284" y="242"/>
                </a:lnTo>
                <a:cubicBezTo>
                  <a:pt x="285" y="247"/>
                  <a:pt x="284" y="251"/>
                  <a:pt x="283" y="255"/>
                </a:cubicBezTo>
                <a:cubicBezTo>
                  <a:pt x="284" y="256"/>
                  <a:pt x="284" y="259"/>
                  <a:pt x="283" y="261"/>
                </a:cubicBezTo>
                <a:lnTo>
                  <a:pt x="283" y="265"/>
                </a:lnTo>
                <a:cubicBezTo>
                  <a:pt x="283" y="267"/>
                  <a:pt x="282" y="269"/>
                  <a:pt x="281" y="271"/>
                </a:cubicBezTo>
                <a:cubicBezTo>
                  <a:pt x="282" y="273"/>
                  <a:pt x="283" y="274"/>
                  <a:pt x="284" y="274"/>
                </a:cubicBezTo>
                <a:cubicBezTo>
                  <a:pt x="283" y="276"/>
                  <a:pt x="282" y="276"/>
                  <a:pt x="280" y="277"/>
                </a:cubicBezTo>
                <a:cubicBezTo>
                  <a:pt x="280" y="277"/>
                  <a:pt x="279" y="277"/>
                  <a:pt x="279" y="277"/>
                </a:cubicBezTo>
                <a:cubicBezTo>
                  <a:pt x="278" y="279"/>
                  <a:pt x="277" y="281"/>
                  <a:pt x="276" y="282"/>
                </a:cubicBezTo>
                <a:cubicBezTo>
                  <a:pt x="277" y="279"/>
                  <a:pt x="277" y="276"/>
                  <a:pt x="277" y="276"/>
                </a:cubicBezTo>
                <a:close/>
                <a:moveTo>
                  <a:pt x="283" y="193"/>
                </a:moveTo>
                <a:cubicBezTo>
                  <a:pt x="285" y="193"/>
                  <a:pt x="289" y="198"/>
                  <a:pt x="287" y="200"/>
                </a:cubicBezTo>
                <a:cubicBezTo>
                  <a:pt x="287" y="202"/>
                  <a:pt x="285" y="202"/>
                  <a:pt x="283" y="203"/>
                </a:cubicBezTo>
                <a:cubicBezTo>
                  <a:pt x="283" y="202"/>
                  <a:pt x="282" y="202"/>
                  <a:pt x="281" y="202"/>
                </a:cubicBezTo>
                <a:cubicBezTo>
                  <a:pt x="282" y="198"/>
                  <a:pt x="283" y="196"/>
                  <a:pt x="283" y="193"/>
                </a:cubicBezTo>
                <a:close/>
                <a:moveTo>
                  <a:pt x="66" y="56"/>
                </a:moveTo>
                <a:cubicBezTo>
                  <a:pt x="63" y="57"/>
                  <a:pt x="61" y="60"/>
                  <a:pt x="59" y="62"/>
                </a:cubicBezTo>
                <a:cubicBezTo>
                  <a:pt x="58" y="62"/>
                  <a:pt x="58" y="62"/>
                  <a:pt x="58" y="61"/>
                </a:cubicBezTo>
                <a:cubicBezTo>
                  <a:pt x="57" y="61"/>
                  <a:pt x="57" y="61"/>
                  <a:pt x="57" y="60"/>
                </a:cubicBezTo>
                <a:cubicBezTo>
                  <a:pt x="57" y="57"/>
                  <a:pt x="57" y="55"/>
                  <a:pt x="58" y="54"/>
                </a:cubicBezTo>
                <a:cubicBezTo>
                  <a:pt x="62" y="54"/>
                  <a:pt x="63" y="55"/>
                  <a:pt x="66" y="55"/>
                </a:cubicBezTo>
                <a:lnTo>
                  <a:pt x="66" y="56"/>
                </a:lnTo>
                <a:close/>
                <a:moveTo>
                  <a:pt x="64" y="43"/>
                </a:moveTo>
                <a:cubicBezTo>
                  <a:pt x="63" y="44"/>
                  <a:pt x="62" y="45"/>
                  <a:pt x="61" y="46"/>
                </a:cubicBezTo>
                <a:cubicBezTo>
                  <a:pt x="58" y="47"/>
                  <a:pt x="56" y="48"/>
                  <a:pt x="54" y="49"/>
                </a:cubicBezTo>
                <a:cubicBezTo>
                  <a:pt x="52" y="50"/>
                  <a:pt x="52" y="52"/>
                  <a:pt x="50" y="53"/>
                </a:cubicBezTo>
                <a:cubicBezTo>
                  <a:pt x="49" y="54"/>
                  <a:pt x="48" y="54"/>
                  <a:pt x="47" y="54"/>
                </a:cubicBezTo>
                <a:cubicBezTo>
                  <a:pt x="46" y="60"/>
                  <a:pt x="50" y="63"/>
                  <a:pt x="51" y="67"/>
                </a:cubicBezTo>
                <a:cubicBezTo>
                  <a:pt x="52" y="71"/>
                  <a:pt x="49" y="73"/>
                  <a:pt x="48" y="75"/>
                </a:cubicBezTo>
                <a:cubicBezTo>
                  <a:pt x="47" y="76"/>
                  <a:pt x="47" y="79"/>
                  <a:pt x="47" y="81"/>
                </a:cubicBezTo>
                <a:cubicBezTo>
                  <a:pt x="47" y="81"/>
                  <a:pt x="48" y="81"/>
                  <a:pt x="48" y="81"/>
                </a:cubicBezTo>
                <a:lnTo>
                  <a:pt x="48" y="85"/>
                </a:lnTo>
                <a:cubicBezTo>
                  <a:pt x="48" y="84"/>
                  <a:pt x="47" y="83"/>
                  <a:pt x="47" y="81"/>
                </a:cubicBezTo>
                <a:cubicBezTo>
                  <a:pt x="47" y="82"/>
                  <a:pt x="47" y="82"/>
                  <a:pt x="46" y="82"/>
                </a:cubicBezTo>
                <a:cubicBezTo>
                  <a:pt x="44" y="83"/>
                  <a:pt x="41" y="86"/>
                  <a:pt x="40" y="88"/>
                </a:cubicBezTo>
                <a:cubicBezTo>
                  <a:pt x="39" y="90"/>
                  <a:pt x="39" y="92"/>
                  <a:pt x="38" y="94"/>
                </a:cubicBezTo>
                <a:cubicBezTo>
                  <a:pt x="39" y="98"/>
                  <a:pt x="42" y="102"/>
                  <a:pt x="47" y="104"/>
                </a:cubicBezTo>
                <a:lnTo>
                  <a:pt x="47" y="108"/>
                </a:lnTo>
                <a:cubicBezTo>
                  <a:pt x="46" y="110"/>
                  <a:pt x="46" y="111"/>
                  <a:pt x="46" y="113"/>
                </a:cubicBezTo>
                <a:lnTo>
                  <a:pt x="49" y="129"/>
                </a:lnTo>
                <a:cubicBezTo>
                  <a:pt x="49" y="129"/>
                  <a:pt x="49" y="129"/>
                  <a:pt x="49" y="130"/>
                </a:cubicBezTo>
                <a:lnTo>
                  <a:pt x="50" y="140"/>
                </a:lnTo>
                <a:cubicBezTo>
                  <a:pt x="50" y="140"/>
                  <a:pt x="50" y="140"/>
                  <a:pt x="50" y="141"/>
                </a:cubicBezTo>
                <a:cubicBezTo>
                  <a:pt x="49" y="144"/>
                  <a:pt x="50" y="148"/>
                  <a:pt x="49" y="151"/>
                </a:cubicBezTo>
                <a:cubicBezTo>
                  <a:pt x="48" y="153"/>
                  <a:pt x="47" y="155"/>
                  <a:pt x="46" y="157"/>
                </a:cubicBezTo>
                <a:cubicBezTo>
                  <a:pt x="45" y="160"/>
                  <a:pt x="46" y="162"/>
                  <a:pt x="44" y="163"/>
                </a:cubicBezTo>
                <a:cubicBezTo>
                  <a:pt x="44" y="165"/>
                  <a:pt x="47" y="169"/>
                  <a:pt x="48" y="170"/>
                </a:cubicBezTo>
                <a:cubicBezTo>
                  <a:pt x="48" y="172"/>
                  <a:pt x="47" y="173"/>
                  <a:pt x="46" y="175"/>
                </a:cubicBezTo>
                <a:cubicBezTo>
                  <a:pt x="46" y="177"/>
                  <a:pt x="46" y="180"/>
                  <a:pt x="46" y="182"/>
                </a:cubicBezTo>
                <a:lnTo>
                  <a:pt x="46" y="188"/>
                </a:lnTo>
                <a:cubicBezTo>
                  <a:pt x="46" y="193"/>
                  <a:pt x="46" y="198"/>
                  <a:pt x="46" y="202"/>
                </a:cubicBezTo>
                <a:lnTo>
                  <a:pt x="45" y="212"/>
                </a:lnTo>
                <a:lnTo>
                  <a:pt x="46" y="224"/>
                </a:lnTo>
                <a:cubicBezTo>
                  <a:pt x="46" y="223"/>
                  <a:pt x="45" y="223"/>
                  <a:pt x="44" y="222"/>
                </a:cubicBezTo>
                <a:cubicBezTo>
                  <a:pt x="43" y="222"/>
                  <a:pt x="43" y="222"/>
                  <a:pt x="43" y="223"/>
                </a:cubicBezTo>
                <a:cubicBezTo>
                  <a:pt x="41" y="224"/>
                  <a:pt x="43" y="226"/>
                  <a:pt x="43" y="228"/>
                </a:cubicBezTo>
                <a:cubicBezTo>
                  <a:pt x="44" y="229"/>
                  <a:pt x="43" y="231"/>
                  <a:pt x="44" y="232"/>
                </a:cubicBezTo>
                <a:cubicBezTo>
                  <a:pt x="44" y="233"/>
                  <a:pt x="44" y="232"/>
                  <a:pt x="45" y="233"/>
                </a:cubicBezTo>
                <a:cubicBezTo>
                  <a:pt x="45" y="233"/>
                  <a:pt x="46" y="232"/>
                  <a:pt x="47" y="232"/>
                </a:cubicBezTo>
                <a:lnTo>
                  <a:pt x="47" y="236"/>
                </a:lnTo>
                <a:cubicBezTo>
                  <a:pt x="46" y="246"/>
                  <a:pt x="43" y="255"/>
                  <a:pt x="44" y="265"/>
                </a:cubicBezTo>
                <a:cubicBezTo>
                  <a:pt x="44" y="266"/>
                  <a:pt x="44" y="267"/>
                  <a:pt x="43" y="268"/>
                </a:cubicBezTo>
                <a:cubicBezTo>
                  <a:pt x="45" y="267"/>
                  <a:pt x="47" y="265"/>
                  <a:pt x="49" y="264"/>
                </a:cubicBezTo>
                <a:lnTo>
                  <a:pt x="48" y="275"/>
                </a:lnTo>
                <a:cubicBezTo>
                  <a:pt x="48" y="274"/>
                  <a:pt x="47" y="273"/>
                  <a:pt x="45" y="273"/>
                </a:cubicBezTo>
                <a:cubicBezTo>
                  <a:pt x="45" y="273"/>
                  <a:pt x="45" y="273"/>
                  <a:pt x="44" y="273"/>
                </a:cubicBezTo>
                <a:cubicBezTo>
                  <a:pt x="44" y="273"/>
                  <a:pt x="44" y="273"/>
                  <a:pt x="43" y="272"/>
                </a:cubicBezTo>
                <a:cubicBezTo>
                  <a:pt x="42" y="271"/>
                  <a:pt x="42" y="269"/>
                  <a:pt x="43" y="268"/>
                </a:cubicBezTo>
                <a:cubicBezTo>
                  <a:pt x="42" y="269"/>
                  <a:pt x="41" y="270"/>
                  <a:pt x="41" y="271"/>
                </a:cubicBezTo>
                <a:cubicBezTo>
                  <a:pt x="37" y="277"/>
                  <a:pt x="39" y="281"/>
                  <a:pt x="43" y="284"/>
                </a:cubicBezTo>
                <a:cubicBezTo>
                  <a:pt x="43" y="283"/>
                  <a:pt x="43" y="283"/>
                  <a:pt x="43" y="281"/>
                </a:cubicBezTo>
                <a:lnTo>
                  <a:pt x="45" y="281"/>
                </a:lnTo>
                <a:cubicBezTo>
                  <a:pt x="45" y="283"/>
                  <a:pt x="47" y="283"/>
                  <a:pt x="48" y="284"/>
                </a:cubicBezTo>
                <a:cubicBezTo>
                  <a:pt x="49" y="285"/>
                  <a:pt x="49" y="286"/>
                  <a:pt x="49" y="287"/>
                </a:cubicBezTo>
                <a:cubicBezTo>
                  <a:pt x="50" y="287"/>
                  <a:pt x="50" y="288"/>
                  <a:pt x="51" y="288"/>
                </a:cubicBezTo>
                <a:cubicBezTo>
                  <a:pt x="55" y="288"/>
                  <a:pt x="59" y="288"/>
                  <a:pt x="64" y="288"/>
                </a:cubicBezTo>
                <a:cubicBezTo>
                  <a:pt x="65" y="288"/>
                  <a:pt x="65" y="288"/>
                  <a:pt x="65" y="287"/>
                </a:cubicBezTo>
                <a:cubicBezTo>
                  <a:pt x="63" y="287"/>
                  <a:pt x="61" y="286"/>
                  <a:pt x="59" y="285"/>
                </a:cubicBezTo>
                <a:lnTo>
                  <a:pt x="68" y="285"/>
                </a:lnTo>
                <a:cubicBezTo>
                  <a:pt x="67" y="286"/>
                  <a:pt x="66" y="287"/>
                  <a:pt x="65" y="287"/>
                </a:cubicBezTo>
                <a:cubicBezTo>
                  <a:pt x="65" y="287"/>
                  <a:pt x="65" y="287"/>
                  <a:pt x="65" y="288"/>
                </a:cubicBezTo>
                <a:lnTo>
                  <a:pt x="64" y="288"/>
                </a:lnTo>
                <a:cubicBezTo>
                  <a:pt x="64" y="288"/>
                  <a:pt x="64" y="288"/>
                  <a:pt x="64" y="288"/>
                </a:cubicBezTo>
                <a:cubicBezTo>
                  <a:pt x="59" y="290"/>
                  <a:pt x="52" y="289"/>
                  <a:pt x="46" y="289"/>
                </a:cubicBezTo>
                <a:cubicBezTo>
                  <a:pt x="45" y="287"/>
                  <a:pt x="44" y="286"/>
                  <a:pt x="43" y="284"/>
                </a:cubicBezTo>
                <a:cubicBezTo>
                  <a:pt x="42" y="287"/>
                  <a:pt x="43" y="287"/>
                  <a:pt x="44" y="291"/>
                </a:cubicBezTo>
                <a:cubicBezTo>
                  <a:pt x="45" y="291"/>
                  <a:pt x="46" y="291"/>
                  <a:pt x="47" y="292"/>
                </a:cubicBezTo>
                <a:cubicBezTo>
                  <a:pt x="50" y="292"/>
                  <a:pt x="53" y="291"/>
                  <a:pt x="54" y="291"/>
                </a:cubicBezTo>
                <a:cubicBezTo>
                  <a:pt x="57" y="291"/>
                  <a:pt x="59" y="291"/>
                  <a:pt x="61" y="291"/>
                </a:cubicBezTo>
                <a:cubicBezTo>
                  <a:pt x="65" y="292"/>
                  <a:pt x="70" y="291"/>
                  <a:pt x="72" y="290"/>
                </a:cubicBezTo>
                <a:cubicBezTo>
                  <a:pt x="75" y="289"/>
                  <a:pt x="77" y="291"/>
                  <a:pt x="79" y="291"/>
                </a:cubicBezTo>
                <a:cubicBezTo>
                  <a:pt x="82" y="290"/>
                  <a:pt x="85" y="289"/>
                  <a:pt x="88" y="289"/>
                </a:cubicBezTo>
                <a:cubicBezTo>
                  <a:pt x="93" y="287"/>
                  <a:pt x="97" y="290"/>
                  <a:pt x="100" y="291"/>
                </a:cubicBezTo>
                <a:cubicBezTo>
                  <a:pt x="102" y="291"/>
                  <a:pt x="105" y="291"/>
                  <a:pt x="107" y="291"/>
                </a:cubicBezTo>
                <a:cubicBezTo>
                  <a:pt x="111" y="292"/>
                  <a:pt x="115" y="290"/>
                  <a:pt x="117" y="290"/>
                </a:cubicBezTo>
                <a:cubicBezTo>
                  <a:pt x="124" y="290"/>
                  <a:pt x="131" y="290"/>
                  <a:pt x="138" y="290"/>
                </a:cubicBezTo>
                <a:cubicBezTo>
                  <a:pt x="149" y="290"/>
                  <a:pt x="163" y="291"/>
                  <a:pt x="172" y="289"/>
                </a:cubicBezTo>
                <a:cubicBezTo>
                  <a:pt x="176" y="288"/>
                  <a:pt x="180" y="289"/>
                  <a:pt x="182" y="287"/>
                </a:cubicBezTo>
                <a:cubicBezTo>
                  <a:pt x="186" y="287"/>
                  <a:pt x="187" y="290"/>
                  <a:pt x="189" y="291"/>
                </a:cubicBezTo>
                <a:cubicBezTo>
                  <a:pt x="191" y="291"/>
                  <a:pt x="193" y="291"/>
                  <a:pt x="195" y="290"/>
                </a:cubicBezTo>
                <a:cubicBezTo>
                  <a:pt x="194" y="290"/>
                  <a:pt x="193" y="290"/>
                  <a:pt x="192" y="289"/>
                </a:cubicBezTo>
                <a:cubicBezTo>
                  <a:pt x="191" y="289"/>
                  <a:pt x="189" y="288"/>
                  <a:pt x="188" y="287"/>
                </a:cubicBezTo>
                <a:lnTo>
                  <a:pt x="201" y="286"/>
                </a:lnTo>
                <a:cubicBezTo>
                  <a:pt x="201" y="286"/>
                  <a:pt x="201" y="286"/>
                  <a:pt x="201" y="287"/>
                </a:cubicBezTo>
                <a:cubicBezTo>
                  <a:pt x="200" y="287"/>
                  <a:pt x="198" y="289"/>
                  <a:pt x="195" y="290"/>
                </a:cubicBezTo>
                <a:cubicBezTo>
                  <a:pt x="200" y="291"/>
                  <a:pt x="205" y="290"/>
                  <a:pt x="211" y="291"/>
                </a:cubicBezTo>
                <a:cubicBezTo>
                  <a:pt x="215" y="292"/>
                  <a:pt x="222" y="292"/>
                  <a:pt x="227" y="293"/>
                </a:cubicBezTo>
                <a:lnTo>
                  <a:pt x="242" y="293"/>
                </a:lnTo>
                <a:cubicBezTo>
                  <a:pt x="249" y="295"/>
                  <a:pt x="257" y="295"/>
                  <a:pt x="264" y="293"/>
                </a:cubicBezTo>
                <a:cubicBezTo>
                  <a:pt x="265" y="292"/>
                  <a:pt x="267" y="291"/>
                  <a:pt x="268" y="290"/>
                </a:cubicBezTo>
                <a:cubicBezTo>
                  <a:pt x="268" y="290"/>
                  <a:pt x="268" y="290"/>
                  <a:pt x="268" y="290"/>
                </a:cubicBezTo>
                <a:cubicBezTo>
                  <a:pt x="269" y="290"/>
                  <a:pt x="270" y="291"/>
                  <a:pt x="270" y="291"/>
                </a:cubicBezTo>
                <a:cubicBezTo>
                  <a:pt x="274" y="291"/>
                  <a:pt x="274" y="289"/>
                  <a:pt x="276" y="288"/>
                </a:cubicBezTo>
                <a:cubicBezTo>
                  <a:pt x="278" y="287"/>
                  <a:pt x="281" y="288"/>
                  <a:pt x="283" y="288"/>
                </a:cubicBezTo>
                <a:cubicBezTo>
                  <a:pt x="286" y="287"/>
                  <a:pt x="288" y="283"/>
                  <a:pt x="290" y="281"/>
                </a:cubicBezTo>
                <a:cubicBezTo>
                  <a:pt x="290" y="277"/>
                  <a:pt x="288" y="274"/>
                  <a:pt x="285" y="273"/>
                </a:cubicBezTo>
                <a:cubicBezTo>
                  <a:pt x="286" y="270"/>
                  <a:pt x="288" y="267"/>
                  <a:pt x="289" y="264"/>
                </a:cubicBezTo>
                <a:cubicBezTo>
                  <a:pt x="290" y="259"/>
                  <a:pt x="288" y="256"/>
                  <a:pt x="289" y="252"/>
                </a:cubicBezTo>
                <a:cubicBezTo>
                  <a:pt x="290" y="248"/>
                  <a:pt x="292" y="245"/>
                  <a:pt x="293" y="242"/>
                </a:cubicBezTo>
                <a:cubicBezTo>
                  <a:pt x="294" y="239"/>
                  <a:pt x="293" y="230"/>
                  <a:pt x="292" y="228"/>
                </a:cubicBezTo>
                <a:cubicBezTo>
                  <a:pt x="291" y="226"/>
                  <a:pt x="289" y="224"/>
                  <a:pt x="290" y="221"/>
                </a:cubicBezTo>
                <a:cubicBezTo>
                  <a:pt x="291" y="217"/>
                  <a:pt x="293" y="214"/>
                  <a:pt x="294" y="210"/>
                </a:cubicBezTo>
                <a:cubicBezTo>
                  <a:pt x="294" y="206"/>
                  <a:pt x="294" y="201"/>
                  <a:pt x="294" y="196"/>
                </a:cubicBezTo>
                <a:cubicBezTo>
                  <a:pt x="294" y="195"/>
                  <a:pt x="295" y="194"/>
                  <a:pt x="295" y="193"/>
                </a:cubicBezTo>
                <a:cubicBezTo>
                  <a:pt x="294" y="192"/>
                  <a:pt x="292" y="190"/>
                  <a:pt x="291" y="189"/>
                </a:cubicBezTo>
                <a:cubicBezTo>
                  <a:pt x="291" y="184"/>
                  <a:pt x="293" y="183"/>
                  <a:pt x="296" y="182"/>
                </a:cubicBezTo>
                <a:cubicBezTo>
                  <a:pt x="296" y="180"/>
                  <a:pt x="295" y="178"/>
                  <a:pt x="296" y="176"/>
                </a:cubicBezTo>
                <a:cubicBezTo>
                  <a:pt x="296" y="173"/>
                  <a:pt x="298" y="170"/>
                  <a:pt x="297" y="166"/>
                </a:cubicBezTo>
                <a:cubicBezTo>
                  <a:pt x="297" y="163"/>
                  <a:pt x="294" y="160"/>
                  <a:pt x="293" y="156"/>
                </a:cubicBezTo>
                <a:cubicBezTo>
                  <a:pt x="293" y="154"/>
                  <a:pt x="293" y="152"/>
                  <a:pt x="293" y="150"/>
                </a:cubicBezTo>
                <a:cubicBezTo>
                  <a:pt x="293" y="149"/>
                  <a:pt x="292" y="147"/>
                  <a:pt x="292" y="145"/>
                </a:cubicBezTo>
                <a:cubicBezTo>
                  <a:pt x="292" y="142"/>
                  <a:pt x="292" y="138"/>
                  <a:pt x="292" y="135"/>
                </a:cubicBezTo>
                <a:cubicBezTo>
                  <a:pt x="292" y="134"/>
                  <a:pt x="291" y="133"/>
                  <a:pt x="290" y="132"/>
                </a:cubicBezTo>
                <a:cubicBezTo>
                  <a:pt x="290" y="130"/>
                  <a:pt x="291" y="127"/>
                  <a:pt x="292" y="126"/>
                </a:cubicBezTo>
                <a:cubicBezTo>
                  <a:pt x="293" y="122"/>
                  <a:pt x="293" y="118"/>
                  <a:pt x="294" y="114"/>
                </a:cubicBezTo>
                <a:lnTo>
                  <a:pt x="294" y="109"/>
                </a:lnTo>
                <a:cubicBezTo>
                  <a:pt x="294" y="101"/>
                  <a:pt x="293" y="96"/>
                  <a:pt x="292" y="90"/>
                </a:cubicBezTo>
                <a:cubicBezTo>
                  <a:pt x="291" y="86"/>
                  <a:pt x="294" y="80"/>
                  <a:pt x="293" y="76"/>
                </a:cubicBezTo>
                <a:cubicBezTo>
                  <a:pt x="292" y="74"/>
                  <a:pt x="291" y="69"/>
                  <a:pt x="290" y="67"/>
                </a:cubicBezTo>
                <a:cubicBezTo>
                  <a:pt x="289" y="66"/>
                  <a:pt x="287" y="64"/>
                  <a:pt x="286" y="63"/>
                </a:cubicBezTo>
                <a:cubicBezTo>
                  <a:pt x="284" y="63"/>
                  <a:pt x="283" y="63"/>
                  <a:pt x="282" y="63"/>
                </a:cubicBezTo>
                <a:cubicBezTo>
                  <a:pt x="280" y="61"/>
                  <a:pt x="278" y="58"/>
                  <a:pt x="275" y="57"/>
                </a:cubicBezTo>
                <a:cubicBezTo>
                  <a:pt x="275" y="55"/>
                  <a:pt x="275" y="55"/>
                  <a:pt x="276" y="54"/>
                </a:cubicBezTo>
                <a:cubicBezTo>
                  <a:pt x="276" y="53"/>
                  <a:pt x="277" y="53"/>
                  <a:pt x="278" y="52"/>
                </a:cubicBezTo>
                <a:cubicBezTo>
                  <a:pt x="284" y="52"/>
                  <a:pt x="281" y="59"/>
                  <a:pt x="286" y="61"/>
                </a:cubicBezTo>
                <a:cubicBezTo>
                  <a:pt x="288" y="59"/>
                  <a:pt x="294" y="51"/>
                  <a:pt x="291" y="47"/>
                </a:cubicBezTo>
                <a:cubicBezTo>
                  <a:pt x="290" y="44"/>
                  <a:pt x="286" y="45"/>
                  <a:pt x="283" y="44"/>
                </a:cubicBezTo>
                <a:cubicBezTo>
                  <a:pt x="282" y="44"/>
                  <a:pt x="281" y="44"/>
                  <a:pt x="280" y="44"/>
                </a:cubicBezTo>
                <a:cubicBezTo>
                  <a:pt x="278" y="44"/>
                  <a:pt x="277" y="48"/>
                  <a:pt x="273" y="47"/>
                </a:cubicBezTo>
                <a:cubicBezTo>
                  <a:pt x="268" y="46"/>
                  <a:pt x="265" y="42"/>
                  <a:pt x="261" y="41"/>
                </a:cubicBezTo>
                <a:cubicBezTo>
                  <a:pt x="258" y="41"/>
                  <a:pt x="256" y="43"/>
                  <a:pt x="254" y="43"/>
                </a:cubicBezTo>
                <a:cubicBezTo>
                  <a:pt x="250" y="44"/>
                  <a:pt x="246" y="41"/>
                  <a:pt x="244" y="40"/>
                </a:cubicBezTo>
                <a:cubicBezTo>
                  <a:pt x="240" y="40"/>
                  <a:pt x="239" y="43"/>
                  <a:pt x="236" y="44"/>
                </a:cubicBezTo>
                <a:cubicBezTo>
                  <a:pt x="232" y="46"/>
                  <a:pt x="227" y="47"/>
                  <a:pt x="223" y="48"/>
                </a:cubicBezTo>
                <a:cubicBezTo>
                  <a:pt x="216" y="49"/>
                  <a:pt x="215" y="44"/>
                  <a:pt x="211" y="43"/>
                </a:cubicBezTo>
                <a:cubicBezTo>
                  <a:pt x="207" y="42"/>
                  <a:pt x="204" y="44"/>
                  <a:pt x="200" y="43"/>
                </a:cubicBezTo>
                <a:cubicBezTo>
                  <a:pt x="199" y="43"/>
                  <a:pt x="197" y="42"/>
                  <a:pt x="196" y="42"/>
                </a:cubicBezTo>
                <a:cubicBezTo>
                  <a:pt x="189" y="40"/>
                  <a:pt x="186" y="46"/>
                  <a:pt x="181" y="47"/>
                </a:cubicBezTo>
                <a:cubicBezTo>
                  <a:pt x="177" y="48"/>
                  <a:pt x="173" y="47"/>
                  <a:pt x="170" y="46"/>
                </a:cubicBezTo>
                <a:cubicBezTo>
                  <a:pt x="168" y="46"/>
                  <a:pt x="166" y="47"/>
                  <a:pt x="164" y="47"/>
                </a:cubicBezTo>
                <a:cubicBezTo>
                  <a:pt x="164" y="48"/>
                  <a:pt x="165" y="48"/>
                  <a:pt x="165" y="49"/>
                </a:cubicBezTo>
                <a:cubicBezTo>
                  <a:pt x="159" y="47"/>
                  <a:pt x="154" y="47"/>
                  <a:pt x="149" y="46"/>
                </a:cubicBezTo>
                <a:cubicBezTo>
                  <a:pt x="151" y="46"/>
                  <a:pt x="154" y="45"/>
                  <a:pt x="156" y="46"/>
                </a:cubicBezTo>
                <a:cubicBezTo>
                  <a:pt x="158" y="46"/>
                  <a:pt x="160" y="48"/>
                  <a:pt x="162" y="48"/>
                </a:cubicBezTo>
                <a:cubicBezTo>
                  <a:pt x="163" y="48"/>
                  <a:pt x="163" y="47"/>
                  <a:pt x="164" y="47"/>
                </a:cubicBezTo>
                <a:cubicBezTo>
                  <a:pt x="162" y="45"/>
                  <a:pt x="160" y="42"/>
                  <a:pt x="153" y="42"/>
                </a:cubicBezTo>
                <a:cubicBezTo>
                  <a:pt x="151" y="43"/>
                  <a:pt x="148" y="43"/>
                  <a:pt x="146" y="45"/>
                </a:cubicBezTo>
                <a:cubicBezTo>
                  <a:pt x="145" y="45"/>
                  <a:pt x="144" y="46"/>
                  <a:pt x="143" y="47"/>
                </a:cubicBezTo>
                <a:cubicBezTo>
                  <a:pt x="140" y="47"/>
                  <a:pt x="138" y="47"/>
                  <a:pt x="138" y="47"/>
                </a:cubicBezTo>
                <a:lnTo>
                  <a:pt x="137" y="48"/>
                </a:lnTo>
                <a:cubicBezTo>
                  <a:pt x="133" y="48"/>
                  <a:pt x="129" y="47"/>
                  <a:pt x="127" y="47"/>
                </a:cubicBezTo>
                <a:cubicBezTo>
                  <a:pt x="126" y="46"/>
                  <a:pt x="126" y="45"/>
                  <a:pt x="125" y="43"/>
                </a:cubicBezTo>
                <a:cubicBezTo>
                  <a:pt x="124" y="42"/>
                  <a:pt x="123" y="42"/>
                  <a:pt x="122" y="41"/>
                </a:cubicBezTo>
                <a:cubicBezTo>
                  <a:pt x="119" y="41"/>
                  <a:pt x="116" y="43"/>
                  <a:pt x="113" y="44"/>
                </a:cubicBezTo>
                <a:cubicBezTo>
                  <a:pt x="111" y="45"/>
                  <a:pt x="109" y="44"/>
                  <a:pt x="106" y="45"/>
                </a:cubicBezTo>
                <a:cubicBezTo>
                  <a:pt x="104" y="46"/>
                  <a:pt x="100" y="48"/>
                  <a:pt x="96" y="46"/>
                </a:cubicBezTo>
                <a:cubicBezTo>
                  <a:pt x="94" y="46"/>
                  <a:pt x="92" y="45"/>
                  <a:pt x="90" y="44"/>
                </a:cubicBezTo>
                <a:cubicBezTo>
                  <a:pt x="89" y="44"/>
                  <a:pt x="88" y="45"/>
                  <a:pt x="88" y="45"/>
                </a:cubicBezTo>
                <a:cubicBezTo>
                  <a:pt x="87" y="45"/>
                  <a:pt x="85" y="44"/>
                  <a:pt x="84" y="44"/>
                </a:cubicBezTo>
                <a:cubicBezTo>
                  <a:pt x="81" y="43"/>
                  <a:pt x="77" y="41"/>
                  <a:pt x="74" y="42"/>
                </a:cubicBezTo>
                <a:cubicBezTo>
                  <a:pt x="72" y="42"/>
                  <a:pt x="70" y="43"/>
                  <a:pt x="68" y="44"/>
                </a:cubicBezTo>
                <a:cubicBezTo>
                  <a:pt x="66" y="44"/>
                  <a:pt x="65" y="43"/>
                  <a:pt x="64" y="43"/>
                </a:cubicBezTo>
                <a:close/>
                <a:moveTo>
                  <a:pt x="9" y="181"/>
                </a:moveTo>
                <a:cubicBezTo>
                  <a:pt x="11" y="181"/>
                  <a:pt x="11" y="180"/>
                  <a:pt x="12" y="179"/>
                </a:cubicBezTo>
                <a:cubicBezTo>
                  <a:pt x="12" y="177"/>
                  <a:pt x="12" y="177"/>
                  <a:pt x="12" y="176"/>
                </a:cubicBezTo>
                <a:cubicBezTo>
                  <a:pt x="11" y="176"/>
                  <a:pt x="10" y="176"/>
                  <a:pt x="10" y="175"/>
                </a:cubicBezTo>
                <a:cubicBezTo>
                  <a:pt x="10" y="176"/>
                  <a:pt x="9" y="176"/>
                  <a:pt x="9" y="176"/>
                </a:cubicBezTo>
                <a:cubicBezTo>
                  <a:pt x="9" y="177"/>
                  <a:pt x="8" y="179"/>
                  <a:pt x="9" y="180"/>
                </a:cubicBezTo>
                <a:cubicBezTo>
                  <a:pt x="9" y="180"/>
                  <a:pt x="9" y="181"/>
                  <a:pt x="9" y="181"/>
                </a:cubicBezTo>
                <a:close/>
                <a:moveTo>
                  <a:pt x="15" y="193"/>
                </a:moveTo>
                <a:cubicBezTo>
                  <a:pt x="17" y="193"/>
                  <a:pt x="18" y="194"/>
                  <a:pt x="19" y="193"/>
                </a:cubicBezTo>
                <a:lnTo>
                  <a:pt x="20" y="193"/>
                </a:lnTo>
                <a:cubicBezTo>
                  <a:pt x="20" y="192"/>
                  <a:pt x="20" y="192"/>
                  <a:pt x="20" y="192"/>
                </a:cubicBezTo>
                <a:cubicBezTo>
                  <a:pt x="19" y="191"/>
                  <a:pt x="19" y="191"/>
                  <a:pt x="19" y="191"/>
                </a:cubicBezTo>
                <a:cubicBezTo>
                  <a:pt x="15" y="190"/>
                  <a:pt x="11" y="190"/>
                  <a:pt x="8" y="189"/>
                </a:cubicBezTo>
                <a:cubicBezTo>
                  <a:pt x="8" y="189"/>
                  <a:pt x="8" y="189"/>
                  <a:pt x="8" y="190"/>
                </a:cubicBezTo>
                <a:cubicBezTo>
                  <a:pt x="7" y="190"/>
                  <a:pt x="7" y="191"/>
                  <a:pt x="7" y="192"/>
                </a:cubicBezTo>
                <a:cubicBezTo>
                  <a:pt x="7" y="192"/>
                  <a:pt x="8" y="193"/>
                  <a:pt x="8" y="194"/>
                </a:cubicBezTo>
                <a:cubicBezTo>
                  <a:pt x="12" y="195"/>
                  <a:pt x="12" y="194"/>
                  <a:pt x="15" y="193"/>
                </a:cubicBezTo>
                <a:close/>
                <a:moveTo>
                  <a:pt x="9" y="213"/>
                </a:moveTo>
                <a:cubicBezTo>
                  <a:pt x="9" y="212"/>
                  <a:pt x="9" y="212"/>
                  <a:pt x="8" y="211"/>
                </a:cubicBezTo>
                <a:cubicBezTo>
                  <a:pt x="8" y="211"/>
                  <a:pt x="8" y="211"/>
                  <a:pt x="8" y="210"/>
                </a:cubicBezTo>
                <a:lnTo>
                  <a:pt x="6" y="210"/>
                </a:lnTo>
                <a:cubicBezTo>
                  <a:pt x="6" y="211"/>
                  <a:pt x="5" y="212"/>
                  <a:pt x="5" y="212"/>
                </a:cubicBezTo>
                <a:cubicBezTo>
                  <a:pt x="5" y="214"/>
                  <a:pt x="5" y="214"/>
                  <a:pt x="6" y="215"/>
                </a:cubicBezTo>
                <a:cubicBezTo>
                  <a:pt x="8" y="215"/>
                  <a:pt x="8" y="214"/>
                  <a:pt x="9" y="213"/>
                </a:cubicBezTo>
                <a:close/>
                <a:moveTo>
                  <a:pt x="163" y="86"/>
                </a:moveTo>
                <a:cubicBezTo>
                  <a:pt x="167" y="82"/>
                  <a:pt x="171" y="80"/>
                  <a:pt x="175" y="80"/>
                </a:cubicBezTo>
                <a:cubicBezTo>
                  <a:pt x="179" y="80"/>
                  <a:pt x="183" y="82"/>
                  <a:pt x="187" y="86"/>
                </a:cubicBezTo>
                <a:lnTo>
                  <a:pt x="237" y="86"/>
                </a:lnTo>
                <a:cubicBezTo>
                  <a:pt x="251" y="86"/>
                  <a:pt x="261" y="89"/>
                  <a:pt x="267" y="96"/>
                </a:cubicBezTo>
                <a:cubicBezTo>
                  <a:pt x="273" y="102"/>
                  <a:pt x="277" y="112"/>
                  <a:pt x="277" y="126"/>
                </a:cubicBezTo>
                <a:lnTo>
                  <a:pt x="277" y="270"/>
                </a:lnTo>
                <a:cubicBezTo>
                  <a:pt x="277" y="274"/>
                  <a:pt x="274" y="276"/>
                  <a:pt x="269" y="276"/>
                </a:cubicBezTo>
                <a:cubicBezTo>
                  <a:pt x="263" y="276"/>
                  <a:pt x="261" y="274"/>
                  <a:pt x="261" y="270"/>
                </a:cubicBezTo>
                <a:lnTo>
                  <a:pt x="261" y="128"/>
                </a:lnTo>
                <a:cubicBezTo>
                  <a:pt x="261" y="119"/>
                  <a:pt x="259" y="114"/>
                  <a:pt x="255" y="110"/>
                </a:cubicBezTo>
                <a:cubicBezTo>
                  <a:pt x="251" y="106"/>
                  <a:pt x="245" y="104"/>
                  <a:pt x="237" y="104"/>
                </a:cubicBezTo>
                <a:lnTo>
                  <a:pt x="115" y="104"/>
                </a:lnTo>
                <a:cubicBezTo>
                  <a:pt x="107" y="104"/>
                  <a:pt x="101" y="106"/>
                  <a:pt x="97" y="110"/>
                </a:cubicBezTo>
                <a:cubicBezTo>
                  <a:pt x="93" y="114"/>
                  <a:pt x="91" y="119"/>
                  <a:pt x="91" y="128"/>
                </a:cubicBezTo>
                <a:lnTo>
                  <a:pt x="91" y="268"/>
                </a:lnTo>
                <a:cubicBezTo>
                  <a:pt x="91" y="272"/>
                  <a:pt x="89" y="274"/>
                  <a:pt x="83" y="274"/>
                </a:cubicBezTo>
                <a:cubicBezTo>
                  <a:pt x="78" y="274"/>
                  <a:pt x="75" y="272"/>
                  <a:pt x="75" y="268"/>
                </a:cubicBezTo>
                <a:lnTo>
                  <a:pt x="75" y="126"/>
                </a:lnTo>
                <a:cubicBezTo>
                  <a:pt x="75" y="112"/>
                  <a:pt x="78" y="102"/>
                  <a:pt x="85" y="96"/>
                </a:cubicBezTo>
                <a:cubicBezTo>
                  <a:pt x="91" y="89"/>
                  <a:pt x="101" y="86"/>
                  <a:pt x="115" y="86"/>
                </a:cubicBezTo>
                <a:lnTo>
                  <a:pt x="163" y="86"/>
                </a:lnTo>
                <a:close/>
                <a:moveTo>
                  <a:pt x="102" y="112"/>
                </a:moveTo>
                <a:cubicBezTo>
                  <a:pt x="102" y="108"/>
                  <a:pt x="105" y="106"/>
                  <a:pt x="111" y="106"/>
                </a:cubicBezTo>
                <a:cubicBezTo>
                  <a:pt x="117" y="106"/>
                  <a:pt x="120" y="108"/>
                  <a:pt x="120" y="112"/>
                </a:cubicBezTo>
                <a:lnTo>
                  <a:pt x="120" y="156"/>
                </a:lnTo>
                <a:cubicBezTo>
                  <a:pt x="120" y="160"/>
                  <a:pt x="117" y="162"/>
                  <a:pt x="111" y="162"/>
                </a:cubicBezTo>
                <a:cubicBezTo>
                  <a:pt x="105" y="162"/>
                  <a:pt x="102" y="160"/>
                  <a:pt x="102" y="156"/>
                </a:cubicBezTo>
                <a:lnTo>
                  <a:pt x="102" y="112"/>
                </a:lnTo>
                <a:close/>
                <a:moveTo>
                  <a:pt x="157" y="112"/>
                </a:moveTo>
                <a:lnTo>
                  <a:pt x="157" y="132"/>
                </a:lnTo>
                <a:cubicBezTo>
                  <a:pt x="157" y="136"/>
                  <a:pt x="157" y="139"/>
                  <a:pt x="159" y="141"/>
                </a:cubicBezTo>
                <a:cubicBezTo>
                  <a:pt x="161" y="143"/>
                  <a:pt x="164" y="144"/>
                  <a:pt x="168" y="144"/>
                </a:cubicBezTo>
                <a:lnTo>
                  <a:pt x="177" y="144"/>
                </a:lnTo>
                <a:lnTo>
                  <a:pt x="177" y="112"/>
                </a:lnTo>
                <a:cubicBezTo>
                  <a:pt x="177" y="108"/>
                  <a:pt x="180" y="106"/>
                  <a:pt x="185" y="106"/>
                </a:cubicBezTo>
                <a:cubicBezTo>
                  <a:pt x="191" y="106"/>
                  <a:pt x="194" y="108"/>
                  <a:pt x="194" y="112"/>
                </a:cubicBezTo>
                <a:lnTo>
                  <a:pt x="194" y="117"/>
                </a:lnTo>
                <a:lnTo>
                  <a:pt x="252" y="117"/>
                </a:lnTo>
                <a:cubicBezTo>
                  <a:pt x="256" y="117"/>
                  <a:pt x="257" y="119"/>
                  <a:pt x="257" y="125"/>
                </a:cubicBezTo>
                <a:cubicBezTo>
                  <a:pt x="257" y="130"/>
                  <a:pt x="256" y="132"/>
                  <a:pt x="252" y="132"/>
                </a:cubicBezTo>
                <a:lnTo>
                  <a:pt x="194" y="132"/>
                </a:lnTo>
                <a:lnTo>
                  <a:pt x="194" y="144"/>
                </a:lnTo>
                <a:lnTo>
                  <a:pt x="252" y="144"/>
                </a:lnTo>
                <a:cubicBezTo>
                  <a:pt x="256" y="144"/>
                  <a:pt x="258" y="146"/>
                  <a:pt x="258" y="152"/>
                </a:cubicBezTo>
                <a:cubicBezTo>
                  <a:pt x="258" y="157"/>
                  <a:pt x="256" y="159"/>
                  <a:pt x="252" y="159"/>
                </a:cubicBezTo>
                <a:lnTo>
                  <a:pt x="178" y="159"/>
                </a:lnTo>
                <a:cubicBezTo>
                  <a:pt x="165" y="159"/>
                  <a:pt x="155" y="157"/>
                  <a:pt x="148" y="153"/>
                </a:cubicBezTo>
                <a:cubicBezTo>
                  <a:pt x="142" y="149"/>
                  <a:pt x="139" y="142"/>
                  <a:pt x="139" y="133"/>
                </a:cubicBezTo>
                <a:lnTo>
                  <a:pt x="139" y="112"/>
                </a:lnTo>
                <a:cubicBezTo>
                  <a:pt x="139" y="108"/>
                  <a:pt x="142" y="106"/>
                  <a:pt x="148" y="106"/>
                </a:cubicBezTo>
                <a:cubicBezTo>
                  <a:pt x="154" y="106"/>
                  <a:pt x="157" y="108"/>
                  <a:pt x="157" y="112"/>
                </a:cubicBezTo>
                <a:close/>
                <a:moveTo>
                  <a:pt x="101" y="169"/>
                </a:moveTo>
                <a:lnTo>
                  <a:pt x="252" y="169"/>
                </a:lnTo>
                <a:cubicBezTo>
                  <a:pt x="256" y="169"/>
                  <a:pt x="258" y="171"/>
                  <a:pt x="258" y="176"/>
                </a:cubicBezTo>
                <a:cubicBezTo>
                  <a:pt x="258" y="181"/>
                  <a:pt x="256" y="184"/>
                  <a:pt x="252" y="184"/>
                </a:cubicBezTo>
                <a:lnTo>
                  <a:pt x="239" y="184"/>
                </a:lnTo>
                <a:lnTo>
                  <a:pt x="239" y="201"/>
                </a:lnTo>
                <a:lnTo>
                  <a:pt x="251" y="201"/>
                </a:lnTo>
                <a:cubicBezTo>
                  <a:pt x="255" y="201"/>
                  <a:pt x="257" y="203"/>
                  <a:pt x="257" y="209"/>
                </a:cubicBezTo>
                <a:cubicBezTo>
                  <a:pt x="257" y="215"/>
                  <a:pt x="255" y="218"/>
                  <a:pt x="251" y="218"/>
                </a:cubicBezTo>
                <a:lnTo>
                  <a:pt x="99" y="218"/>
                </a:lnTo>
                <a:cubicBezTo>
                  <a:pt x="95" y="218"/>
                  <a:pt x="93" y="215"/>
                  <a:pt x="93" y="209"/>
                </a:cubicBezTo>
                <a:cubicBezTo>
                  <a:pt x="93" y="203"/>
                  <a:pt x="95" y="201"/>
                  <a:pt x="99" y="201"/>
                </a:cubicBezTo>
                <a:lnTo>
                  <a:pt x="112" y="201"/>
                </a:lnTo>
                <a:lnTo>
                  <a:pt x="112" y="184"/>
                </a:lnTo>
                <a:lnTo>
                  <a:pt x="101" y="184"/>
                </a:lnTo>
                <a:cubicBezTo>
                  <a:pt x="97" y="184"/>
                  <a:pt x="95" y="181"/>
                  <a:pt x="95" y="176"/>
                </a:cubicBezTo>
                <a:cubicBezTo>
                  <a:pt x="95" y="171"/>
                  <a:pt x="97" y="169"/>
                  <a:pt x="101" y="169"/>
                </a:cubicBezTo>
                <a:close/>
                <a:moveTo>
                  <a:pt x="128" y="184"/>
                </a:moveTo>
                <a:lnTo>
                  <a:pt x="128" y="201"/>
                </a:lnTo>
                <a:lnTo>
                  <a:pt x="148" y="201"/>
                </a:lnTo>
                <a:lnTo>
                  <a:pt x="148" y="184"/>
                </a:lnTo>
                <a:lnTo>
                  <a:pt x="128" y="184"/>
                </a:lnTo>
                <a:close/>
                <a:moveTo>
                  <a:pt x="166" y="184"/>
                </a:moveTo>
                <a:lnTo>
                  <a:pt x="166" y="201"/>
                </a:lnTo>
                <a:lnTo>
                  <a:pt x="186" y="201"/>
                </a:lnTo>
                <a:lnTo>
                  <a:pt x="186" y="184"/>
                </a:lnTo>
                <a:lnTo>
                  <a:pt x="166" y="184"/>
                </a:lnTo>
                <a:close/>
                <a:moveTo>
                  <a:pt x="202" y="183"/>
                </a:moveTo>
                <a:lnTo>
                  <a:pt x="202" y="201"/>
                </a:lnTo>
                <a:lnTo>
                  <a:pt x="223" y="201"/>
                </a:lnTo>
                <a:lnTo>
                  <a:pt x="223" y="183"/>
                </a:lnTo>
                <a:lnTo>
                  <a:pt x="202" y="183"/>
                </a:lnTo>
                <a:close/>
                <a:moveTo>
                  <a:pt x="101" y="229"/>
                </a:moveTo>
                <a:lnTo>
                  <a:pt x="251" y="229"/>
                </a:lnTo>
                <a:cubicBezTo>
                  <a:pt x="255" y="229"/>
                  <a:pt x="257" y="232"/>
                  <a:pt x="257" y="238"/>
                </a:cubicBezTo>
                <a:cubicBezTo>
                  <a:pt x="257" y="244"/>
                  <a:pt x="255" y="247"/>
                  <a:pt x="251" y="247"/>
                </a:cubicBezTo>
                <a:lnTo>
                  <a:pt x="183" y="247"/>
                </a:lnTo>
                <a:cubicBezTo>
                  <a:pt x="183" y="257"/>
                  <a:pt x="180" y="264"/>
                  <a:pt x="174" y="268"/>
                </a:cubicBezTo>
                <a:cubicBezTo>
                  <a:pt x="168" y="273"/>
                  <a:pt x="158" y="275"/>
                  <a:pt x="144" y="275"/>
                </a:cubicBezTo>
                <a:lnTo>
                  <a:pt x="102" y="275"/>
                </a:lnTo>
                <a:cubicBezTo>
                  <a:pt x="98" y="275"/>
                  <a:pt x="96" y="272"/>
                  <a:pt x="96" y="267"/>
                </a:cubicBezTo>
                <a:cubicBezTo>
                  <a:pt x="96" y="262"/>
                  <a:pt x="98" y="259"/>
                  <a:pt x="102" y="259"/>
                </a:cubicBezTo>
                <a:lnTo>
                  <a:pt x="146" y="259"/>
                </a:lnTo>
                <a:cubicBezTo>
                  <a:pt x="154" y="259"/>
                  <a:pt x="159" y="258"/>
                  <a:pt x="162" y="257"/>
                </a:cubicBezTo>
                <a:cubicBezTo>
                  <a:pt x="166" y="256"/>
                  <a:pt x="168" y="254"/>
                  <a:pt x="168" y="251"/>
                </a:cubicBezTo>
                <a:lnTo>
                  <a:pt x="168" y="247"/>
                </a:lnTo>
                <a:lnTo>
                  <a:pt x="101" y="247"/>
                </a:lnTo>
                <a:cubicBezTo>
                  <a:pt x="96" y="247"/>
                  <a:pt x="94" y="244"/>
                  <a:pt x="94" y="238"/>
                </a:cubicBezTo>
                <a:cubicBezTo>
                  <a:pt x="94" y="232"/>
                  <a:pt x="96" y="229"/>
                  <a:pt x="101" y="229"/>
                </a:cubicBezTo>
                <a:close/>
                <a:moveTo>
                  <a:pt x="372" y="75"/>
                </a:moveTo>
                <a:lnTo>
                  <a:pt x="372" y="92"/>
                </a:lnTo>
                <a:cubicBezTo>
                  <a:pt x="372" y="96"/>
                  <a:pt x="373" y="98"/>
                  <a:pt x="375" y="100"/>
                </a:cubicBezTo>
                <a:cubicBezTo>
                  <a:pt x="377" y="102"/>
                  <a:pt x="380" y="102"/>
                  <a:pt x="385" y="102"/>
                </a:cubicBezTo>
                <a:lnTo>
                  <a:pt x="394" y="102"/>
                </a:lnTo>
                <a:lnTo>
                  <a:pt x="394" y="75"/>
                </a:lnTo>
                <a:cubicBezTo>
                  <a:pt x="394" y="71"/>
                  <a:pt x="397" y="69"/>
                  <a:pt x="402" y="69"/>
                </a:cubicBezTo>
                <a:cubicBezTo>
                  <a:pt x="407" y="69"/>
                  <a:pt x="410" y="71"/>
                  <a:pt x="410" y="75"/>
                </a:cubicBezTo>
                <a:lnTo>
                  <a:pt x="410" y="102"/>
                </a:lnTo>
                <a:lnTo>
                  <a:pt x="420" y="102"/>
                </a:lnTo>
                <a:cubicBezTo>
                  <a:pt x="425" y="102"/>
                  <a:pt x="429" y="102"/>
                  <a:pt x="431" y="100"/>
                </a:cubicBezTo>
                <a:cubicBezTo>
                  <a:pt x="434" y="98"/>
                  <a:pt x="435" y="96"/>
                  <a:pt x="435" y="92"/>
                </a:cubicBezTo>
                <a:lnTo>
                  <a:pt x="435" y="75"/>
                </a:lnTo>
                <a:cubicBezTo>
                  <a:pt x="435" y="71"/>
                  <a:pt x="438" y="69"/>
                  <a:pt x="443" y="69"/>
                </a:cubicBezTo>
                <a:cubicBezTo>
                  <a:pt x="449" y="69"/>
                  <a:pt x="451" y="71"/>
                  <a:pt x="451" y="75"/>
                </a:cubicBezTo>
                <a:lnTo>
                  <a:pt x="451" y="95"/>
                </a:lnTo>
                <a:cubicBezTo>
                  <a:pt x="451" y="104"/>
                  <a:pt x="448" y="110"/>
                  <a:pt x="442" y="114"/>
                </a:cubicBezTo>
                <a:cubicBezTo>
                  <a:pt x="436" y="118"/>
                  <a:pt x="426" y="120"/>
                  <a:pt x="412" y="120"/>
                </a:cubicBezTo>
                <a:lnTo>
                  <a:pt x="410" y="120"/>
                </a:lnTo>
                <a:lnTo>
                  <a:pt x="410" y="131"/>
                </a:lnTo>
                <a:lnTo>
                  <a:pt x="449" y="131"/>
                </a:lnTo>
                <a:cubicBezTo>
                  <a:pt x="453" y="131"/>
                  <a:pt x="455" y="133"/>
                  <a:pt x="455" y="139"/>
                </a:cubicBezTo>
                <a:cubicBezTo>
                  <a:pt x="455" y="144"/>
                  <a:pt x="453" y="147"/>
                  <a:pt x="449" y="147"/>
                </a:cubicBezTo>
                <a:lnTo>
                  <a:pt x="410" y="147"/>
                </a:lnTo>
                <a:lnTo>
                  <a:pt x="410" y="157"/>
                </a:lnTo>
                <a:lnTo>
                  <a:pt x="449" y="157"/>
                </a:lnTo>
                <a:cubicBezTo>
                  <a:pt x="453" y="157"/>
                  <a:pt x="455" y="161"/>
                  <a:pt x="455" y="167"/>
                </a:cubicBezTo>
                <a:cubicBezTo>
                  <a:pt x="455" y="174"/>
                  <a:pt x="453" y="177"/>
                  <a:pt x="449" y="177"/>
                </a:cubicBezTo>
                <a:lnTo>
                  <a:pt x="357" y="177"/>
                </a:lnTo>
                <a:cubicBezTo>
                  <a:pt x="353" y="177"/>
                  <a:pt x="351" y="174"/>
                  <a:pt x="351" y="167"/>
                </a:cubicBezTo>
                <a:cubicBezTo>
                  <a:pt x="351" y="161"/>
                  <a:pt x="353" y="157"/>
                  <a:pt x="357" y="157"/>
                </a:cubicBezTo>
                <a:lnTo>
                  <a:pt x="394" y="157"/>
                </a:lnTo>
                <a:lnTo>
                  <a:pt x="394" y="147"/>
                </a:lnTo>
                <a:lnTo>
                  <a:pt x="356" y="147"/>
                </a:lnTo>
                <a:cubicBezTo>
                  <a:pt x="352" y="147"/>
                  <a:pt x="350" y="144"/>
                  <a:pt x="350" y="139"/>
                </a:cubicBezTo>
                <a:cubicBezTo>
                  <a:pt x="350" y="133"/>
                  <a:pt x="352" y="131"/>
                  <a:pt x="356" y="131"/>
                </a:cubicBezTo>
                <a:lnTo>
                  <a:pt x="394" y="131"/>
                </a:lnTo>
                <a:lnTo>
                  <a:pt x="394" y="120"/>
                </a:lnTo>
                <a:cubicBezTo>
                  <a:pt x="380" y="120"/>
                  <a:pt x="370" y="118"/>
                  <a:pt x="364" y="114"/>
                </a:cubicBezTo>
                <a:cubicBezTo>
                  <a:pt x="358" y="110"/>
                  <a:pt x="355" y="104"/>
                  <a:pt x="355" y="95"/>
                </a:cubicBezTo>
                <a:lnTo>
                  <a:pt x="355" y="75"/>
                </a:lnTo>
                <a:cubicBezTo>
                  <a:pt x="355" y="71"/>
                  <a:pt x="358" y="69"/>
                  <a:pt x="363" y="69"/>
                </a:cubicBezTo>
                <a:cubicBezTo>
                  <a:pt x="369" y="69"/>
                  <a:pt x="372" y="71"/>
                  <a:pt x="372" y="75"/>
                </a:cubicBezTo>
                <a:close/>
                <a:moveTo>
                  <a:pt x="460" y="99"/>
                </a:moveTo>
                <a:cubicBezTo>
                  <a:pt x="460" y="89"/>
                  <a:pt x="464" y="82"/>
                  <a:pt x="470" y="78"/>
                </a:cubicBezTo>
                <a:cubicBezTo>
                  <a:pt x="476" y="74"/>
                  <a:pt x="486" y="72"/>
                  <a:pt x="500" y="72"/>
                </a:cubicBezTo>
                <a:lnTo>
                  <a:pt x="552" y="72"/>
                </a:lnTo>
                <a:cubicBezTo>
                  <a:pt x="556" y="72"/>
                  <a:pt x="558" y="75"/>
                  <a:pt x="558" y="81"/>
                </a:cubicBezTo>
                <a:cubicBezTo>
                  <a:pt x="558" y="86"/>
                  <a:pt x="556" y="89"/>
                  <a:pt x="552" y="89"/>
                </a:cubicBezTo>
                <a:lnTo>
                  <a:pt x="530" y="89"/>
                </a:lnTo>
                <a:lnTo>
                  <a:pt x="530" y="96"/>
                </a:lnTo>
                <a:cubicBezTo>
                  <a:pt x="530" y="99"/>
                  <a:pt x="531" y="102"/>
                  <a:pt x="532" y="103"/>
                </a:cubicBezTo>
                <a:cubicBezTo>
                  <a:pt x="534" y="105"/>
                  <a:pt x="536" y="106"/>
                  <a:pt x="539" y="106"/>
                </a:cubicBezTo>
                <a:lnTo>
                  <a:pt x="554" y="106"/>
                </a:lnTo>
                <a:cubicBezTo>
                  <a:pt x="558" y="106"/>
                  <a:pt x="560" y="108"/>
                  <a:pt x="560" y="114"/>
                </a:cubicBezTo>
                <a:cubicBezTo>
                  <a:pt x="560" y="120"/>
                  <a:pt x="558" y="123"/>
                  <a:pt x="554" y="123"/>
                </a:cubicBezTo>
                <a:lnTo>
                  <a:pt x="537" y="123"/>
                </a:lnTo>
                <a:cubicBezTo>
                  <a:pt x="529" y="123"/>
                  <a:pt x="523" y="121"/>
                  <a:pt x="519" y="115"/>
                </a:cubicBezTo>
                <a:cubicBezTo>
                  <a:pt x="516" y="110"/>
                  <a:pt x="514" y="102"/>
                  <a:pt x="514" y="90"/>
                </a:cubicBezTo>
                <a:lnTo>
                  <a:pt x="504" y="90"/>
                </a:lnTo>
                <a:lnTo>
                  <a:pt x="504" y="120"/>
                </a:lnTo>
                <a:cubicBezTo>
                  <a:pt x="504" y="125"/>
                  <a:pt x="501" y="127"/>
                  <a:pt x="495" y="127"/>
                </a:cubicBezTo>
                <a:cubicBezTo>
                  <a:pt x="490" y="127"/>
                  <a:pt x="487" y="125"/>
                  <a:pt x="487" y="120"/>
                </a:cubicBezTo>
                <a:lnTo>
                  <a:pt x="487" y="90"/>
                </a:lnTo>
                <a:lnTo>
                  <a:pt x="482" y="90"/>
                </a:lnTo>
                <a:cubicBezTo>
                  <a:pt x="480" y="90"/>
                  <a:pt x="478" y="91"/>
                  <a:pt x="477" y="92"/>
                </a:cubicBezTo>
                <a:cubicBezTo>
                  <a:pt x="476" y="94"/>
                  <a:pt x="476" y="97"/>
                  <a:pt x="476" y="100"/>
                </a:cubicBezTo>
                <a:lnTo>
                  <a:pt x="476" y="120"/>
                </a:lnTo>
                <a:cubicBezTo>
                  <a:pt x="476" y="124"/>
                  <a:pt x="473" y="126"/>
                  <a:pt x="468" y="126"/>
                </a:cubicBezTo>
                <a:cubicBezTo>
                  <a:pt x="463" y="126"/>
                  <a:pt x="460" y="124"/>
                  <a:pt x="460" y="120"/>
                </a:cubicBezTo>
                <a:lnTo>
                  <a:pt x="460" y="99"/>
                </a:lnTo>
                <a:close/>
                <a:moveTo>
                  <a:pt x="476" y="133"/>
                </a:moveTo>
                <a:lnTo>
                  <a:pt x="476" y="154"/>
                </a:lnTo>
                <a:cubicBezTo>
                  <a:pt x="476" y="158"/>
                  <a:pt x="477" y="161"/>
                  <a:pt x="480" y="163"/>
                </a:cubicBezTo>
                <a:cubicBezTo>
                  <a:pt x="482" y="165"/>
                  <a:pt x="486" y="166"/>
                  <a:pt x="491" y="166"/>
                </a:cubicBezTo>
                <a:lnTo>
                  <a:pt x="502" y="166"/>
                </a:lnTo>
                <a:lnTo>
                  <a:pt x="502" y="165"/>
                </a:lnTo>
                <a:cubicBezTo>
                  <a:pt x="502" y="153"/>
                  <a:pt x="504" y="144"/>
                  <a:pt x="509" y="139"/>
                </a:cubicBezTo>
                <a:cubicBezTo>
                  <a:pt x="513" y="133"/>
                  <a:pt x="521" y="131"/>
                  <a:pt x="531" y="131"/>
                </a:cubicBezTo>
                <a:lnTo>
                  <a:pt x="555" y="131"/>
                </a:lnTo>
                <a:cubicBezTo>
                  <a:pt x="559" y="131"/>
                  <a:pt x="561" y="134"/>
                  <a:pt x="561" y="139"/>
                </a:cubicBezTo>
                <a:cubicBezTo>
                  <a:pt x="561" y="145"/>
                  <a:pt x="559" y="148"/>
                  <a:pt x="555" y="148"/>
                </a:cubicBezTo>
                <a:lnTo>
                  <a:pt x="530" y="148"/>
                </a:lnTo>
                <a:cubicBezTo>
                  <a:pt x="526" y="148"/>
                  <a:pt x="523" y="149"/>
                  <a:pt x="520" y="151"/>
                </a:cubicBezTo>
                <a:cubicBezTo>
                  <a:pt x="519" y="152"/>
                  <a:pt x="518" y="155"/>
                  <a:pt x="518" y="158"/>
                </a:cubicBezTo>
                <a:lnTo>
                  <a:pt x="518" y="166"/>
                </a:lnTo>
                <a:cubicBezTo>
                  <a:pt x="532" y="166"/>
                  <a:pt x="541" y="169"/>
                  <a:pt x="548" y="175"/>
                </a:cubicBezTo>
                <a:cubicBezTo>
                  <a:pt x="554" y="181"/>
                  <a:pt x="557" y="191"/>
                  <a:pt x="557" y="205"/>
                </a:cubicBezTo>
                <a:lnTo>
                  <a:pt x="557" y="271"/>
                </a:lnTo>
                <a:cubicBezTo>
                  <a:pt x="557" y="275"/>
                  <a:pt x="554" y="277"/>
                  <a:pt x="549" y="277"/>
                </a:cubicBezTo>
                <a:cubicBezTo>
                  <a:pt x="544" y="277"/>
                  <a:pt x="541" y="275"/>
                  <a:pt x="541" y="271"/>
                </a:cubicBezTo>
                <a:lnTo>
                  <a:pt x="541" y="245"/>
                </a:lnTo>
                <a:lnTo>
                  <a:pt x="518" y="245"/>
                </a:lnTo>
                <a:cubicBezTo>
                  <a:pt x="518" y="255"/>
                  <a:pt x="515" y="263"/>
                  <a:pt x="510" y="268"/>
                </a:cubicBezTo>
                <a:cubicBezTo>
                  <a:pt x="505" y="272"/>
                  <a:pt x="497" y="275"/>
                  <a:pt x="487" y="275"/>
                </a:cubicBezTo>
                <a:lnTo>
                  <a:pt x="461" y="275"/>
                </a:lnTo>
                <a:cubicBezTo>
                  <a:pt x="457" y="275"/>
                  <a:pt x="455" y="272"/>
                  <a:pt x="455" y="267"/>
                </a:cubicBezTo>
                <a:cubicBezTo>
                  <a:pt x="455" y="262"/>
                  <a:pt x="457" y="259"/>
                  <a:pt x="461" y="259"/>
                </a:cubicBezTo>
                <a:lnTo>
                  <a:pt x="488" y="259"/>
                </a:lnTo>
                <a:cubicBezTo>
                  <a:pt x="493" y="259"/>
                  <a:pt x="496" y="258"/>
                  <a:pt x="498" y="257"/>
                </a:cubicBezTo>
                <a:cubicBezTo>
                  <a:pt x="501" y="256"/>
                  <a:pt x="502" y="253"/>
                  <a:pt x="502" y="251"/>
                </a:cubicBezTo>
                <a:lnTo>
                  <a:pt x="502" y="245"/>
                </a:lnTo>
                <a:lnTo>
                  <a:pt x="461" y="245"/>
                </a:lnTo>
                <a:cubicBezTo>
                  <a:pt x="457" y="245"/>
                  <a:pt x="455" y="242"/>
                  <a:pt x="455" y="236"/>
                </a:cubicBezTo>
                <a:cubicBezTo>
                  <a:pt x="455" y="230"/>
                  <a:pt x="457" y="228"/>
                  <a:pt x="461" y="228"/>
                </a:cubicBezTo>
                <a:lnTo>
                  <a:pt x="502" y="228"/>
                </a:lnTo>
                <a:lnTo>
                  <a:pt x="502" y="214"/>
                </a:lnTo>
                <a:lnTo>
                  <a:pt x="460" y="214"/>
                </a:lnTo>
                <a:cubicBezTo>
                  <a:pt x="456" y="214"/>
                  <a:pt x="454" y="211"/>
                  <a:pt x="454" y="205"/>
                </a:cubicBezTo>
                <a:cubicBezTo>
                  <a:pt x="454" y="199"/>
                  <a:pt x="456" y="197"/>
                  <a:pt x="460" y="197"/>
                </a:cubicBezTo>
                <a:lnTo>
                  <a:pt x="502" y="197"/>
                </a:lnTo>
                <a:lnTo>
                  <a:pt x="502" y="182"/>
                </a:lnTo>
                <a:lnTo>
                  <a:pt x="500" y="182"/>
                </a:lnTo>
                <a:cubicBezTo>
                  <a:pt x="486" y="182"/>
                  <a:pt x="476" y="180"/>
                  <a:pt x="470" y="175"/>
                </a:cubicBezTo>
                <a:cubicBezTo>
                  <a:pt x="464" y="171"/>
                  <a:pt x="460" y="164"/>
                  <a:pt x="460" y="155"/>
                </a:cubicBezTo>
                <a:lnTo>
                  <a:pt x="460" y="133"/>
                </a:lnTo>
                <a:cubicBezTo>
                  <a:pt x="460" y="129"/>
                  <a:pt x="463" y="127"/>
                  <a:pt x="468" y="127"/>
                </a:cubicBezTo>
                <a:cubicBezTo>
                  <a:pt x="473" y="127"/>
                  <a:pt x="476" y="129"/>
                  <a:pt x="476" y="133"/>
                </a:cubicBezTo>
                <a:close/>
                <a:moveTo>
                  <a:pt x="372" y="188"/>
                </a:moveTo>
                <a:lnTo>
                  <a:pt x="435" y="188"/>
                </a:lnTo>
                <a:lnTo>
                  <a:pt x="435" y="183"/>
                </a:lnTo>
                <a:cubicBezTo>
                  <a:pt x="435" y="181"/>
                  <a:pt x="438" y="180"/>
                  <a:pt x="443" y="180"/>
                </a:cubicBezTo>
                <a:cubicBezTo>
                  <a:pt x="449" y="180"/>
                  <a:pt x="451" y="181"/>
                  <a:pt x="451" y="183"/>
                </a:cubicBezTo>
                <a:lnTo>
                  <a:pt x="451" y="271"/>
                </a:lnTo>
                <a:cubicBezTo>
                  <a:pt x="451" y="275"/>
                  <a:pt x="449" y="277"/>
                  <a:pt x="443" y="277"/>
                </a:cubicBezTo>
                <a:cubicBezTo>
                  <a:pt x="438" y="277"/>
                  <a:pt x="435" y="275"/>
                  <a:pt x="435" y="271"/>
                </a:cubicBezTo>
                <a:lnTo>
                  <a:pt x="435" y="261"/>
                </a:lnTo>
                <a:lnTo>
                  <a:pt x="372" y="261"/>
                </a:lnTo>
                <a:lnTo>
                  <a:pt x="372" y="271"/>
                </a:lnTo>
                <a:cubicBezTo>
                  <a:pt x="372" y="275"/>
                  <a:pt x="369" y="277"/>
                  <a:pt x="363" y="277"/>
                </a:cubicBezTo>
                <a:cubicBezTo>
                  <a:pt x="358" y="277"/>
                  <a:pt x="355" y="275"/>
                  <a:pt x="355" y="271"/>
                </a:cubicBezTo>
                <a:lnTo>
                  <a:pt x="355" y="187"/>
                </a:lnTo>
                <a:cubicBezTo>
                  <a:pt x="355" y="182"/>
                  <a:pt x="358" y="180"/>
                  <a:pt x="363" y="180"/>
                </a:cubicBezTo>
                <a:cubicBezTo>
                  <a:pt x="369" y="180"/>
                  <a:pt x="372" y="182"/>
                  <a:pt x="372" y="187"/>
                </a:cubicBezTo>
                <a:lnTo>
                  <a:pt x="372" y="188"/>
                </a:lnTo>
                <a:close/>
                <a:moveTo>
                  <a:pt x="518" y="182"/>
                </a:moveTo>
                <a:lnTo>
                  <a:pt x="518" y="197"/>
                </a:lnTo>
                <a:lnTo>
                  <a:pt x="541" y="197"/>
                </a:lnTo>
                <a:lnTo>
                  <a:pt x="541" y="190"/>
                </a:lnTo>
                <a:cubicBezTo>
                  <a:pt x="541" y="187"/>
                  <a:pt x="540" y="185"/>
                  <a:pt x="538" y="184"/>
                </a:cubicBezTo>
                <a:cubicBezTo>
                  <a:pt x="535" y="182"/>
                  <a:pt x="532" y="182"/>
                  <a:pt x="527" y="182"/>
                </a:cubicBezTo>
                <a:lnTo>
                  <a:pt x="518" y="182"/>
                </a:lnTo>
                <a:close/>
                <a:moveTo>
                  <a:pt x="372" y="204"/>
                </a:moveTo>
                <a:lnTo>
                  <a:pt x="372" y="215"/>
                </a:lnTo>
                <a:lnTo>
                  <a:pt x="434" y="215"/>
                </a:lnTo>
                <a:lnTo>
                  <a:pt x="434" y="204"/>
                </a:lnTo>
                <a:lnTo>
                  <a:pt x="372" y="204"/>
                </a:lnTo>
                <a:close/>
                <a:moveTo>
                  <a:pt x="518" y="214"/>
                </a:moveTo>
                <a:lnTo>
                  <a:pt x="518" y="228"/>
                </a:lnTo>
                <a:lnTo>
                  <a:pt x="541" y="228"/>
                </a:lnTo>
                <a:lnTo>
                  <a:pt x="541" y="214"/>
                </a:lnTo>
                <a:lnTo>
                  <a:pt x="518" y="214"/>
                </a:lnTo>
                <a:close/>
                <a:moveTo>
                  <a:pt x="372" y="232"/>
                </a:moveTo>
                <a:lnTo>
                  <a:pt x="372" y="243"/>
                </a:lnTo>
                <a:lnTo>
                  <a:pt x="434" y="243"/>
                </a:lnTo>
                <a:lnTo>
                  <a:pt x="434" y="232"/>
                </a:lnTo>
                <a:lnTo>
                  <a:pt x="372" y="232"/>
                </a:lnTo>
                <a:close/>
                <a:moveTo>
                  <a:pt x="81" y="340"/>
                </a:moveTo>
                <a:lnTo>
                  <a:pt x="166" y="340"/>
                </a:lnTo>
                <a:cubicBezTo>
                  <a:pt x="170" y="340"/>
                  <a:pt x="172" y="343"/>
                  <a:pt x="172" y="349"/>
                </a:cubicBezTo>
                <a:cubicBezTo>
                  <a:pt x="172" y="355"/>
                  <a:pt x="170" y="358"/>
                  <a:pt x="166" y="358"/>
                </a:cubicBezTo>
                <a:lnTo>
                  <a:pt x="130" y="358"/>
                </a:lnTo>
                <a:lnTo>
                  <a:pt x="130" y="379"/>
                </a:lnTo>
                <a:lnTo>
                  <a:pt x="133" y="379"/>
                </a:lnTo>
                <a:cubicBezTo>
                  <a:pt x="147" y="379"/>
                  <a:pt x="157" y="382"/>
                  <a:pt x="163" y="386"/>
                </a:cubicBezTo>
                <a:cubicBezTo>
                  <a:pt x="169" y="390"/>
                  <a:pt x="172" y="397"/>
                  <a:pt x="172" y="406"/>
                </a:cubicBezTo>
                <a:lnTo>
                  <a:pt x="172" y="407"/>
                </a:lnTo>
                <a:cubicBezTo>
                  <a:pt x="172" y="416"/>
                  <a:pt x="169" y="423"/>
                  <a:pt x="163" y="427"/>
                </a:cubicBezTo>
                <a:cubicBezTo>
                  <a:pt x="157" y="431"/>
                  <a:pt x="147" y="433"/>
                  <a:pt x="133" y="433"/>
                </a:cubicBezTo>
                <a:lnTo>
                  <a:pt x="130" y="433"/>
                </a:lnTo>
                <a:lnTo>
                  <a:pt x="130" y="490"/>
                </a:lnTo>
                <a:lnTo>
                  <a:pt x="140" y="490"/>
                </a:lnTo>
                <a:cubicBezTo>
                  <a:pt x="145" y="490"/>
                  <a:pt x="149" y="489"/>
                  <a:pt x="151" y="487"/>
                </a:cubicBezTo>
                <a:cubicBezTo>
                  <a:pt x="153" y="484"/>
                  <a:pt x="155" y="480"/>
                  <a:pt x="155" y="475"/>
                </a:cubicBezTo>
                <a:lnTo>
                  <a:pt x="155" y="445"/>
                </a:lnTo>
                <a:cubicBezTo>
                  <a:pt x="155" y="440"/>
                  <a:pt x="157" y="438"/>
                  <a:pt x="163" y="438"/>
                </a:cubicBezTo>
                <a:cubicBezTo>
                  <a:pt x="168" y="438"/>
                  <a:pt x="171" y="440"/>
                  <a:pt x="171" y="445"/>
                </a:cubicBezTo>
                <a:lnTo>
                  <a:pt x="171" y="474"/>
                </a:lnTo>
                <a:cubicBezTo>
                  <a:pt x="171" y="486"/>
                  <a:pt x="168" y="494"/>
                  <a:pt x="162" y="500"/>
                </a:cubicBezTo>
                <a:cubicBezTo>
                  <a:pt x="155" y="505"/>
                  <a:pt x="145" y="508"/>
                  <a:pt x="132" y="508"/>
                </a:cubicBezTo>
                <a:lnTo>
                  <a:pt x="130" y="508"/>
                </a:lnTo>
                <a:lnTo>
                  <a:pt x="130" y="528"/>
                </a:lnTo>
                <a:lnTo>
                  <a:pt x="165" y="528"/>
                </a:lnTo>
                <a:cubicBezTo>
                  <a:pt x="169" y="528"/>
                  <a:pt x="171" y="531"/>
                  <a:pt x="171" y="536"/>
                </a:cubicBezTo>
                <a:cubicBezTo>
                  <a:pt x="171" y="541"/>
                  <a:pt x="169" y="544"/>
                  <a:pt x="165" y="544"/>
                </a:cubicBezTo>
                <a:lnTo>
                  <a:pt x="80" y="544"/>
                </a:lnTo>
                <a:cubicBezTo>
                  <a:pt x="76" y="544"/>
                  <a:pt x="74" y="541"/>
                  <a:pt x="74" y="536"/>
                </a:cubicBezTo>
                <a:cubicBezTo>
                  <a:pt x="74" y="531"/>
                  <a:pt x="76" y="528"/>
                  <a:pt x="80" y="528"/>
                </a:cubicBezTo>
                <a:lnTo>
                  <a:pt x="114" y="528"/>
                </a:lnTo>
                <a:lnTo>
                  <a:pt x="114" y="508"/>
                </a:lnTo>
                <a:lnTo>
                  <a:pt x="113" y="508"/>
                </a:lnTo>
                <a:cubicBezTo>
                  <a:pt x="100" y="508"/>
                  <a:pt x="90" y="505"/>
                  <a:pt x="84" y="500"/>
                </a:cubicBezTo>
                <a:cubicBezTo>
                  <a:pt x="78" y="494"/>
                  <a:pt x="75" y="485"/>
                  <a:pt x="75" y="473"/>
                </a:cubicBezTo>
                <a:lnTo>
                  <a:pt x="75" y="444"/>
                </a:lnTo>
                <a:cubicBezTo>
                  <a:pt x="75" y="440"/>
                  <a:pt x="78" y="438"/>
                  <a:pt x="83" y="438"/>
                </a:cubicBezTo>
                <a:cubicBezTo>
                  <a:pt x="89" y="438"/>
                  <a:pt x="91" y="440"/>
                  <a:pt x="91" y="444"/>
                </a:cubicBezTo>
                <a:lnTo>
                  <a:pt x="91" y="474"/>
                </a:lnTo>
                <a:cubicBezTo>
                  <a:pt x="91" y="480"/>
                  <a:pt x="92" y="484"/>
                  <a:pt x="94" y="487"/>
                </a:cubicBezTo>
                <a:cubicBezTo>
                  <a:pt x="97" y="489"/>
                  <a:pt x="100" y="490"/>
                  <a:pt x="104" y="490"/>
                </a:cubicBezTo>
                <a:lnTo>
                  <a:pt x="114" y="490"/>
                </a:lnTo>
                <a:lnTo>
                  <a:pt x="114" y="433"/>
                </a:lnTo>
                <a:lnTo>
                  <a:pt x="113" y="433"/>
                </a:lnTo>
                <a:cubicBezTo>
                  <a:pt x="100" y="433"/>
                  <a:pt x="90" y="431"/>
                  <a:pt x="84" y="427"/>
                </a:cubicBezTo>
                <a:cubicBezTo>
                  <a:pt x="78" y="423"/>
                  <a:pt x="75" y="416"/>
                  <a:pt x="75" y="407"/>
                </a:cubicBezTo>
                <a:lnTo>
                  <a:pt x="75" y="406"/>
                </a:lnTo>
                <a:cubicBezTo>
                  <a:pt x="75" y="397"/>
                  <a:pt x="78" y="390"/>
                  <a:pt x="84" y="386"/>
                </a:cubicBezTo>
                <a:cubicBezTo>
                  <a:pt x="90" y="382"/>
                  <a:pt x="100" y="379"/>
                  <a:pt x="113" y="379"/>
                </a:cubicBezTo>
                <a:lnTo>
                  <a:pt x="114" y="379"/>
                </a:lnTo>
                <a:lnTo>
                  <a:pt x="114" y="359"/>
                </a:lnTo>
                <a:lnTo>
                  <a:pt x="81" y="359"/>
                </a:lnTo>
                <a:cubicBezTo>
                  <a:pt x="77" y="359"/>
                  <a:pt x="75" y="356"/>
                  <a:pt x="75" y="350"/>
                </a:cubicBezTo>
                <a:cubicBezTo>
                  <a:pt x="75" y="343"/>
                  <a:pt x="77" y="340"/>
                  <a:pt x="81" y="340"/>
                </a:cubicBezTo>
                <a:close/>
                <a:moveTo>
                  <a:pt x="185" y="341"/>
                </a:moveTo>
                <a:lnTo>
                  <a:pt x="208" y="341"/>
                </a:lnTo>
                <a:cubicBezTo>
                  <a:pt x="219" y="341"/>
                  <a:pt x="226" y="344"/>
                  <a:pt x="231" y="350"/>
                </a:cubicBezTo>
                <a:cubicBezTo>
                  <a:pt x="235" y="356"/>
                  <a:pt x="237" y="366"/>
                  <a:pt x="237" y="379"/>
                </a:cubicBezTo>
                <a:lnTo>
                  <a:pt x="261" y="379"/>
                </a:lnTo>
                <a:lnTo>
                  <a:pt x="261" y="345"/>
                </a:lnTo>
                <a:cubicBezTo>
                  <a:pt x="261" y="342"/>
                  <a:pt x="263" y="340"/>
                  <a:pt x="269" y="340"/>
                </a:cubicBezTo>
                <a:cubicBezTo>
                  <a:pt x="274" y="340"/>
                  <a:pt x="277" y="342"/>
                  <a:pt x="277" y="345"/>
                </a:cubicBezTo>
                <a:lnTo>
                  <a:pt x="277" y="418"/>
                </a:lnTo>
                <a:cubicBezTo>
                  <a:pt x="277" y="432"/>
                  <a:pt x="273" y="442"/>
                  <a:pt x="267" y="448"/>
                </a:cubicBezTo>
                <a:cubicBezTo>
                  <a:pt x="261" y="454"/>
                  <a:pt x="251" y="457"/>
                  <a:pt x="238" y="457"/>
                </a:cubicBezTo>
                <a:lnTo>
                  <a:pt x="237" y="457"/>
                </a:lnTo>
                <a:lnTo>
                  <a:pt x="237" y="504"/>
                </a:lnTo>
                <a:cubicBezTo>
                  <a:pt x="237" y="513"/>
                  <a:pt x="238" y="519"/>
                  <a:pt x="239" y="522"/>
                </a:cubicBezTo>
                <a:cubicBezTo>
                  <a:pt x="240" y="526"/>
                  <a:pt x="242" y="528"/>
                  <a:pt x="244" y="528"/>
                </a:cubicBezTo>
                <a:lnTo>
                  <a:pt x="254" y="528"/>
                </a:lnTo>
                <a:cubicBezTo>
                  <a:pt x="256" y="528"/>
                  <a:pt x="258" y="526"/>
                  <a:pt x="259" y="523"/>
                </a:cubicBezTo>
                <a:cubicBezTo>
                  <a:pt x="260" y="520"/>
                  <a:pt x="261" y="515"/>
                  <a:pt x="261" y="509"/>
                </a:cubicBezTo>
                <a:lnTo>
                  <a:pt x="261" y="469"/>
                </a:lnTo>
                <a:cubicBezTo>
                  <a:pt x="261" y="465"/>
                  <a:pt x="263" y="463"/>
                  <a:pt x="269" y="463"/>
                </a:cubicBezTo>
                <a:cubicBezTo>
                  <a:pt x="274" y="463"/>
                  <a:pt x="277" y="465"/>
                  <a:pt x="277" y="469"/>
                </a:cubicBezTo>
                <a:lnTo>
                  <a:pt x="277" y="505"/>
                </a:lnTo>
                <a:cubicBezTo>
                  <a:pt x="277" y="518"/>
                  <a:pt x="274" y="528"/>
                  <a:pt x="270" y="534"/>
                </a:cubicBezTo>
                <a:cubicBezTo>
                  <a:pt x="266" y="541"/>
                  <a:pt x="259" y="544"/>
                  <a:pt x="249" y="544"/>
                </a:cubicBezTo>
                <a:cubicBezTo>
                  <a:pt x="239" y="544"/>
                  <a:pt x="232" y="541"/>
                  <a:pt x="228" y="534"/>
                </a:cubicBezTo>
                <a:cubicBezTo>
                  <a:pt x="224" y="528"/>
                  <a:pt x="222" y="518"/>
                  <a:pt x="222" y="505"/>
                </a:cubicBezTo>
                <a:lnTo>
                  <a:pt x="222" y="457"/>
                </a:lnTo>
                <a:lnTo>
                  <a:pt x="211" y="457"/>
                </a:lnTo>
                <a:cubicBezTo>
                  <a:pt x="205" y="457"/>
                  <a:pt x="202" y="459"/>
                  <a:pt x="199" y="463"/>
                </a:cubicBezTo>
                <a:cubicBezTo>
                  <a:pt x="197" y="467"/>
                  <a:pt x="196" y="473"/>
                  <a:pt x="196" y="481"/>
                </a:cubicBezTo>
                <a:lnTo>
                  <a:pt x="196" y="539"/>
                </a:lnTo>
                <a:cubicBezTo>
                  <a:pt x="196" y="543"/>
                  <a:pt x="193" y="545"/>
                  <a:pt x="188" y="545"/>
                </a:cubicBezTo>
                <a:cubicBezTo>
                  <a:pt x="183" y="545"/>
                  <a:pt x="180" y="543"/>
                  <a:pt x="180" y="539"/>
                </a:cubicBezTo>
                <a:lnTo>
                  <a:pt x="180" y="480"/>
                </a:lnTo>
                <a:cubicBezTo>
                  <a:pt x="180" y="467"/>
                  <a:pt x="183" y="456"/>
                  <a:pt x="189" y="450"/>
                </a:cubicBezTo>
                <a:cubicBezTo>
                  <a:pt x="196" y="444"/>
                  <a:pt x="206" y="441"/>
                  <a:pt x="219" y="441"/>
                </a:cubicBezTo>
                <a:lnTo>
                  <a:pt x="222" y="441"/>
                </a:lnTo>
                <a:lnTo>
                  <a:pt x="222" y="395"/>
                </a:lnTo>
                <a:lnTo>
                  <a:pt x="185" y="395"/>
                </a:lnTo>
                <a:cubicBezTo>
                  <a:pt x="181" y="395"/>
                  <a:pt x="179" y="393"/>
                  <a:pt x="179" y="387"/>
                </a:cubicBezTo>
                <a:cubicBezTo>
                  <a:pt x="179" y="382"/>
                  <a:pt x="181" y="379"/>
                  <a:pt x="185" y="379"/>
                </a:cubicBezTo>
                <a:lnTo>
                  <a:pt x="222" y="379"/>
                </a:lnTo>
                <a:lnTo>
                  <a:pt x="222" y="371"/>
                </a:lnTo>
                <a:cubicBezTo>
                  <a:pt x="222" y="367"/>
                  <a:pt x="221" y="364"/>
                  <a:pt x="219" y="362"/>
                </a:cubicBezTo>
                <a:cubicBezTo>
                  <a:pt x="216" y="360"/>
                  <a:pt x="213" y="359"/>
                  <a:pt x="209" y="359"/>
                </a:cubicBezTo>
                <a:lnTo>
                  <a:pt x="185" y="359"/>
                </a:lnTo>
                <a:cubicBezTo>
                  <a:pt x="181" y="359"/>
                  <a:pt x="179" y="356"/>
                  <a:pt x="179" y="350"/>
                </a:cubicBezTo>
                <a:cubicBezTo>
                  <a:pt x="179" y="344"/>
                  <a:pt x="181" y="341"/>
                  <a:pt x="185" y="341"/>
                </a:cubicBezTo>
                <a:close/>
                <a:moveTo>
                  <a:pt x="91" y="401"/>
                </a:moveTo>
                <a:lnTo>
                  <a:pt x="91" y="409"/>
                </a:lnTo>
                <a:cubicBezTo>
                  <a:pt x="91" y="412"/>
                  <a:pt x="93" y="413"/>
                  <a:pt x="95" y="414"/>
                </a:cubicBezTo>
                <a:cubicBezTo>
                  <a:pt x="98" y="415"/>
                  <a:pt x="103" y="416"/>
                  <a:pt x="110" y="416"/>
                </a:cubicBezTo>
                <a:lnTo>
                  <a:pt x="136" y="416"/>
                </a:lnTo>
                <a:cubicBezTo>
                  <a:pt x="142" y="416"/>
                  <a:pt x="147" y="415"/>
                  <a:pt x="150" y="414"/>
                </a:cubicBezTo>
                <a:cubicBezTo>
                  <a:pt x="153" y="413"/>
                  <a:pt x="154" y="412"/>
                  <a:pt x="154" y="409"/>
                </a:cubicBezTo>
                <a:lnTo>
                  <a:pt x="154" y="401"/>
                </a:lnTo>
                <a:cubicBezTo>
                  <a:pt x="154" y="399"/>
                  <a:pt x="153" y="398"/>
                  <a:pt x="150" y="397"/>
                </a:cubicBezTo>
                <a:cubicBezTo>
                  <a:pt x="147" y="396"/>
                  <a:pt x="142" y="395"/>
                  <a:pt x="136" y="395"/>
                </a:cubicBezTo>
                <a:lnTo>
                  <a:pt x="110" y="395"/>
                </a:lnTo>
                <a:cubicBezTo>
                  <a:pt x="103" y="395"/>
                  <a:pt x="98" y="396"/>
                  <a:pt x="95" y="397"/>
                </a:cubicBezTo>
                <a:cubicBezTo>
                  <a:pt x="93" y="398"/>
                  <a:pt x="91" y="399"/>
                  <a:pt x="91" y="401"/>
                </a:cubicBezTo>
                <a:close/>
                <a:moveTo>
                  <a:pt x="237" y="395"/>
                </a:moveTo>
                <a:lnTo>
                  <a:pt x="237" y="441"/>
                </a:lnTo>
                <a:lnTo>
                  <a:pt x="247" y="441"/>
                </a:lnTo>
                <a:cubicBezTo>
                  <a:pt x="251" y="441"/>
                  <a:pt x="255" y="439"/>
                  <a:pt x="257" y="435"/>
                </a:cubicBezTo>
                <a:cubicBezTo>
                  <a:pt x="260" y="432"/>
                  <a:pt x="261" y="425"/>
                  <a:pt x="261" y="417"/>
                </a:cubicBezTo>
                <a:lnTo>
                  <a:pt x="261" y="395"/>
                </a:lnTo>
                <a:lnTo>
                  <a:pt x="237" y="395"/>
                </a:lnTo>
                <a:close/>
                <a:moveTo>
                  <a:pt x="357" y="341"/>
                </a:moveTo>
                <a:lnTo>
                  <a:pt x="429" y="341"/>
                </a:lnTo>
                <a:cubicBezTo>
                  <a:pt x="433" y="341"/>
                  <a:pt x="435" y="344"/>
                  <a:pt x="435" y="350"/>
                </a:cubicBezTo>
                <a:cubicBezTo>
                  <a:pt x="435" y="355"/>
                  <a:pt x="433" y="358"/>
                  <a:pt x="429" y="358"/>
                </a:cubicBezTo>
                <a:lnTo>
                  <a:pt x="357" y="358"/>
                </a:lnTo>
                <a:cubicBezTo>
                  <a:pt x="353" y="358"/>
                  <a:pt x="351" y="355"/>
                  <a:pt x="351" y="350"/>
                </a:cubicBezTo>
                <a:cubicBezTo>
                  <a:pt x="351" y="344"/>
                  <a:pt x="353" y="341"/>
                  <a:pt x="357" y="341"/>
                </a:cubicBezTo>
                <a:close/>
                <a:moveTo>
                  <a:pt x="464" y="343"/>
                </a:moveTo>
                <a:lnTo>
                  <a:pt x="464" y="359"/>
                </a:lnTo>
                <a:cubicBezTo>
                  <a:pt x="464" y="362"/>
                  <a:pt x="465" y="364"/>
                  <a:pt x="468" y="365"/>
                </a:cubicBezTo>
                <a:cubicBezTo>
                  <a:pt x="470" y="367"/>
                  <a:pt x="475" y="368"/>
                  <a:pt x="481" y="368"/>
                </a:cubicBezTo>
                <a:lnTo>
                  <a:pt x="494" y="368"/>
                </a:lnTo>
                <a:lnTo>
                  <a:pt x="494" y="342"/>
                </a:lnTo>
                <a:cubicBezTo>
                  <a:pt x="494" y="338"/>
                  <a:pt x="497" y="336"/>
                  <a:pt x="502" y="336"/>
                </a:cubicBezTo>
                <a:cubicBezTo>
                  <a:pt x="508" y="336"/>
                  <a:pt x="511" y="338"/>
                  <a:pt x="511" y="342"/>
                </a:cubicBezTo>
                <a:lnTo>
                  <a:pt x="511" y="368"/>
                </a:lnTo>
                <a:lnTo>
                  <a:pt x="523" y="368"/>
                </a:lnTo>
                <a:cubicBezTo>
                  <a:pt x="529" y="368"/>
                  <a:pt x="534" y="367"/>
                  <a:pt x="537" y="365"/>
                </a:cubicBezTo>
                <a:cubicBezTo>
                  <a:pt x="540" y="364"/>
                  <a:pt x="541" y="361"/>
                  <a:pt x="541" y="358"/>
                </a:cubicBezTo>
                <a:lnTo>
                  <a:pt x="541" y="341"/>
                </a:lnTo>
                <a:cubicBezTo>
                  <a:pt x="541" y="337"/>
                  <a:pt x="544" y="336"/>
                  <a:pt x="549" y="336"/>
                </a:cubicBezTo>
                <a:cubicBezTo>
                  <a:pt x="554" y="336"/>
                  <a:pt x="557" y="337"/>
                  <a:pt x="557" y="341"/>
                </a:cubicBezTo>
                <a:lnTo>
                  <a:pt x="557" y="359"/>
                </a:lnTo>
                <a:cubicBezTo>
                  <a:pt x="557" y="367"/>
                  <a:pt x="554" y="373"/>
                  <a:pt x="548" y="377"/>
                </a:cubicBezTo>
                <a:cubicBezTo>
                  <a:pt x="541" y="381"/>
                  <a:pt x="531" y="383"/>
                  <a:pt x="518" y="383"/>
                </a:cubicBezTo>
                <a:lnTo>
                  <a:pt x="511" y="383"/>
                </a:lnTo>
                <a:lnTo>
                  <a:pt x="511" y="394"/>
                </a:lnTo>
                <a:lnTo>
                  <a:pt x="554" y="394"/>
                </a:lnTo>
                <a:cubicBezTo>
                  <a:pt x="558" y="394"/>
                  <a:pt x="560" y="397"/>
                  <a:pt x="560" y="403"/>
                </a:cubicBezTo>
                <a:cubicBezTo>
                  <a:pt x="560" y="409"/>
                  <a:pt x="558" y="412"/>
                  <a:pt x="554" y="412"/>
                </a:cubicBezTo>
                <a:lnTo>
                  <a:pt x="451" y="412"/>
                </a:lnTo>
                <a:cubicBezTo>
                  <a:pt x="447" y="412"/>
                  <a:pt x="445" y="409"/>
                  <a:pt x="445" y="403"/>
                </a:cubicBezTo>
                <a:cubicBezTo>
                  <a:pt x="445" y="397"/>
                  <a:pt x="447" y="394"/>
                  <a:pt x="451" y="394"/>
                </a:cubicBezTo>
                <a:lnTo>
                  <a:pt x="494" y="394"/>
                </a:lnTo>
                <a:lnTo>
                  <a:pt x="494" y="383"/>
                </a:lnTo>
                <a:lnTo>
                  <a:pt x="487" y="383"/>
                </a:lnTo>
                <a:cubicBezTo>
                  <a:pt x="473" y="383"/>
                  <a:pt x="463" y="381"/>
                  <a:pt x="457" y="377"/>
                </a:cubicBezTo>
                <a:cubicBezTo>
                  <a:pt x="451" y="374"/>
                  <a:pt x="448" y="368"/>
                  <a:pt x="448" y="361"/>
                </a:cubicBezTo>
                <a:lnTo>
                  <a:pt x="448" y="343"/>
                </a:lnTo>
                <a:cubicBezTo>
                  <a:pt x="448" y="339"/>
                  <a:pt x="450" y="337"/>
                  <a:pt x="456" y="337"/>
                </a:cubicBezTo>
                <a:cubicBezTo>
                  <a:pt x="461" y="337"/>
                  <a:pt x="464" y="339"/>
                  <a:pt x="464" y="343"/>
                </a:cubicBezTo>
                <a:close/>
                <a:moveTo>
                  <a:pt x="356" y="372"/>
                </a:moveTo>
                <a:lnTo>
                  <a:pt x="395" y="372"/>
                </a:lnTo>
                <a:cubicBezTo>
                  <a:pt x="408" y="372"/>
                  <a:pt x="418" y="373"/>
                  <a:pt x="424" y="377"/>
                </a:cubicBezTo>
                <a:cubicBezTo>
                  <a:pt x="430" y="380"/>
                  <a:pt x="434" y="386"/>
                  <a:pt x="434" y="394"/>
                </a:cubicBezTo>
                <a:lnTo>
                  <a:pt x="434" y="395"/>
                </a:lnTo>
                <a:cubicBezTo>
                  <a:pt x="434" y="403"/>
                  <a:pt x="431" y="408"/>
                  <a:pt x="427" y="412"/>
                </a:cubicBezTo>
                <a:cubicBezTo>
                  <a:pt x="422" y="415"/>
                  <a:pt x="414" y="417"/>
                  <a:pt x="404" y="417"/>
                </a:cubicBezTo>
                <a:lnTo>
                  <a:pt x="404" y="489"/>
                </a:lnTo>
                <a:lnTo>
                  <a:pt x="409" y="489"/>
                </a:lnTo>
                <a:cubicBezTo>
                  <a:pt x="412" y="489"/>
                  <a:pt x="414" y="488"/>
                  <a:pt x="416" y="485"/>
                </a:cubicBezTo>
                <a:cubicBezTo>
                  <a:pt x="417" y="482"/>
                  <a:pt x="418" y="478"/>
                  <a:pt x="418" y="472"/>
                </a:cubicBezTo>
                <a:lnTo>
                  <a:pt x="418" y="438"/>
                </a:lnTo>
                <a:cubicBezTo>
                  <a:pt x="418" y="434"/>
                  <a:pt x="420" y="432"/>
                  <a:pt x="426" y="432"/>
                </a:cubicBezTo>
                <a:cubicBezTo>
                  <a:pt x="431" y="432"/>
                  <a:pt x="434" y="434"/>
                  <a:pt x="434" y="438"/>
                </a:cubicBezTo>
                <a:lnTo>
                  <a:pt x="434" y="469"/>
                </a:lnTo>
                <a:cubicBezTo>
                  <a:pt x="434" y="481"/>
                  <a:pt x="431" y="491"/>
                  <a:pt x="427" y="496"/>
                </a:cubicBezTo>
                <a:cubicBezTo>
                  <a:pt x="422" y="502"/>
                  <a:pt x="414" y="505"/>
                  <a:pt x="404" y="505"/>
                </a:cubicBezTo>
                <a:lnTo>
                  <a:pt x="404" y="528"/>
                </a:lnTo>
                <a:lnTo>
                  <a:pt x="431" y="528"/>
                </a:lnTo>
                <a:cubicBezTo>
                  <a:pt x="435" y="528"/>
                  <a:pt x="437" y="531"/>
                  <a:pt x="437" y="536"/>
                </a:cubicBezTo>
                <a:cubicBezTo>
                  <a:pt x="437" y="541"/>
                  <a:pt x="435" y="544"/>
                  <a:pt x="431" y="544"/>
                </a:cubicBezTo>
                <a:lnTo>
                  <a:pt x="395" y="544"/>
                </a:lnTo>
                <a:cubicBezTo>
                  <a:pt x="381" y="544"/>
                  <a:pt x="371" y="541"/>
                  <a:pt x="365" y="534"/>
                </a:cubicBezTo>
                <a:cubicBezTo>
                  <a:pt x="359" y="528"/>
                  <a:pt x="355" y="518"/>
                  <a:pt x="355" y="505"/>
                </a:cubicBezTo>
                <a:lnTo>
                  <a:pt x="355" y="438"/>
                </a:lnTo>
                <a:cubicBezTo>
                  <a:pt x="355" y="434"/>
                  <a:pt x="358" y="432"/>
                  <a:pt x="363" y="432"/>
                </a:cubicBezTo>
                <a:cubicBezTo>
                  <a:pt x="369" y="432"/>
                  <a:pt x="372" y="434"/>
                  <a:pt x="372" y="438"/>
                </a:cubicBezTo>
                <a:lnTo>
                  <a:pt x="372" y="504"/>
                </a:lnTo>
                <a:cubicBezTo>
                  <a:pt x="372" y="513"/>
                  <a:pt x="372" y="519"/>
                  <a:pt x="374" y="522"/>
                </a:cubicBezTo>
                <a:cubicBezTo>
                  <a:pt x="375" y="526"/>
                  <a:pt x="377" y="528"/>
                  <a:pt x="380" y="528"/>
                </a:cubicBezTo>
                <a:lnTo>
                  <a:pt x="386" y="528"/>
                </a:lnTo>
                <a:lnTo>
                  <a:pt x="386" y="417"/>
                </a:lnTo>
                <a:lnTo>
                  <a:pt x="356" y="417"/>
                </a:lnTo>
                <a:cubicBezTo>
                  <a:pt x="352" y="417"/>
                  <a:pt x="350" y="415"/>
                  <a:pt x="350" y="409"/>
                </a:cubicBezTo>
                <a:cubicBezTo>
                  <a:pt x="350" y="404"/>
                  <a:pt x="352" y="402"/>
                  <a:pt x="356" y="402"/>
                </a:cubicBezTo>
                <a:lnTo>
                  <a:pt x="398" y="402"/>
                </a:lnTo>
                <a:cubicBezTo>
                  <a:pt x="404" y="402"/>
                  <a:pt x="410" y="401"/>
                  <a:pt x="413" y="400"/>
                </a:cubicBezTo>
                <a:cubicBezTo>
                  <a:pt x="416" y="400"/>
                  <a:pt x="418" y="399"/>
                  <a:pt x="418" y="398"/>
                </a:cubicBezTo>
                <a:lnTo>
                  <a:pt x="418" y="392"/>
                </a:lnTo>
                <a:cubicBezTo>
                  <a:pt x="418" y="391"/>
                  <a:pt x="416" y="390"/>
                  <a:pt x="413" y="390"/>
                </a:cubicBezTo>
                <a:cubicBezTo>
                  <a:pt x="410" y="389"/>
                  <a:pt x="405" y="389"/>
                  <a:pt x="398" y="389"/>
                </a:cubicBezTo>
                <a:lnTo>
                  <a:pt x="356" y="389"/>
                </a:lnTo>
                <a:cubicBezTo>
                  <a:pt x="352" y="389"/>
                  <a:pt x="350" y="386"/>
                  <a:pt x="350" y="380"/>
                </a:cubicBezTo>
                <a:cubicBezTo>
                  <a:pt x="350" y="374"/>
                  <a:pt x="352" y="372"/>
                  <a:pt x="356" y="372"/>
                </a:cubicBezTo>
                <a:close/>
                <a:moveTo>
                  <a:pt x="448" y="443"/>
                </a:moveTo>
                <a:cubicBezTo>
                  <a:pt x="448" y="435"/>
                  <a:pt x="451" y="430"/>
                  <a:pt x="457" y="426"/>
                </a:cubicBezTo>
                <a:cubicBezTo>
                  <a:pt x="463" y="423"/>
                  <a:pt x="473" y="421"/>
                  <a:pt x="487" y="421"/>
                </a:cubicBezTo>
                <a:lnTo>
                  <a:pt x="518" y="421"/>
                </a:lnTo>
                <a:cubicBezTo>
                  <a:pt x="531" y="421"/>
                  <a:pt x="541" y="423"/>
                  <a:pt x="548" y="426"/>
                </a:cubicBezTo>
                <a:cubicBezTo>
                  <a:pt x="554" y="430"/>
                  <a:pt x="557" y="435"/>
                  <a:pt x="557" y="443"/>
                </a:cubicBezTo>
                <a:lnTo>
                  <a:pt x="557" y="444"/>
                </a:lnTo>
                <a:cubicBezTo>
                  <a:pt x="557" y="452"/>
                  <a:pt x="554" y="458"/>
                  <a:pt x="548" y="462"/>
                </a:cubicBezTo>
                <a:cubicBezTo>
                  <a:pt x="541" y="465"/>
                  <a:pt x="531" y="467"/>
                  <a:pt x="518" y="467"/>
                </a:cubicBezTo>
                <a:lnTo>
                  <a:pt x="487" y="467"/>
                </a:lnTo>
                <a:cubicBezTo>
                  <a:pt x="473" y="467"/>
                  <a:pt x="463" y="465"/>
                  <a:pt x="457" y="462"/>
                </a:cubicBezTo>
                <a:cubicBezTo>
                  <a:pt x="451" y="458"/>
                  <a:pt x="448" y="452"/>
                  <a:pt x="448" y="444"/>
                </a:cubicBezTo>
                <a:lnTo>
                  <a:pt x="448" y="443"/>
                </a:lnTo>
                <a:close/>
                <a:moveTo>
                  <a:pt x="464" y="440"/>
                </a:moveTo>
                <a:lnTo>
                  <a:pt x="464" y="446"/>
                </a:lnTo>
                <a:cubicBezTo>
                  <a:pt x="464" y="447"/>
                  <a:pt x="465" y="448"/>
                  <a:pt x="469" y="448"/>
                </a:cubicBezTo>
                <a:cubicBezTo>
                  <a:pt x="473" y="449"/>
                  <a:pt x="479" y="449"/>
                  <a:pt x="487" y="449"/>
                </a:cubicBezTo>
                <a:lnTo>
                  <a:pt x="518" y="449"/>
                </a:lnTo>
                <a:cubicBezTo>
                  <a:pt x="526" y="449"/>
                  <a:pt x="531" y="449"/>
                  <a:pt x="535" y="448"/>
                </a:cubicBezTo>
                <a:cubicBezTo>
                  <a:pt x="539" y="448"/>
                  <a:pt x="541" y="447"/>
                  <a:pt x="541" y="446"/>
                </a:cubicBezTo>
                <a:lnTo>
                  <a:pt x="541" y="440"/>
                </a:lnTo>
                <a:cubicBezTo>
                  <a:pt x="541" y="439"/>
                  <a:pt x="539" y="438"/>
                  <a:pt x="535" y="438"/>
                </a:cubicBezTo>
                <a:cubicBezTo>
                  <a:pt x="532" y="437"/>
                  <a:pt x="526" y="437"/>
                  <a:pt x="518" y="437"/>
                </a:cubicBezTo>
                <a:lnTo>
                  <a:pt x="487" y="437"/>
                </a:lnTo>
                <a:cubicBezTo>
                  <a:pt x="478" y="437"/>
                  <a:pt x="472" y="437"/>
                  <a:pt x="469" y="438"/>
                </a:cubicBezTo>
                <a:cubicBezTo>
                  <a:pt x="465" y="438"/>
                  <a:pt x="464" y="439"/>
                  <a:pt x="464" y="440"/>
                </a:cubicBezTo>
                <a:close/>
                <a:moveTo>
                  <a:pt x="448" y="512"/>
                </a:moveTo>
                <a:cubicBezTo>
                  <a:pt x="448" y="500"/>
                  <a:pt x="449" y="492"/>
                  <a:pt x="453" y="487"/>
                </a:cubicBezTo>
                <a:cubicBezTo>
                  <a:pt x="457" y="482"/>
                  <a:pt x="462" y="479"/>
                  <a:pt x="470" y="479"/>
                </a:cubicBezTo>
                <a:lnTo>
                  <a:pt x="471" y="479"/>
                </a:lnTo>
                <a:cubicBezTo>
                  <a:pt x="479" y="479"/>
                  <a:pt x="485" y="481"/>
                  <a:pt x="488" y="485"/>
                </a:cubicBezTo>
                <a:cubicBezTo>
                  <a:pt x="492" y="489"/>
                  <a:pt x="494" y="495"/>
                  <a:pt x="494" y="503"/>
                </a:cubicBezTo>
                <a:lnTo>
                  <a:pt x="494" y="513"/>
                </a:lnTo>
                <a:cubicBezTo>
                  <a:pt x="494" y="519"/>
                  <a:pt x="494" y="522"/>
                  <a:pt x="495" y="525"/>
                </a:cubicBezTo>
                <a:cubicBezTo>
                  <a:pt x="495" y="527"/>
                  <a:pt x="496" y="528"/>
                  <a:pt x="498" y="528"/>
                </a:cubicBezTo>
                <a:lnTo>
                  <a:pt x="505" y="528"/>
                </a:lnTo>
                <a:cubicBezTo>
                  <a:pt x="507" y="528"/>
                  <a:pt x="508" y="527"/>
                  <a:pt x="508" y="525"/>
                </a:cubicBezTo>
                <a:cubicBezTo>
                  <a:pt x="509" y="522"/>
                  <a:pt x="509" y="519"/>
                  <a:pt x="509" y="513"/>
                </a:cubicBezTo>
                <a:lnTo>
                  <a:pt x="509" y="503"/>
                </a:lnTo>
                <a:cubicBezTo>
                  <a:pt x="509" y="495"/>
                  <a:pt x="511" y="489"/>
                  <a:pt x="515" y="485"/>
                </a:cubicBezTo>
                <a:cubicBezTo>
                  <a:pt x="518" y="481"/>
                  <a:pt x="524" y="479"/>
                  <a:pt x="533" y="479"/>
                </a:cubicBezTo>
                <a:lnTo>
                  <a:pt x="534" y="479"/>
                </a:lnTo>
                <a:cubicBezTo>
                  <a:pt x="542" y="479"/>
                  <a:pt x="548" y="482"/>
                  <a:pt x="551" y="487"/>
                </a:cubicBezTo>
                <a:cubicBezTo>
                  <a:pt x="555" y="492"/>
                  <a:pt x="557" y="501"/>
                  <a:pt x="557" y="512"/>
                </a:cubicBezTo>
                <a:lnTo>
                  <a:pt x="557" y="540"/>
                </a:lnTo>
                <a:cubicBezTo>
                  <a:pt x="557" y="544"/>
                  <a:pt x="554" y="546"/>
                  <a:pt x="549" y="546"/>
                </a:cubicBezTo>
                <a:cubicBezTo>
                  <a:pt x="544" y="546"/>
                  <a:pt x="541" y="544"/>
                  <a:pt x="541" y="540"/>
                </a:cubicBezTo>
                <a:lnTo>
                  <a:pt x="541" y="511"/>
                </a:lnTo>
                <a:cubicBezTo>
                  <a:pt x="541" y="506"/>
                  <a:pt x="541" y="503"/>
                  <a:pt x="540" y="500"/>
                </a:cubicBezTo>
                <a:cubicBezTo>
                  <a:pt x="539" y="498"/>
                  <a:pt x="538" y="497"/>
                  <a:pt x="537" y="497"/>
                </a:cubicBezTo>
                <a:lnTo>
                  <a:pt x="531" y="497"/>
                </a:lnTo>
                <a:cubicBezTo>
                  <a:pt x="529" y="497"/>
                  <a:pt x="528" y="498"/>
                  <a:pt x="528" y="500"/>
                </a:cubicBezTo>
                <a:cubicBezTo>
                  <a:pt x="527" y="502"/>
                  <a:pt x="527" y="506"/>
                  <a:pt x="527" y="511"/>
                </a:cubicBezTo>
                <a:lnTo>
                  <a:pt x="527" y="520"/>
                </a:lnTo>
                <a:cubicBezTo>
                  <a:pt x="527" y="529"/>
                  <a:pt x="525" y="535"/>
                  <a:pt x="521" y="538"/>
                </a:cubicBezTo>
                <a:cubicBezTo>
                  <a:pt x="517" y="542"/>
                  <a:pt x="511" y="544"/>
                  <a:pt x="503" y="544"/>
                </a:cubicBezTo>
                <a:lnTo>
                  <a:pt x="502" y="544"/>
                </a:lnTo>
                <a:cubicBezTo>
                  <a:pt x="494" y="544"/>
                  <a:pt x="488" y="542"/>
                  <a:pt x="484" y="538"/>
                </a:cubicBezTo>
                <a:cubicBezTo>
                  <a:pt x="480" y="535"/>
                  <a:pt x="478" y="529"/>
                  <a:pt x="478" y="520"/>
                </a:cubicBezTo>
                <a:lnTo>
                  <a:pt x="478" y="511"/>
                </a:lnTo>
                <a:cubicBezTo>
                  <a:pt x="478" y="506"/>
                  <a:pt x="478" y="502"/>
                  <a:pt x="478" y="500"/>
                </a:cubicBezTo>
                <a:cubicBezTo>
                  <a:pt x="477" y="498"/>
                  <a:pt x="476" y="497"/>
                  <a:pt x="474" y="497"/>
                </a:cubicBezTo>
                <a:lnTo>
                  <a:pt x="467" y="497"/>
                </a:lnTo>
                <a:cubicBezTo>
                  <a:pt x="466" y="497"/>
                  <a:pt x="465" y="498"/>
                  <a:pt x="464" y="500"/>
                </a:cubicBezTo>
                <a:cubicBezTo>
                  <a:pt x="464" y="502"/>
                  <a:pt x="464" y="506"/>
                  <a:pt x="464" y="511"/>
                </a:cubicBezTo>
                <a:lnTo>
                  <a:pt x="464" y="539"/>
                </a:lnTo>
                <a:cubicBezTo>
                  <a:pt x="464" y="543"/>
                  <a:pt x="461" y="545"/>
                  <a:pt x="456" y="545"/>
                </a:cubicBezTo>
                <a:cubicBezTo>
                  <a:pt x="450" y="545"/>
                  <a:pt x="448" y="543"/>
                  <a:pt x="448" y="539"/>
                </a:cubicBezTo>
                <a:lnTo>
                  <a:pt x="448" y="51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7177" name="图片 30"/>
          <p:cNvPicPr>
            <a:picLocks noChangeArrowheads="1" noChangeAspect="1"/>
          </p:cNvPicPr>
          <p:nvPr/>
        </p:nvPicPr>
        <p:blipFill>
          <a:blip r:embed="rId3">
            <a:extLst>
              <a:ext uri="{28A0092B-C50C-407E-A947-70E740481C1C}">
                <a14:useLocalDpi val="0"/>
              </a:ext>
            </a:extLst>
          </a:blip>
          <a:stretch>
            <a:fillRect/>
          </a:stretch>
        </p:blipFill>
        <p:spPr bwMode="auto">
          <a:xfrm>
            <a:off x="7945438" y="3489325"/>
            <a:ext cx="223837"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78" name="图片 31"/>
          <p:cNvPicPr>
            <a:picLocks noChangeArrowheads="1" noChangeAspect="1"/>
          </p:cNvPicPr>
          <p:nvPr/>
        </p:nvPicPr>
        <p:blipFill>
          <a:blip r:embed="rId4">
            <a:extLst>
              <a:ext uri="{28A0092B-C50C-407E-A947-70E740481C1C}">
                <a14:useLocalDpi val="0"/>
              </a:ext>
            </a:extLst>
          </a:blip>
          <a:stretch>
            <a:fillRect/>
          </a:stretch>
        </p:blipFill>
        <p:spPr bwMode="auto">
          <a:xfrm>
            <a:off x="6550025" y="2239963"/>
            <a:ext cx="249238" cy="246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79" name="图片 32"/>
          <p:cNvPicPr>
            <a:picLocks noChangeArrowheads="1" noChangeAspect="1"/>
          </p:cNvPicPr>
          <p:nvPr/>
        </p:nvPicPr>
        <p:blipFill>
          <a:blip r:embed="rId5">
            <a:extLst>
              <a:ext uri="{28A0092B-C50C-407E-A947-70E740481C1C}">
                <a14:useLocalDpi val="0"/>
              </a:ext>
            </a:extLst>
          </a:blip>
          <a:stretch>
            <a:fillRect/>
          </a:stretch>
        </p:blipFill>
        <p:spPr bwMode="auto">
          <a:xfrm>
            <a:off x="9123363" y="458788"/>
            <a:ext cx="184150" cy="388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80" name="图片 33"/>
          <p:cNvPicPr>
            <a:picLocks noChangeArrowheads="1" noChangeAspect="1"/>
          </p:cNvPicPr>
          <p:nvPr/>
        </p:nvPicPr>
        <p:blipFill>
          <a:blip r:embed="rId6">
            <a:extLst>
              <a:ext uri="{28A0092B-C50C-407E-A947-70E740481C1C}">
                <a14:useLocalDpi val="0"/>
              </a:ext>
            </a:extLst>
          </a:blip>
          <a:stretch>
            <a:fillRect/>
          </a:stretch>
        </p:blipFill>
        <p:spPr bwMode="auto">
          <a:xfrm>
            <a:off x="7821613" y="2486025"/>
            <a:ext cx="236537" cy="306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81" name="图片 34"/>
          <p:cNvPicPr>
            <a:picLocks noChangeArrowheads="1" noChangeAspect="1"/>
          </p:cNvPicPr>
          <p:nvPr/>
        </p:nvPicPr>
        <p:blipFill>
          <a:blip r:embed="rId6">
            <a:extLst>
              <a:ext uri="{28A0092B-C50C-407E-A947-70E740481C1C}">
                <a14:useLocalDpi val="0"/>
              </a:ext>
            </a:extLst>
          </a:blip>
          <a:stretch>
            <a:fillRect/>
          </a:stretch>
        </p:blipFill>
        <p:spPr bwMode="auto">
          <a:xfrm>
            <a:off x="6850063" y="3640138"/>
            <a:ext cx="234950" cy="306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82" name="图片 15"/>
          <p:cNvPicPr>
            <a:picLocks noChangeArrowheads="1" noChangeAspect="1"/>
          </p:cNvPicPr>
          <p:nvPr/>
        </p:nvPicPr>
        <p:blipFill>
          <a:blip r:embed="rId7">
            <a:extLst>
              <a:ext uri="{28A0092B-C50C-407E-A947-70E740481C1C}">
                <a14:useLocalDpi val="0"/>
              </a:ext>
            </a:extLst>
          </a:blip>
          <a:stretch>
            <a:fillRect/>
          </a:stretch>
        </p:blipFill>
        <p:spPr bwMode="auto">
          <a:xfrm>
            <a:off x="730250" y="2849563"/>
            <a:ext cx="6354763" cy="3829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7871"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182"/>
                                        </p:tgtEl>
                                        <p:attrNameLst>
                                          <p:attrName>style.visibility</p:attrName>
                                        </p:attrNameLst>
                                      </p:cBhvr>
                                      <p:to>
                                        <p:strVal val="visible"/>
                                      </p:to>
                                    </p:set>
                                    <p:animEffect filter="fade" transition="in">
                                      <p:cBhvr>
                                        <p:cTn dur="1000" id="7"/>
                                        <p:tgtEl>
                                          <p:spTgt spid="7182"/>
                                        </p:tgtEl>
                                      </p:cBhvr>
                                    </p:animEffect>
                                    <p:anim calcmode="lin" valueType="num">
                                      <p:cBhvr>
                                        <p:cTn dur="1000" fill="hold" id="8"/>
                                        <p:tgtEl>
                                          <p:spTgt spid="7182"/>
                                        </p:tgtEl>
                                        <p:attrNameLst>
                                          <p:attrName>ppt_x</p:attrName>
                                        </p:attrNameLst>
                                      </p:cBhvr>
                                      <p:tavLst>
                                        <p:tav tm="0">
                                          <p:val>
                                            <p:strVal val="#ppt_x"/>
                                          </p:val>
                                        </p:tav>
                                        <p:tav tm="100000">
                                          <p:val>
                                            <p:strVal val="#ppt_x"/>
                                          </p:val>
                                        </p:tav>
                                      </p:tavLst>
                                    </p:anim>
                                    <p:anim calcmode="lin" valueType="num">
                                      <p:cBhvr>
                                        <p:cTn dur="1000" fill="hold" id="9"/>
                                        <p:tgtEl>
                                          <p:spTgt spid="718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7170"/>
                                        </p:tgtEl>
                                        <p:attrNameLst>
                                          <p:attrName>style.visibility</p:attrName>
                                        </p:attrNameLst>
                                      </p:cBhvr>
                                      <p:to>
                                        <p:strVal val="visible"/>
                                      </p:to>
                                    </p:set>
                                    <p:animEffect filter="fade" transition="in">
                                      <p:cBhvr>
                                        <p:cTn dur="1000" id="13"/>
                                        <p:tgtEl>
                                          <p:spTgt spid="7170"/>
                                        </p:tgtEl>
                                      </p:cBhvr>
                                    </p:animEffect>
                                    <p:anim calcmode="lin" valueType="num">
                                      <p:cBhvr>
                                        <p:cTn dur="1000" fill="hold" id="14"/>
                                        <p:tgtEl>
                                          <p:spTgt spid="7170"/>
                                        </p:tgtEl>
                                        <p:attrNameLst>
                                          <p:attrName>ppt_x</p:attrName>
                                        </p:attrNameLst>
                                      </p:cBhvr>
                                      <p:tavLst>
                                        <p:tav tm="0">
                                          <p:val>
                                            <p:strVal val="#ppt_x"/>
                                          </p:val>
                                        </p:tav>
                                        <p:tav tm="100000">
                                          <p:val>
                                            <p:strVal val="#ppt_x"/>
                                          </p:val>
                                        </p:tav>
                                      </p:tavLst>
                                    </p:anim>
                                    <p:anim calcmode="lin" valueType="num">
                                      <p:cBhvr>
                                        <p:cTn dur="1000" fill="hold" id="15"/>
                                        <p:tgtEl>
                                          <p:spTgt spid="717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6" presetSubtype="0">
                                  <p:stCondLst>
                                    <p:cond delay="0"/>
                                  </p:stCondLst>
                                  <p:iterate type="lt">
                                    <p:tmPct val="10000"/>
                                  </p:iterate>
                                  <p:childTnLst>
                                    <p:set>
                                      <p:cBhvr>
                                        <p:cTn dur="1" fill="hold" id="18">
                                          <p:stCondLst>
                                            <p:cond delay="0"/>
                                          </p:stCondLst>
                                        </p:cTn>
                                        <p:tgtEl>
                                          <p:spTgt spid="7172"/>
                                        </p:tgtEl>
                                        <p:attrNameLst>
                                          <p:attrName>style.visibility</p:attrName>
                                        </p:attrNameLst>
                                      </p:cBhvr>
                                      <p:to>
                                        <p:strVal val="visible"/>
                                      </p:to>
                                    </p:set>
                                    <p:anim by="(-#ppt_w*2)" calcmode="lin" valueType="num">
                                      <p:cBhvr rctx="PPT">
                                        <p:cTn autoRev="1" dur="1000" fill="hold" id="19">
                                          <p:stCondLst>
                                            <p:cond delay="0"/>
                                          </p:stCondLst>
                                        </p:cTn>
                                        <p:tgtEl>
                                          <p:spTgt spid="7172"/>
                                        </p:tgtEl>
                                        <p:attrNameLst>
                                          <p:attrName>ppt_w</p:attrName>
                                        </p:attrNameLst>
                                      </p:cBhvr>
                                    </p:anim>
                                    <p:anim by="(#ppt_w*0.50)" calcmode="lin" valueType="num">
                                      <p:cBhvr>
                                        <p:cTn autoRev="1" decel="50000" dur="1000" fill="hold" id="20">
                                          <p:stCondLst>
                                            <p:cond delay="0"/>
                                          </p:stCondLst>
                                        </p:cTn>
                                        <p:tgtEl>
                                          <p:spTgt spid="7172"/>
                                        </p:tgtEl>
                                        <p:attrNameLst>
                                          <p:attrName>ppt_x</p:attrName>
                                        </p:attrNameLst>
                                      </p:cBhvr>
                                    </p:anim>
                                    <p:anim calcmode="lin" from="(-#ppt_h/2)" to="(#ppt_y)" valueType="num">
                                      <p:cBhvr>
                                        <p:cTn dur="2000" fill="hold" id="21">
                                          <p:stCondLst>
                                            <p:cond delay="0"/>
                                          </p:stCondLst>
                                        </p:cTn>
                                        <p:tgtEl>
                                          <p:spTgt spid="7172"/>
                                        </p:tgtEl>
                                        <p:attrNameLst>
                                          <p:attrName>ppt_y</p:attrName>
                                        </p:attrNameLst>
                                      </p:cBhvr>
                                    </p:anim>
                                    <p:animRot by="21600000">
                                      <p:cBhvr>
                                        <p:cTn dur="2000" fill="hold" id="22">
                                          <p:stCondLst>
                                            <p:cond delay="0"/>
                                          </p:stCondLst>
                                        </p:cTn>
                                        <p:tgtEl>
                                          <p:spTgt spid="7172"/>
                                        </p:tgtEl>
                                        <p:attrNameLst>
                                          <p:attrName>r</p:attrName>
                                        </p:attrNameLst>
                                      </p:cBhvr>
                                    </p:animRot>
                                  </p:childTnLst>
                                </p:cTn>
                              </p:par>
                            </p:childTnLst>
                          </p:cTn>
                        </p:par>
                        <p:par>
                          <p:cTn fill="hold" id="23" nodeType="afterGroup">
                            <p:stCondLst>
                              <p:cond delay="4000"/>
                            </p:stCondLst>
                            <p:childTnLst>
                              <p:par>
                                <p:cTn fill="hold" grpId="0" id="24" nodeType="afterEffect" presetClass="entr" presetID="22" presetSubtype="8">
                                  <p:stCondLst>
                                    <p:cond delay="0"/>
                                  </p:stCondLst>
                                  <p:childTnLst>
                                    <p:set>
                                      <p:cBhvr>
                                        <p:cTn dur="1" fill="hold" id="25">
                                          <p:stCondLst>
                                            <p:cond delay="0"/>
                                          </p:stCondLst>
                                        </p:cTn>
                                        <p:tgtEl>
                                          <p:spTgt spid="7171"/>
                                        </p:tgtEl>
                                        <p:attrNameLst>
                                          <p:attrName>style.visibility</p:attrName>
                                        </p:attrNameLst>
                                      </p:cBhvr>
                                      <p:to>
                                        <p:strVal val="visible"/>
                                      </p:to>
                                    </p:set>
                                    <p:animEffect filter="wipe(left)" transition="in">
                                      <p:cBhvr>
                                        <p:cTn dur="500" id="26"/>
                                        <p:tgtEl>
                                          <p:spTgt spid="7171"/>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7173"/>
                                        </p:tgtEl>
                                        <p:attrNameLst>
                                          <p:attrName>style.visibility</p:attrName>
                                        </p:attrNameLst>
                                      </p:cBhvr>
                                      <p:to>
                                        <p:strVal val="visible"/>
                                      </p:to>
                                    </p:set>
                                    <p:animEffect filter="wipe(left)" transition="in">
                                      <p:cBhvr>
                                        <p:cTn dur="500" id="29"/>
                                        <p:tgtEl>
                                          <p:spTgt spid="7173"/>
                                        </p:tgtEl>
                                      </p:cBhvr>
                                    </p:animEffect>
                                  </p:childTnLst>
                                </p:cTn>
                              </p:par>
                            </p:childTnLst>
                          </p:cTn>
                        </p:par>
                        <p:par>
                          <p:cTn fill="hold" id="30" nodeType="afterGroup">
                            <p:stCondLst>
                              <p:cond delay="4500"/>
                            </p:stCondLst>
                            <p:childTnLst>
                              <p:par>
                                <p:cTn fill="hold" grpId="0" id="31" nodeType="afterEffect" presetClass="entr" presetID="52" presetSubtype="0">
                                  <p:stCondLst>
                                    <p:cond delay="0"/>
                                  </p:stCondLst>
                                  <p:childTnLst>
                                    <p:set>
                                      <p:cBhvr>
                                        <p:cTn dur="1" fill="hold" id="32">
                                          <p:stCondLst>
                                            <p:cond delay="0"/>
                                          </p:stCondLst>
                                        </p:cTn>
                                        <p:tgtEl>
                                          <p:spTgt spid="7175"/>
                                        </p:tgtEl>
                                        <p:attrNameLst>
                                          <p:attrName>style.visibility</p:attrName>
                                        </p:attrNameLst>
                                      </p:cBhvr>
                                      <p:to>
                                        <p:strVal val="visible"/>
                                      </p:to>
                                    </p:set>
                                    <p:animScale>
                                      <p:cBhvr>
                                        <p:cTn decel="50000" dur="500" fill="hold" id="33">
                                          <p:stCondLst>
                                            <p:cond delay="0"/>
                                          </p:stCondLst>
                                        </p:cTn>
                                        <p:tgtEl>
                                          <p:spTgt spid="717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34">
                                          <p:stCondLst>
                                            <p:cond delay="0"/>
                                          </p:stCondLst>
                                        </p:cTn>
                                        <p:tgtEl>
                                          <p:spTgt spid="7175"/>
                                        </p:tgtEl>
                                        <p:attrNameLst>
                                          <p:attrName>ppt_x,ppt_y</p:attrName>
                                        </p:attrNameLst>
                                      </p:cBhvr>
                                      <p:rCtr x="0" y="0"/>
                                    </p:animMotion>
                                    <p:animEffect filter="fade" transition="in">
                                      <p:cBhvr>
                                        <p:cTn dur="500" id="35"/>
                                        <p:tgtEl>
                                          <p:spTgt spid="7175"/>
                                        </p:tgtEl>
                                      </p:cBhvr>
                                    </p:animEffect>
                                  </p:childTnLst>
                                </p:cTn>
                              </p:par>
                            </p:childTnLst>
                          </p:cTn>
                        </p:par>
                        <p:par>
                          <p:cTn fill="hold" id="36" nodeType="afterGroup">
                            <p:stCondLst>
                              <p:cond delay="5000"/>
                            </p:stCondLst>
                            <p:childTnLst>
                              <p:par>
                                <p:cTn fill="hold" grpId="0" id="37" nodeType="afterEffect" presetClass="entr" presetID="42" presetSubtype="0">
                                  <p:stCondLst>
                                    <p:cond delay="0"/>
                                  </p:stCondLst>
                                  <p:childTnLst>
                                    <p:set>
                                      <p:cBhvr>
                                        <p:cTn dur="1" fill="hold" id="38">
                                          <p:stCondLst>
                                            <p:cond delay="0"/>
                                          </p:stCondLst>
                                        </p:cTn>
                                        <p:tgtEl>
                                          <p:spTgt spid="7174"/>
                                        </p:tgtEl>
                                        <p:attrNameLst>
                                          <p:attrName>style.visibility</p:attrName>
                                        </p:attrNameLst>
                                      </p:cBhvr>
                                      <p:to>
                                        <p:strVal val="visible"/>
                                      </p:to>
                                    </p:set>
                                    <p:animEffect filter="fade" transition="in">
                                      <p:cBhvr>
                                        <p:cTn dur="500" id="39"/>
                                        <p:tgtEl>
                                          <p:spTgt spid="7174"/>
                                        </p:tgtEl>
                                      </p:cBhvr>
                                    </p:animEffect>
                                    <p:anim calcmode="lin" valueType="num">
                                      <p:cBhvr>
                                        <p:cTn dur="500" fill="hold" id="40"/>
                                        <p:tgtEl>
                                          <p:spTgt spid="7174"/>
                                        </p:tgtEl>
                                        <p:attrNameLst>
                                          <p:attrName>ppt_x</p:attrName>
                                        </p:attrNameLst>
                                      </p:cBhvr>
                                      <p:tavLst>
                                        <p:tav tm="0">
                                          <p:val>
                                            <p:strVal val="#ppt_x"/>
                                          </p:val>
                                        </p:tav>
                                        <p:tav tm="100000">
                                          <p:val>
                                            <p:strVal val="#ppt_x"/>
                                          </p:val>
                                        </p:tav>
                                      </p:tavLst>
                                    </p:anim>
                                    <p:anim calcmode="lin" valueType="num">
                                      <p:cBhvr>
                                        <p:cTn dur="500" fill="hold" id="41"/>
                                        <p:tgtEl>
                                          <p:spTgt spid="7174"/>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500"/>
                            </p:stCondLst>
                            <p:childTnLst>
                              <p:par>
                                <p:cTn fill="hold" grpId="0" id="43" nodeType="afterEffect" presetClass="entr" presetID="52" presetSubtype="0">
                                  <p:stCondLst>
                                    <p:cond delay="0"/>
                                  </p:stCondLst>
                                  <p:childTnLst>
                                    <p:set>
                                      <p:cBhvr>
                                        <p:cTn dur="1" fill="hold" id="44">
                                          <p:stCondLst>
                                            <p:cond delay="0"/>
                                          </p:stCondLst>
                                        </p:cTn>
                                        <p:tgtEl>
                                          <p:spTgt spid="7176"/>
                                        </p:tgtEl>
                                        <p:attrNameLst>
                                          <p:attrName>style.visibility</p:attrName>
                                        </p:attrNameLst>
                                      </p:cBhvr>
                                      <p:to>
                                        <p:strVal val="visible"/>
                                      </p:to>
                                    </p:set>
                                    <p:animScale>
                                      <p:cBhvr>
                                        <p:cTn decel="50000" dur="1000" fill="hold" id="45">
                                          <p:stCondLst>
                                            <p:cond delay="0"/>
                                          </p:stCondLst>
                                        </p:cTn>
                                        <p:tgtEl>
                                          <p:spTgt spid="717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6">
                                          <p:stCondLst>
                                            <p:cond delay="0"/>
                                          </p:stCondLst>
                                        </p:cTn>
                                        <p:tgtEl>
                                          <p:spTgt spid="7176"/>
                                        </p:tgtEl>
                                        <p:attrNameLst>
                                          <p:attrName>ppt_x,ppt_y</p:attrName>
                                        </p:attrNameLst>
                                      </p:cBhvr>
                                      <p:rCtr x="0" y="0"/>
                                    </p:animMotion>
                                    <p:animEffect filter="fade" transition="in">
                                      <p:cBhvr>
                                        <p:cTn dur="1000" id="47"/>
                                        <p:tgtEl>
                                          <p:spTgt spid="7176"/>
                                        </p:tgtEl>
                                      </p:cBhvr>
                                    </p:animEffect>
                                  </p:childTnLst>
                                </p:cTn>
                              </p:par>
                            </p:childTnLst>
                          </p:cTn>
                        </p:par>
                        <p:par>
                          <p:cTn fill="hold" id="48" nodeType="afterGroup">
                            <p:stCondLst>
                              <p:cond delay="6500"/>
                            </p:stCondLst>
                            <p:childTnLst>
                              <p:par>
                                <p:cTn fill="hold" id="49" nodeType="afterEffect" presetClass="entr" presetID="1" presetSubtype="0">
                                  <p:stCondLst>
                                    <p:cond delay="0"/>
                                  </p:stCondLst>
                                  <p:childTnLst>
                                    <p:set>
                                      <p:cBhvr>
                                        <p:cTn dur="1" fill="hold" id="50">
                                          <p:stCondLst>
                                            <p:cond delay="0"/>
                                          </p:stCondLst>
                                        </p:cTn>
                                        <p:tgtEl>
                                          <p:spTgt spid="7177"/>
                                        </p:tgtEl>
                                        <p:attrNameLst>
                                          <p:attrName>style.visibility</p:attrName>
                                        </p:attrNameLst>
                                      </p:cBhvr>
                                      <p:to>
                                        <p:strVal val="visible"/>
                                      </p:to>
                                    </p:set>
                                  </p:childTnLst>
                                </p:cTn>
                              </p:par>
                              <p:par>
                                <p:cTn accel="50000" decel="50000" fill="hold" id="51" nodeType="withEffect" presetClass="path" presetID="62" presetSubtype="0" repeatCount="indefinite">
                                  <p:stCondLst>
                                    <p:cond delay="0"/>
                                  </p:stCondLst>
                                  <p:childTnLst>
                                    <p:animMotion origin="layout" path="M -1.875E-06 -1.85185E-06 C -0.00495 -1.85185E-06 -0.01966 0.02454 -0.02487 0.04259 C -0.02982 0.06042 -0.03463 0.12616 -0.03958 0.14421 C -0.04583 0.15509 -0.06862 0.17408 -0.0789 0.20996 C -0.08906 0.2463 -0.08047 0.27963 -0.09219 0.325 C -0.10403 0.37037 -0.12591 0.44792 -0.13984 0.48611 C -0.1539 0.52408 -0.17031 0.52477 -0.17617 0.55347 C -0.1819 0.58125 -0.17799 0.63426 -0.1845 0.65046 C -0.19101 0.66667 -0.2013 0.66111 -0.20651 0.67917 C -0.21146 0.69699 -0.21536 0.73611 -0.21536 0.75949" pathEditMode="relative" ptsTypes="fsfssssssf" rAng="0">
                                      <p:cBhvr>
                                        <p:cTn dur="6000" fill="hold" id="52"/>
                                        <p:tgtEl>
                                          <p:spTgt spid="7177"/>
                                        </p:tgtEl>
                                        <p:attrNameLst>
                                          <p:attrName>ppt_x,ppt_y</p:attrName>
                                        </p:attrNameLst>
                                      </p:cBhvr>
                                      <p:rCtr x="-10700" y="38000"/>
                                    </p:animMotion>
                                  </p:childTnLst>
                                </p:cTn>
                              </p:par>
                              <p:par>
                                <p:cTn fill="hold" id="53" nodeType="withEffect" presetClass="entr" presetID="1" presetSubtype="0">
                                  <p:stCondLst>
                                    <p:cond delay="0"/>
                                  </p:stCondLst>
                                  <p:childTnLst>
                                    <p:set>
                                      <p:cBhvr>
                                        <p:cTn dur="1" fill="hold" id="54">
                                          <p:stCondLst>
                                            <p:cond delay="0"/>
                                          </p:stCondLst>
                                        </p:cTn>
                                        <p:tgtEl>
                                          <p:spTgt spid="7179"/>
                                        </p:tgtEl>
                                        <p:attrNameLst>
                                          <p:attrName>style.visibility</p:attrName>
                                        </p:attrNameLst>
                                      </p:cBhvr>
                                      <p:to>
                                        <p:strVal val="visible"/>
                                      </p:to>
                                    </p:set>
                                  </p:childTnLst>
                                </p:cTn>
                              </p:par>
                              <p:par>
                                <p:cTn accel="50000" decel="50000" fill="hold" id="55" nodeType="withEffect" presetClass="path" presetID="62" presetSubtype="0" repeatCount="indefinite">
                                  <p:stCondLst>
                                    <p:cond delay="0"/>
                                  </p:stCondLst>
                                  <p:childTnLst>
                                    <p:animMotion origin="layout" path="M 6.25E-07 1.11111E-06 C -0.01081 1.11111E-06 -0.04193 0.03125 -0.053 0.0544 C -0.06406 0.07708 -0.07383 0.16134 -0.0849 0.18449 C -0.09792 0.19838 -0.14727 0.22245 -0.16901 0.26829 C -0.19115 0.31505 -0.1724 0.35741 -0.19792 0.41597 C -0.22305 0.47384 -0.26992 0.57268 -0.30013 0.62176 C -0.33034 0.6706 -0.3655 0.67153 -0.378 0.70787 C -0.39037 0.74375 -0.3819 0.81111 -0.39609 0.83217 C -0.40977 0.85278 -0.43164 0.8456 -0.44297 0.86875 C -0.45404 0.8919 -0.46237 0.9419 -0.46237 0.97176" pathEditMode="relative" ptsTypes="fsfssssssf" rAng="0">
                                      <p:cBhvr>
                                        <p:cTn dur="8000" fill="hold" id="56"/>
                                        <p:tgtEl>
                                          <p:spTgt spid="7179"/>
                                        </p:tgtEl>
                                        <p:attrNameLst>
                                          <p:attrName>ppt_x,ppt_y</p:attrName>
                                        </p:attrNameLst>
                                      </p:cBhvr>
                                      <p:rCtr x="-23000" y="48600"/>
                                    </p:animMotion>
                                  </p:childTnLst>
                                </p:cTn>
                              </p:par>
                              <p:par>
                                <p:cTn fill="hold" id="57" nodeType="withEffect" presetClass="entr" presetID="1" presetSubtype="0">
                                  <p:stCondLst>
                                    <p:cond delay="0"/>
                                  </p:stCondLst>
                                  <p:childTnLst>
                                    <p:set>
                                      <p:cBhvr>
                                        <p:cTn dur="1" fill="hold" id="58">
                                          <p:stCondLst>
                                            <p:cond delay="0"/>
                                          </p:stCondLst>
                                        </p:cTn>
                                        <p:tgtEl>
                                          <p:spTgt spid="7180"/>
                                        </p:tgtEl>
                                        <p:attrNameLst>
                                          <p:attrName>style.visibility</p:attrName>
                                        </p:attrNameLst>
                                      </p:cBhvr>
                                      <p:to>
                                        <p:strVal val="visible"/>
                                      </p:to>
                                    </p:set>
                                  </p:childTnLst>
                                </p:cTn>
                              </p:par>
                              <p:par>
                                <p:cTn accel="50000" decel="50000" fill="hold" id="59" nodeType="withEffect" presetClass="path" presetID="62" presetSubtype="0" repeatCount="indefinite">
                                  <p:stCondLst>
                                    <p:cond delay="0"/>
                                  </p:stCondLst>
                                  <p:childTnLst>
                                    <p:animMotion origin="layout" path="M -1.875E-06 -2.22222E-06 C -0.00482 -2.22222E-06 -0.01927 0.02616 -0.02422 0.04584 C -0.02943 0.06505 -0.03398 0.13634 -0.03893 0.15579 C -0.04505 0.16736 -0.06758 0.18797 -0.0776 0.22662 C -0.08776 0.26574 -0.07916 0.30209 -0.09088 0.35093 C -0.10234 0.4 -0.12383 0.48334 -0.13776 0.52477 C -0.15169 0.56597 -0.16784 0.5669 -0.17357 0.59746 C -0.17916 0.62801 -0.17526 0.68496 -0.18164 0.70278 C -0.18828 0.71991 -0.19804 0.71412 -0.20338 0.73357 C -0.20833 0.75324 -0.21224 0.79491 -0.21224 0.82037" pathEditMode="relative" ptsTypes="fsfssssssf" rAng="0">
                                      <p:cBhvr>
                                        <p:cTn dur="4000" fill="hold" id="60"/>
                                        <p:tgtEl>
                                          <p:spTgt spid="7180"/>
                                        </p:tgtEl>
                                        <p:attrNameLst>
                                          <p:attrName>ppt_x,ppt_y</p:attrName>
                                        </p:attrNameLst>
                                      </p:cBhvr>
                                      <p:rCtr x="-10500" y="41000"/>
                                    </p:animMotion>
                                  </p:childTnLst>
                                </p:cTn>
                              </p:par>
                              <p:par>
                                <p:cTn fill="hold" id="61" nodeType="withEffect" presetClass="entr" presetID="1" presetSubtype="0">
                                  <p:stCondLst>
                                    <p:cond delay="0"/>
                                  </p:stCondLst>
                                  <p:childTnLst>
                                    <p:set>
                                      <p:cBhvr>
                                        <p:cTn dur="1" fill="hold" id="62">
                                          <p:stCondLst>
                                            <p:cond delay="0"/>
                                          </p:stCondLst>
                                        </p:cTn>
                                        <p:tgtEl>
                                          <p:spTgt spid="7178"/>
                                        </p:tgtEl>
                                        <p:attrNameLst>
                                          <p:attrName>style.visibility</p:attrName>
                                        </p:attrNameLst>
                                      </p:cBhvr>
                                      <p:to>
                                        <p:strVal val="visible"/>
                                      </p:to>
                                    </p:set>
                                  </p:childTnLst>
                                </p:cTn>
                              </p:par>
                              <p:par>
                                <p:cTn accel="50000" decel="50000" fill="hold" id="63" nodeType="withEffect" presetClass="path" presetID="62" presetSubtype="0" repeatCount="indefinite">
                                  <p:stCondLst>
                                    <p:cond delay="0"/>
                                  </p:stCondLst>
                                  <p:childTnLst>
                                    <p:animMotion origin="layout" path="M 4.16667E-06 -4.44444E-06 C -0.00873 -4.44444E-06 -0.03438 0.02292 -0.04336 0.04028 C -0.05235 0.05741 -0.06055 0.11991 -0.06954 0.13704 C -0.08021 0.14746 -0.12032 0.16528 -0.13829 0.19954 C -0.15638 0.23403 -0.14089 0.26575 -0.16172 0.30926 C -0.18256 0.35209 -0.22071 0.4257 -0.24519 0.46227 C -0.27019 0.49838 -0.29896 0.49931 -0.30912 0.52639 C -0.31927 0.55301 -0.31224 0.60301 -0.32357 0.61875 C -0.33529 0.63403 -0.35287 0.62871 -0.36211 0.64607 C -0.37123 0.66343 -0.378 0.70024 -0.378 0.72246" pathEditMode="relative" ptsTypes="fsfssssssf" rAng="0">
                                      <p:cBhvr>
                                        <p:cTn dur="8000" fill="hold" id="64"/>
                                        <p:tgtEl>
                                          <p:spTgt spid="7178"/>
                                        </p:tgtEl>
                                        <p:attrNameLst>
                                          <p:attrName>ppt_x,ppt_y</p:attrName>
                                        </p:attrNameLst>
                                      </p:cBhvr>
                                      <p:rCtr x="-18800" y="36100"/>
                                    </p:animMotion>
                                  </p:childTnLst>
                                </p:cTn>
                              </p:par>
                              <p:par>
                                <p:cTn fill="hold" id="65" nodeType="withEffect" presetClass="entr" presetID="1" presetSubtype="0">
                                  <p:stCondLst>
                                    <p:cond delay="0"/>
                                  </p:stCondLst>
                                  <p:childTnLst>
                                    <p:set>
                                      <p:cBhvr>
                                        <p:cTn dur="1" fill="hold" id="66">
                                          <p:stCondLst>
                                            <p:cond delay="0"/>
                                          </p:stCondLst>
                                        </p:cTn>
                                        <p:tgtEl>
                                          <p:spTgt spid="7181"/>
                                        </p:tgtEl>
                                        <p:attrNameLst>
                                          <p:attrName>style.visibility</p:attrName>
                                        </p:attrNameLst>
                                      </p:cBhvr>
                                      <p:to>
                                        <p:strVal val="visible"/>
                                      </p:to>
                                    </p:set>
                                  </p:childTnLst>
                                </p:cTn>
                              </p:par>
                              <p:par>
                                <p:cTn accel="50000" decel="50000" fill="hold" id="67" nodeType="withEffect" presetClass="path" presetID="62" presetSubtype="0" repeatCount="indefinite">
                                  <p:stCondLst>
                                    <p:cond delay="0"/>
                                  </p:stCondLst>
                                  <p:childTnLst>
                                    <p:animMotion origin="layout" path="M 0.03191 -0.10023 C 0.02644 -0.10023 0.01003 -0.07662 0.00456 -0.05857 C -0.00143 -0.04074 -0.00664 0.0243 -0.0121 0.0419 C -0.01914 0.05255 -0.0444 0.07153 -0.05559 0.10718 C -0.06718 0.14329 -0.05755 0.17639 -0.0707 0.22153 C -0.08359 0.2662 -0.10794 0.34282 -0.1233 0.38102 C -0.13893 0.41852 -0.15729 0.41944 -0.16367 0.44722 C -0.17005 0.47523 -0.16562 0.52755 -0.17291 0.54398 C -0.18033 0.55972 -0.19153 0.5544 -0.19726 0.57222 C -0.20312 0.59028 -0.20716 0.62847 -0.20716 0.65208" pathEditMode="relative" ptsTypes="fsfssssssf" rAng="0">
                                      <p:cBhvr>
                                        <p:cTn dur="4000" fill="hold" id="68"/>
                                        <p:tgtEl>
                                          <p:spTgt spid="7181"/>
                                        </p:tgtEl>
                                        <p:attrNameLst>
                                          <p:attrName>ppt_x,ppt_y</p:attrName>
                                        </p:attrNameLst>
                                      </p:cBhvr>
                                      <p:rCtr x="-11900" y="376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1"/>
      <p:bldP grpId="0" spid="7172"/>
      <p:bldP grpId="0" spid="7173"/>
      <p:bldP grpId="0" spid="7174"/>
      <p:bldP grpId="0" spid="7175"/>
      <p:bldP grpId="0" spid="717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18434" name="图片 2"/>
          <p:cNvPicPr>
            <a:picLocks noChangeArrowheads="1" noChangeAspect="1"/>
          </p:cNvPicPr>
          <p:nvPr/>
        </p:nvPicPr>
        <p:blipFill>
          <a:blip r:embed="rId2">
            <a:extLst>
              <a:ext uri="{28A0092B-C50C-407E-A947-70E740481C1C}">
                <a14:useLocalDpi val="0"/>
              </a:ext>
            </a:extLst>
          </a:blip>
          <a:stretch>
            <a:fillRect/>
          </a:stretch>
        </p:blipFill>
        <p:spPr bwMode="auto">
          <a:xfrm>
            <a:off x="11113" y="998538"/>
            <a:ext cx="12196762" cy="4860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35" name="TextBox 4"/>
          <p:cNvSpPr txBox="1">
            <a:spLocks noChangeArrowheads="1"/>
          </p:cNvSpPr>
          <p:nvPr/>
        </p:nvSpPr>
        <p:spPr bwMode="auto">
          <a:xfrm>
            <a:off x="31750" y="2716213"/>
            <a:ext cx="487680" cy="1266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r>
              <a:rPr altLang="en-US" b="1" lang="zh-CN" sz="2000">
                <a:solidFill>
                  <a:srgbClr val="4D4D4D"/>
                </a:solidFill>
              </a:rPr>
              <a:t>过渡页</a:t>
            </a:r>
          </a:p>
        </p:txBody>
      </p:sp>
      <p:sp>
        <p:nvSpPr>
          <p:cNvPr id="18436" name="TextBox 8"/>
          <p:cNvSpPr txBox="1">
            <a:spLocks noChangeArrowheads="1"/>
          </p:cNvSpPr>
          <p:nvPr/>
        </p:nvSpPr>
        <p:spPr bwMode="auto">
          <a:xfrm>
            <a:off x="3798888" y="2132013"/>
            <a:ext cx="60325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4000">
                <a:solidFill>
                  <a:srgbClr val="C4271D"/>
                </a:solidFill>
                <a:latin charset="-122" panose="020b0503020204020204" pitchFamily="34" typeface="微软雅黑"/>
                <a:ea charset="-122" pitchFamily="34" typeface="微软雅黑"/>
              </a:rPr>
              <a:t>这里输入第一章的大标题</a:t>
            </a:r>
          </a:p>
        </p:txBody>
      </p:sp>
      <p:sp>
        <p:nvSpPr>
          <p:cNvPr id="18437" name="圆角矩形 9"/>
          <p:cNvSpPr>
            <a:spLocks noChangeArrowheads="1" noChangeAspect="1"/>
          </p:cNvSpPr>
          <p:nvPr/>
        </p:nvSpPr>
        <p:spPr bwMode="auto">
          <a:xfrm>
            <a:off x="1968500" y="2112963"/>
            <a:ext cx="1555750" cy="1555750"/>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18438" name="TextBox 10"/>
          <p:cNvSpPr txBox="1">
            <a:spLocks noChangeArrowheads="1"/>
          </p:cNvSpPr>
          <p:nvPr/>
        </p:nvSpPr>
        <p:spPr bwMode="auto">
          <a:xfrm>
            <a:off x="2012950" y="2058988"/>
            <a:ext cx="1452880"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0000">
                <a:solidFill>
                  <a:srgbClr val="FFFFFF"/>
                </a:solidFill>
                <a:latin charset="-122" panose="020b0800000000000000" pitchFamily="34" typeface="华康俪金黑W8(P)"/>
                <a:ea charset="-122" panose="020b0800000000000000" pitchFamily="34" typeface="华康俪金黑W8(P)"/>
              </a:rPr>
              <a:t>贰</a:t>
            </a:r>
          </a:p>
        </p:txBody>
      </p:sp>
      <p:cxnSp>
        <p:nvCxnSpPr>
          <p:cNvPr id="18439" name="直接连接符 12"/>
          <p:cNvCxnSpPr>
            <a:cxnSpLocks noChangeShapeType="1"/>
          </p:cNvCxnSpPr>
          <p:nvPr/>
        </p:nvCxnSpPr>
        <p:spPr bwMode="auto">
          <a:xfrm>
            <a:off x="3913188" y="2778125"/>
            <a:ext cx="5918200"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18440" name="TextBox 13"/>
          <p:cNvSpPr txBox="1">
            <a:spLocks noChangeArrowheads="1"/>
          </p:cNvSpPr>
          <p:nvPr/>
        </p:nvSpPr>
        <p:spPr bwMode="auto">
          <a:xfrm>
            <a:off x="3832225" y="2868613"/>
            <a:ext cx="56880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0000"/>
                </a:solidFill>
                <a:latin charset="-122" panose="020b0503020204020204" pitchFamily="34" typeface="微软雅黑"/>
                <a:ea charset="-122" pitchFamily="34" typeface="微软雅黑"/>
              </a:rPr>
              <a:t>这里可以用一段简短的话描述出本章中心内容，或者是本章导语；也可以在这里列出本章小节的标题。</a:t>
            </a:r>
          </a:p>
        </p:txBody>
      </p:sp>
    </p:spTree>
  </p:cSld>
  <p:clrMapOvr>
    <a:masterClrMapping/>
  </p:clrMapOvr>
  <p:transition advTm="516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8434"/>
                                        </p:tgtEl>
                                        <p:attrNameLst>
                                          <p:attrName>style.visibility</p:attrName>
                                        </p:attrNameLst>
                                      </p:cBhvr>
                                      <p:to>
                                        <p:strVal val="visible"/>
                                      </p:to>
                                    </p:set>
                                    <p:animEffect filter="barn(inVertical)" transition="in">
                                      <p:cBhvr>
                                        <p:cTn dur="2000" id="7"/>
                                        <p:tgtEl>
                                          <p:spTgt spid="18434"/>
                                        </p:tgtEl>
                                      </p:cBhvr>
                                    </p:animEffect>
                                  </p:childTnLst>
                                </p:cTn>
                              </p:par>
                            </p:childTnLst>
                          </p:cTn>
                        </p:par>
                        <p:par>
                          <p:cTn fill="hold" id="8" nodeType="afterGroup">
                            <p:stCondLst>
                              <p:cond delay="20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18435"/>
                                        </p:tgtEl>
                                        <p:attrNameLst>
                                          <p:attrName>style.visibility</p:attrName>
                                        </p:attrNameLst>
                                      </p:cBhvr>
                                      <p:to>
                                        <p:strVal val="visible"/>
                                      </p:to>
                                    </p:set>
                                    <p:anim by="(-#ppt_w*2)" calcmode="lin" valueType="num">
                                      <p:cBhvr rctx="PPT">
                                        <p:cTn autoRev="1" dur="500" fill="hold" id="11">
                                          <p:stCondLst>
                                            <p:cond delay="0"/>
                                          </p:stCondLst>
                                        </p:cTn>
                                        <p:tgtEl>
                                          <p:spTgt spid="18435"/>
                                        </p:tgtEl>
                                        <p:attrNameLst>
                                          <p:attrName>ppt_w</p:attrName>
                                        </p:attrNameLst>
                                      </p:cBhvr>
                                    </p:anim>
                                    <p:anim by="(#ppt_w*0.50)" calcmode="lin" valueType="num">
                                      <p:cBhvr>
                                        <p:cTn autoRev="1" decel="50000" dur="500" fill="hold" id="12">
                                          <p:stCondLst>
                                            <p:cond delay="0"/>
                                          </p:stCondLst>
                                        </p:cTn>
                                        <p:tgtEl>
                                          <p:spTgt spid="18435"/>
                                        </p:tgtEl>
                                        <p:attrNameLst>
                                          <p:attrName>ppt_x</p:attrName>
                                        </p:attrNameLst>
                                      </p:cBhvr>
                                    </p:anim>
                                    <p:anim calcmode="lin" from="(-#ppt_h/2)" to="(#ppt_y)" valueType="num">
                                      <p:cBhvr>
                                        <p:cTn dur="1000" fill="hold" id="13">
                                          <p:stCondLst>
                                            <p:cond delay="0"/>
                                          </p:stCondLst>
                                        </p:cTn>
                                        <p:tgtEl>
                                          <p:spTgt spid="18435"/>
                                        </p:tgtEl>
                                        <p:attrNameLst>
                                          <p:attrName>ppt_y</p:attrName>
                                        </p:attrNameLst>
                                      </p:cBhvr>
                                    </p:anim>
                                    <p:animRot by="21600000">
                                      <p:cBhvr>
                                        <p:cTn dur="1000" fill="hold" id="14">
                                          <p:stCondLst>
                                            <p:cond delay="0"/>
                                          </p:stCondLst>
                                        </p:cTn>
                                        <p:tgtEl>
                                          <p:spTgt spid="18435"/>
                                        </p:tgtEl>
                                        <p:attrNameLst>
                                          <p:attrName>r</p:attrName>
                                        </p:attrNameLst>
                                      </p:cBhvr>
                                    </p:animRot>
                                  </p:childTnLst>
                                </p:cTn>
                              </p:par>
                            </p:childTnLst>
                          </p:cTn>
                        </p:par>
                        <p:par>
                          <p:cTn fill="hold" id="15" nodeType="afterGroup">
                            <p:stCondLst>
                              <p:cond delay="3000"/>
                            </p:stCondLst>
                            <p:childTnLst>
                              <p:par>
                                <p:cTn fill="hold" grpId="0" id="16" nodeType="afterEffect" presetClass="entr" presetID="31" presetSubtype="0">
                                  <p:stCondLst>
                                    <p:cond delay="0"/>
                                  </p:stCondLst>
                                  <p:childTnLst>
                                    <p:set>
                                      <p:cBhvr>
                                        <p:cTn dur="1" fill="hold" id="17">
                                          <p:stCondLst>
                                            <p:cond delay="0"/>
                                          </p:stCondLst>
                                        </p:cTn>
                                        <p:tgtEl>
                                          <p:spTgt spid="18437"/>
                                        </p:tgtEl>
                                        <p:attrNameLst>
                                          <p:attrName>style.visibility</p:attrName>
                                        </p:attrNameLst>
                                      </p:cBhvr>
                                      <p:to>
                                        <p:strVal val="visible"/>
                                      </p:to>
                                    </p:set>
                                    <p:anim calcmode="lin" valueType="num">
                                      <p:cBhvr>
                                        <p:cTn dur="400" fill="hold" id="18"/>
                                        <p:tgtEl>
                                          <p:spTgt spid="18437"/>
                                        </p:tgtEl>
                                        <p:attrNameLst>
                                          <p:attrName>ppt_w</p:attrName>
                                        </p:attrNameLst>
                                      </p:cBhvr>
                                      <p:tavLst>
                                        <p:tav tm="0">
                                          <p:val>
                                            <p:fltVal val="0"/>
                                          </p:val>
                                        </p:tav>
                                        <p:tav tm="100000">
                                          <p:val>
                                            <p:strVal val="#ppt_w"/>
                                          </p:val>
                                        </p:tav>
                                      </p:tavLst>
                                    </p:anim>
                                    <p:anim calcmode="lin" valueType="num">
                                      <p:cBhvr>
                                        <p:cTn dur="400" fill="hold" id="19"/>
                                        <p:tgtEl>
                                          <p:spTgt spid="18437"/>
                                        </p:tgtEl>
                                        <p:attrNameLst>
                                          <p:attrName>ppt_h</p:attrName>
                                        </p:attrNameLst>
                                      </p:cBhvr>
                                      <p:tavLst>
                                        <p:tav tm="0">
                                          <p:val>
                                            <p:fltVal val="0"/>
                                          </p:val>
                                        </p:tav>
                                        <p:tav tm="100000">
                                          <p:val>
                                            <p:strVal val="#ppt_h"/>
                                          </p:val>
                                        </p:tav>
                                      </p:tavLst>
                                    </p:anim>
                                    <p:anim calcmode="lin" valueType="num">
                                      <p:cBhvr>
                                        <p:cTn dur="400" fill="hold" id="20"/>
                                        <p:tgtEl>
                                          <p:spTgt spid="18437"/>
                                        </p:tgtEl>
                                        <p:attrNameLst>
                                          <p:attrName>style.rotation</p:attrName>
                                        </p:attrNameLst>
                                      </p:cBhvr>
                                      <p:tavLst>
                                        <p:tav tm="0">
                                          <p:val>
                                            <p:fltVal val="90"/>
                                          </p:val>
                                        </p:tav>
                                        <p:tav tm="100000">
                                          <p:val>
                                            <p:fltVal val="0"/>
                                          </p:val>
                                        </p:tav>
                                      </p:tavLst>
                                    </p:anim>
                                    <p:animEffect filter="fade" transition="in">
                                      <p:cBhvr>
                                        <p:cTn dur="400" id="21"/>
                                        <p:tgtEl>
                                          <p:spTgt spid="18437"/>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18438"/>
                                        </p:tgtEl>
                                        <p:attrNameLst>
                                          <p:attrName>style.visibility</p:attrName>
                                        </p:attrNameLst>
                                      </p:cBhvr>
                                      <p:to>
                                        <p:strVal val="visible"/>
                                      </p:to>
                                    </p:set>
                                    <p:anim calcmode="lin" valueType="num">
                                      <p:cBhvr>
                                        <p:cTn dur="400" fill="hold" id="24"/>
                                        <p:tgtEl>
                                          <p:spTgt spid="18438"/>
                                        </p:tgtEl>
                                        <p:attrNameLst>
                                          <p:attrName>ppt_w</p:attrName>
                                        </p:attrNameLst>
                                      </p:cBhvr>
                                      <p:tavLst>
                                        <p:tav tm="0">
                                          <p:val>
                                            <p:fltVal val="0"/>
                                          </p:val>
                                        </p:tav>
                                        <p:tav tm="100000">
                                          <p:val>
                                            <p:strVal val="#ppt_w"/>
                                          </p:val>
                                        </p:tav>
                                      </p:tavLst>
                                    </p:anim>
                                    <p:anim calcmode="lin" valueType="num">
                                      <p:cBhvr>
                                        <p:cTn dur="400" fill="hold" id="25"/>
                                        <p:tgtEl>
                                          <p:spTgt spid="18438"/>
                                        </p:tgtEl>
                                        <p:attrNameLst>
                                          <p:attrName>ppt_h</p:attrName>
                                        </p:attrNameLst>
                                      </p:cBhvr>
                                      <p:tavLst>
                                        <p:tav tm="0">
                                          <p:val>
                                            <p:fltVal val="0"/>
                                          </p:val>
                                        </p:tav>
                                        <p:tav tm="100000">
                                          <p:val>
                                            <p:strVal val="#ppt_h"/>
                                          </p:val>
                                        </p:tav>
                                      </p:tavLst>
                                    </p:anim>
                                    <p:anim calcmode="lin" valueType="num">
                                      <p:cBhvr>
                                        <p:cTn dur="400" fill="hold" id="26"/>
                                        <p:tgtEl>
                                          <p:spTgt spid="18438"/>
                                        </p:tgtEl>
                                        <p:attrNameLst>
                                          <p:attrName>style.rotation</p:attrName>
                                        </p:attrNameLst>
                                      </p:cBhvr>
                                      <p:tavLst>
                                        <p:tav tm="0">
                                          <p:val>
                                            <p:fltVal val="90"/>
                                          </p:val>
                                        </p:tav>
                                        <p:tav tm="100000">
                                          <p:val>
                                            <p:fltVal val="0"/>
                                          </p:val>
                                        </p:tav>
                                      </p:tavLst>
                                    </p:anim>
                                    <p:animEffect filter="fade" transition="in">
                                      <p:cBhvr>
                                        <p:cTn dur="400" id="27"/>
                                        <p:tgtEl>
                                          <p:spTgt spid="18438"/>
                                        </p:tgtEl>
                                      </p:cBhvr>
                                    </p:animEffect>
                                  </p:childTnLst>
                                </p:cTn>
                              </p:par>
                            </p:childTnLst>
                          </p:cTn>
                        </p:par>
                        <p:par>
                          <p:cTn fill="hold" id="28" nodeType="afterGroup">
                            <p:stCondLst>
                              <p:cond delay="3400"/>
                            </p:stCondLst>
                            <p:childTnLst>
                              <p:par>
                                <p:cTn fill="hold" id="29" nodeType="afterEffect" presetClass="entr" presetID="22" presetSubtype="8">
                                  <p:stCondLst>
                                    <p:cond delay="0"/>
                                  </p:stCondLst>
                                  <p:childTnLst>
                                    <p:set>
                                      <p:cBhvr>
                                        <p:cTn dur="1" fill="hold" id="30">
                                          <p:stCondLst>
                                            <p:cond delay="0"/>
                                          </p:stCondLst>
                                        </p:cTn>
                                        <p:tgtEl>
                                          <p:spTgt spid="18439"/>
                                        </p:tgtEl>
                                        <p:attrNameLst>
                                          <p:attrName>style.visibility</p:attrName>
                                        </p:attrNameLst>
                                      </p:cBhvr>
                                      <p:to>
                                        <p:strVal val="visible"/>
                                      </p:to>
                                    </p:set>
                                    <p:animEffect filter="wipe(left)" transition="in">
                                      <p:cBhvr>
                                        <p:cTn dur="1000" id="31"/>
                                        <p:tgtEl>
                                          <p:spTgt spid="18439"/>
                                        </p:tgtEl>
                                      </p:cBhvr>
                                    </p:animEffect>
                                  </p:childTnLst>
                                </p:cTn>
                              </p:par>
                            </p:childTnLst>
                          </p:cTn>
                        </p:par>
                        <p:par>
                          <p:cTn fill="hold" id="32" nodeType="afterGroup">
                            <p:stCondLst>
                              <p:cond delay="4400"/>
                            </p:stCondLst>
                            <p:childTnLst>
                              <p:par>
                                <p:cTn fill="hold" grpId="0" id="33" nodeType="afterEffect" presetClass="entr" presetID="22" presetSubtype="8">
                                  <p:stCondLst>
                                    <p:cond delay="0"/>
                                  </p:stCondLst>
                                  <p:childTnLst>
                                    <p:set>
                                      <p:cBhvr>
                                        <p:cTn dur="1" fill="hold" id="34">
                                          <p:stCondLst>
                                            <p:cond delay="0"/>
                                          </p:stCondLst>
                                        </p:cTn>
                                        <p:tgtEl>
                                          <p:spTgt spid="18436"/>
                                        </p:tgtEl>
                                        <p:attrNameLst>
                                          <p:attrName>style.visibility</p:attrName>
                                        </p:attrNameLst>
                                      </p:cBhvr>
                                      <p:to>
                                        <p:strVal val="visible"/>
                                      </p:to>
                                    </p:set>
                                    <p:animEffect filter="wipe(left)" transition="in">
                                      <p:cBhvr>
                                        <p:cTn dur="500" id="35"/>
                                        <p:tgtEl>
                                          <p:spTgt spid="18436"/>
                                        </p:tgtEl>
                                      </p:cBhvr>
                                    </p:animEffect>
                                  </p:childTnLst>
                                </p:cTn>
                              </p:par>
                            </p:childTnLst>
                          </p:cTn>
                        </p:par>
                        <p:par>
                          <p:cTn fill="hold" id="36" nodeType="afterGroup">
                            <p:stCondLst>
                              <p:cond delay="4900"/>
                            </p:stCondLst>
                            <p:childTnLst>
                              <p:par>
                                <p:cTn fill="hold" grpId="0" id="37" nodeType="afterEffect" presetClass="entr" presetID="22" presetSubtype="1">
                                  <p:stCondLst>
                                    <p:cond delay="0"/>
                                  </p:stCondLst>
                                  <p:childTnLst>
                                    <p:set>
                                      <p:cBhvr>
                                        <p:cTn dur="1" fill="hold" id="38">
                                          <p:stCondLst>
                                            <p:cond delay="0"/>
                                          </p:stCondLst>
                                        </p:cTn>
                                        <p:tgtEl>
                                          <p:spTgt spid="18440"/>
                                        </p:tgtEl>
                                        <p:attrNameLst>
                                          <p:attrName>style.visibility</p:attrName>
                                        </p:attrNameLst>
                                      </p:cBhvr>
                                      <p:to>
                                        <p:strVal val="visible"/>
                                      </p:to>
                                    </p:set>
                                    <p:animEffect filter="wipe(up)" transition="in">
                                      <p:cBhvr>
                                        <p:cTn dur="500" id="39"/>
                                        <p:tgtEl>
                                          <p:spTgt spid="184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5"/>
      <p:bldP grpId="0" spid="18436"/>
      <p:bldP grpId="0" spid="18437"/>
      <p:bldP grpId="0" spid="18438"/>
      <p:bldP grpId="0" spid="1844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19459"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0"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1" name="矩形 4"/>
          <p:cNvSpPr>
            <a:spLocks noChangeArrowheads="1"/>
          </p:cNvSpPr>
          <p:nvPr/>
        </p:nvSpPr>
        <p:spPr bwMode="auto">
          <a:xfrm>
            <a:off x="739775" y="765175"/>
            <a:ext cx="10687050" cy="3240088"/>
          </a:xfrm>
          <a:prstGeom prst="rect">
            <a:avLst/>
          </a:prstGeom>
          <a:blipFill dpi="0" rotWithShape="1">
            <a:blip r:embed="rId2"/>
            <a:stretch>
              <a:fillRect/>
            </a:stretch>
          </a:blipFill>
          <a:ln w="9525">
            <a:solidFill>
              <a:schemeClr val="accent2"/>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9462" name="单圆角矩形 5"/>
          <p:cNvSpPr/>
          <p:nvPr/>
        </p:nvSpPr>
        <p:spPr bwMode="auto">
          <a:xfrm>
            <a:off x="739775" y="4051300"/>
            <a:ext cx="3486150" cy="2330450"/>
          </a:xfrm>
          <a:custGeom>
            <a:gdLst>
              <a:gd fmla="*/ 0 w 3486972" name="T0"/>
              <a:gd fmla="*/ 0 h 2329590" name="T1"/>
              <a:gd fmla="*/ 3246003 w 3486972" name="T2"/>
              <a:gd fmla="*/ 0 h 2329590" name="T3"/>
              <a:gd fmla="*/ 3486150 w 3486972" name="T4"/>
              <a:gd fmla="*/ 240293 h 2329590" name="T5"/>
              <a:gd fmla="*/ 3486150 w 3486972" name="T6"/>
              <a:gd fmla="*/ 2330450 h 2329590" name="T7"/>
              <a:gd fmla="*/ 0 w 3486972" name="T8"/>
              <a:gd fmla="*/ 2330450 h 2329590" name="T9"/>
              <a:gd fmla="*/ 0 w 3486972" name="T10"/>
              <a:gd fmla="*/ 0 h 232959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329590" w="3486972">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solidFill>
          <a:ln cap="flat" cmpd="sng" w="9525">
            <a:solidFill>
              <a:schemeClr val="accent2"/>
            </a:solidFill>
            <a:bevel/>
          </a:ln>
        </p:spPr>
        <p:txBody>
          <a:bodyPr/>
          <a:lstStyle/>
          <a:p>
            <a:endParaRPr altLang="en-US" lang="zh-CN"/>
          </a:p>
        </p:txBody>
      </p:sp>
      <p:sp>
        <p:nvSpPr>
          <p:cNvPr id="19463" name="单圆角矩形 6"/>
          <p:cNvSpPr/>
          <p:nvPr/>
        </p:nvSpPr>
        <p:spPr bwMode="auto">
          <a:xfrm>
            <a:off x="4333875" y="4051300"/>
            <a:ext cx="3486150" cy="2330450"/>
          </a:xfrm>
          <a:custGeom>
            <a:gdLst>
              <a:gd fmla="*/ 0 w 3486972" name="T0"/>
              <a:gd fmla="*/ 0 h 2329590" name="T1"/>
              <a:gd fmla="*/ 3246003 w 3486972" name="T2"/>
              <a:gd fmla="*/ 0 h 2329590" name="T3"/>
              <a:gd fmla="*/ 3486150 w 3486972" name="T4"/>
              <a:gd fmla="*/ 240293 h 2329590" name="T5"/>
              <a:gd fmla="*/ 3486150 w 3486972" name="T6"/>
              <a:gd fmla="*/ 2330450 h 2329590" name="T7"/>
              <a:gd fmla="*/ 0 w 3486972" name="T8"/>
              <a:gd fmla="*/ 2330450 h 2329590" name="T9"/>
              <a:gd fmla="*/ 0 w 3486972" name="T10"/>
              <a:gd fmla="*/ 0 h 232959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329590" w="3486972">
                <a:moveTo>
                  <a:pt x="0" y="0"/>
                </a:moveTo>
                <a:lnTo>
                  <a:pt x="3246768" y="0"/>
                </a:lnTo>
                <a:cubicBezTo>
                  <a:pt x="3379429" y="0"/>
                  <a:pt x="3486972" y="107543"/>
                  <a:pt x="3486972" y="240204"/>
                </a:cubicBezTo>
                <a:lnTo>
                  <a:pt x="3486972" y="2329590"/>
                </a:lnTo>
                <a:lnTo>
                  <a:pt x="0" y="2329590"/>
                </a:lnTo>
                <a:lnTo>
                  <a:pt x="0" y="0"/>
                </a:lnTo>
                <a:close/>
              </a:path>
            </a:pathLst>
          </a:custGeom>
          <a:solidFill>
            <a:schemeClr val="tx1"/>
          </a:solidFill>
          <a:ln cap="flat" cmpd="sng" w="9525">
            <a:solidFill>
              <a:schemeClr val="accent2"/>
            </a:solidFill>
            <a:bevel/>
          </a:ln>
        </p:spPr>
        <p:txBody>
          <a:bodyPr/>
          <a:lstStyle/>
          <a:p>
            <a:endParaRPr altLang="en-US" lang="zh-CN"/>
          </a:p>
        </p:txBody>
      </p:sp>
      <p:sp>
        <p:nvSpPr>
          <p:cNvPr id="19464" name="单圆角矩形 7"/>
          <p:cNvSpPr/>
          <p:nvPr/>
        </p:nvSpPr>
        <p:spPr bwMode="auto">
          <a:xfrm>
            <a:off x="7927975" y="4051300"/>
            <a:ext cx="3487738" cy="2330450"/>
          </a:xfrm>
          <a:custGeom>
            <a:gdLst>
              <a:gd fmla="*/ 0 w 3486972" name="T0"/>
              <a:gd fmla="*/ 0 h 2329590" name="T1"/>
              <a:gd fmla="*/ 3247481 w 3486972" name="T2"/>
              <a:gd fmla="*/ 0 h 2329590" name="T3"/>
              <a:gd fmla="*/ 3487738 w 3486972" name="T4"/>
              <a:gd fmla="*/ 240293 h 2329590" name="T5"/>
              <a:gd fmla="*/ 3487738 w 3486972" name="T6"/>
              <a:gd fmla="*/ 2330450 h 2329590" name="T7"/>
              <a:gd fmla="*/ 0 w 3486972" name="T8"/>
              <a:gd fmla="*/ 2330450 h 2329590" name="T9"/>
              <a:gd fmla="*/ 0 w 3486972" name="T10"/>
              <a:gd fmla="*/ 0 h 232959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329590" w="3486972">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2"/>
          </a:solidFill>
          <a:ln cap="flat" cmpd="sng" w="9525">
            <a:solidFill>
              <a:schemeClr val="accent2"/>
            </a:solidFill>
            <a:bevel/>
          </a:ln>
        </p:spPr>
        <p:txBody>
          <a:bodyPr/>
          <a:lstStyle/>
          <a:p>
            <a:endParaRPr altLang="en-US" lang="zh-CN"/>
          </a:p>
        </p:txBody>
      </p:sp>
      <p:sp>
        <p:nvSpPr>
          <p:cNvPr id="19465" name="椭圆 8"/>
          <p:cNvSpPr>
            <a:spLocks noChangeArrowheads="1"/>
          </p:cNvSpPr>
          <p:nvPr/>
        </p:nvSpPr>
        <p:spPr bwMode="auto">
          <a:xfrm>
            <a:off x="2114550" y="3684588"/>
            <a:ext cx="736600" cy="736600"/>
          </a:xfrm>
          <a:prstGeom prst="ellipse">
            <a:avLst/>
          </a:prstGeom>
          <a:solidFill>
            <a:schemeClr val="bg1"/>
          </a:solidFill>
          <a:ln w="38100">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9466" name="椭圆 9"/>
          <p:cNvSpPr>
            <a:spLocks noChangeArrowheads="1"/>
          </p:cNvSpPr>
          <p:nvPr/>
        </p:nvSpPr>
        <p:spPr bwMode="auto">
          <a:xfrm>
            <a:off x="5710238" y="3684588"/>
            <a:ext cx="735012" cy="736600"/>
          </a:xfrm>
          <a:prstGeom prst="ellipse">
            <a:avLst/>
          </a:prstGeom>
          <a:solidFill>
            <a:schemeClr val="bg1"/>
          </a:solidFill>
          <a:ln w="38100">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9467" name="椭圆 10"/>
          <p:cNvSpPr>
            <a:spLocks noChangeArrowheads="1"/>
          </p:cNvSpPr>
          <p:nvPr/>
        </p:nvSpPr>
        <p:spPr bwMode="auto">
          <a:xfrm>
            <a:off x="9147175" y="3684588"/>
            <a:ext cx="735013" cy="736600"/>
          </a:xfrm>
          <a:prstGeom prst="ellipse">
            <a:avLst/>
          </a:prstGeom>
          <a:solidFill>
            <a:schemeClr val="bg1"/>
          </a:solidFill>
          <a:ln w="38100">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9468" name="TextBox 11"/>
          <p:cNvSpPr txBox="1">
            <a:spLocks noChangeArrowheads="1"/>
          </p:cNvSpPr>
          <p:nvPr/>
        </p:nvSpPr>
        <p:spPr bwMode="auto">
          <a:xfrm>
            <a:off x="2254250" y="3789363"/>
            <a:ext cx="4572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3000">
                <a:solidFill>
                  <a:srgbClr val="F8F8F8"/>
                </a:solidFill>
                <a:latin charset="-122" panose="020b0503020204020204" pitchFamily="34" typeface="微软雅黑"/>
                <a:ea charset="-122" pitchFamily="34" typeface="微软雅黑"/>
              </a:rPr>
              <a:t>1</a:t>
            </a:r>
          </a:p>
        </p:txBody>
      </p:sp>
      <p:sp>
        <p:nvSpPr>
          <p:cNvPr id="19469" name="TextBox 12"/>
          <p:cNvSpPr txBox="1">
            <a:spLocks noChangeArrowheads="1"/>
          </p:cNvSpPr>
          <p:nvPr/>
        </p:nvSpPr>
        <p:spPr bwMode="auto">
          <a:xfrm>
            <a:off x="5864225" y="3789363"/>
            <a:ext cx="4572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3000">
                <a:solidFill>
                  <a:srgbClr val="F8F8F8"/>
                </a:solidFill>
                <a:latin charset="-122" panose="020b0503020204020204" pitchFamily="34" typeface="微软雅黑"/>
                <a:ea charset="-122" pitchFamily="34" typeface="微软雅黑"/>
              </a:rPr>
              <a:t>2</a:t>
            </a:r>
          </a:p>
        </p:txBody>
      </p:sp>
      <p:sp>
        <p:nvSpPr>
          <p:cNvPr id="19470" name="TextBox 13"/>
          <p:cNvSpPr txBox="1">
            <a:spLocks noChangeArrowheads="1"/>
          </p:cNvSpPr>
          <p:nvPr/>
        </p:nvSpPr>
        <p:spPr bwMode="auto">
          <a:xfrm>
            <a:off x="9269414" y="3789363"/>
            <a:ext cx="4572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3000">
                <a:solidFill>
                  <a:srgbClr val="F8F8F8"/>
                </a:solidFill>
                <a:latin charset="-122" panose="020b0503020204020204" pitchFamily="34" typeface="微软雅黑"/>
                <a:ea charset="-122" pitchFamily="34" typeface="微软雅黑"/>
              </a:rPr>
              <a:t>3</a:t>
            </a:r>
          </a:p>
        </p:txBody>
      </p:sp>
      <p:sp>
        <p:nvSpPr>
          <p:cNvPr id="19471" name="TextBox 14"/>
          <p:cNvSpPr txBox="1">
            <a:spLocks noChangeArrowheads="1"/>
          </p:cNvSpPr>
          <p:nvPr/>
        </p:nvSpPr>
        <p:spPr bwMode="auto">
          <a:xfrm>
            <a:off x="941388" y="4581525"/>
            <a:ext cx="314007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上面的图片可自行更换，动画效果不变，方法是对图片点右键-&gt;设置对象格式-&gt;填充-&gt;填充效果-&gt;图片，选择事先准备好的图片即可。</a:t>
            </a:r>
          </a:p>
        </p:txBody>
      </p:sp>
      <p:sp>
        <p:nvSpPr>
          <p:cNvPr id="19472" name="TextBox 15"/>
          <p:cNvSpPr txBox="1">
            <a:spLocks noChangeArrowheads="1"/>
          </p:cNvSpPr>
          <p:nvPr/>
        </p:nvSpPr>
        <p:spPr bwMode="auto">
          <a:xfrm>
            <a:off x="4503738" y="4581525"/>
            <a:ext cx="314166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上面的图片可自行更换，动画效果不变，方法是对图片点右键-&gt;设置对象格式-&gt;填充-&gt;填充效果-&gt;图片，选择事先准备好的图片即可。</a:t>
            </a:r>
          </a:p>
        </p:txBody>
      </p:sp>
      <p:sp>
        <p:nvSpPr>
          <p:cNvPr id="19473" name="TextBox 16"/>
          <p:cNvSpPr txBox="1">
            <a:spLocks noChangeArrowheads="1"/>
          </p:cNvSpPr>
          <p:nvPr/>
        </p:nvSpPr>
        <p:spPr bwMode="auto">
          <a:xfrm>
            <a:off x="8113714" y="4581525"/>
            <a:ext cx="314166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上面的图片可自行更换，动画效果不变，方法是对图片点右键-&gt;设置对象格式-&gt;填充-&gt;填充效果-&gt;图片，选择事先准备好的图片即可。</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19459"/>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19459"/>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19460"/>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19460"/>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19458"/>
                                        </p:tgtEl>
                                        <p:attrNameLst>
                                          <p:attrName>style.visibility</p:attrName>
                                        </p:attrNameLst>
                                      </p:cBhvr>
                                      <p:to>
                                        <p:strVal val="visible"/>
                                      </p:to>
                                    </p:set>
                                    <p:animEffect filter="barn(outVertical)" transition="in">
                                      <p:cBhvr>
                                        <p:cTn dur="500" id="15"/>
                                        <p:tgtEl>
                                          <p:spTgt spid="19458"/>
                                        </p:tgtEl>
                                      </p:cBhvr>
                                    </p:animEffect>
                                  </p:childTnLst>
                                </p:cTn>
                              </p:par>
                            </p:childTnLst>
                          </p:cTn>
                        </p:par>
                        <p:par>
                          <p:cTn fill="hold" id="16" nodeType="afterGroup">
                            <p:stCondLst>
                              <p:cond delay="500"/>
                            </p:stCondLst>
                            <p:childTnLst>
                              <p:par>
                                <p:cTn fill="hold" grpId="0" id="17" nodeType="afterEffect" presetClass="entr" presetID="22" presetSubtype="4">
                                  <p:stCondLst>
                                    <p:cond delay="0"/>
                                  </p:stCondLst>
                                  <p:childTnLst>
                                    <p:set>
                                      <p:cBhvr>
                                        <p:cTn dur="1" fill="hold" id="18">
                                          <p:stCondLst>
                                            <p:cond delay="0"/>
                                          </p:stCondLst>
                                        </p:cTn>
                                        <p:tgtEl>
                                          <p:spTgt spid="19461"/>
                                        </p:tgtEl>
                                        <p:attrNameLst>
                                          <p:attrName>style.visibility</p:attrName>
                                        </p:attrNameLst>
                                      </p:cBhvr>
                                      <p:to>
                                        <p:strVal val="visible"/>
                                      </p:to>
                                    </p:set>
                                    <p:animEffect filter="wipe(down)" transition="in">
                                      <p:cBhvr>
                                        <p:cTn dur="1000" id="19"/>
                                        <p:tgtEl>
                                          <p:spTgt spid="19461"/>
                                        </p:tgtEl>
                                      </p:cBhvr>
                                    </p:animEffect>
                                  </p:childTnLst>
                                </p:cTn>
                              </p:par>
                            </p:childTnLst>
                          </p:cTn>
                        </p:par>
                        <p:par>
                          <p:cTn fill="hold" id="20" nodeType="afterGroup">
                            <p:stCondLst>
                              <p:cond delay="1500"/>
                            </p:stCondLst>
                            <p:childTnLst>
                              <p:par>
                                <p:cTn fill="hold" grpId="0" id="21" nodeType="afterEffect" presetClass="entr" presetID="52" presetSubtype="0">
                                  <p:stCondLst>
                                    <p:cond delay="0"/>
                                  </p:stCondLst>
                                  <p:childTnLst>
                                    <p:set>
                                      <p:cBhvr>
                                        <p:cTn dur="1" fill="hold" id="22">
                                          <p:stCondLst>
                                            <p:cond delay="0"/>
                                          </p:stCondLst>
                                        </p:cTn>
                                        <p:tgtEl>
                                          <p:spTgt spid="19468"/>
                                        </p:tgtEl>
                                        <p:attrNameLst>
                                          <p:attrName>style.visibility</p:attrName>
                                        </p:attrNameLst>
                                      </p:cBhvr>
                                      <p:to>
                                        <p:strVal val="visible"/>
                                      </p:to>
                                    </p:set>
                                    <p:animScale>
                                      <p:cBhvr>
                                        <p:cTn decel="50000" dur="1000" fill="hold" id="23">
                                          <p:stCondLst>
                                            <p:cond delay="0"/>
                                          </p:stCondLst>
                                        </p:cTn>
                                        <p:tgtEl>
                                          <p:spTgt spid="1946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4">
                                          <p:stCondLst>
                                            <p:cond delay="0"/>
                                          </p:stCondLst>
                                        </p:cTn>
                                        <p:tgtEl>
                                          <p:spTgt spid="19468"/>
                                        </p:tgtEl>
                                        <p:attrNameLst>
                                          <p:attrName>ppt_x,ppt_y</p:attrName>
                                        </p:attrNameLst>
                                      </p:cBhvr>
                                      <p:rCtr x="0" y="0"/>
                                    </p:animMotion>
                                    <p:animEffect filter="fade" transition="in">
                                      <p:cBhvr>
                                        <p:cTn dur="1000" id="25"/>
                                        <p:tgtEl>
                                          <p:spTgt spid="19468"/>
                                        </p:tgtEl>
                                      </p:cBhvr>
                                    </p:animEffect>
                                  </p:childTnLst>
                                </p:cTn>
                              </p:par>
                              <p:par>
                                <p:cTn fill="hold" grpId="0" id="26" nodeType="withEffect" presetClass="entr" presetID="52" presetSubtype="0">
                                  <p:stCondLst>
                                    <p:cond delay="0"/>
                                  </p:stCondLst>
                                  <p:childTnLst>
                                    <p:set>
                                      <p:cBhvr>
                                        <p:cTn dur="1" fill="hold" id="27">
                                          <p:stCondLst>
                                            <p:cond delay="0"/>
                                          </p:stCondLst>
                                        </p:cTn>
                                        <p:tgtEl>
                                          <p:spTgt spid="19465"/>
                                        </p:tgtEl>
                                        <p:attrNameLst>
                                          <p:attrName>style.visibility</p:attrName>
                                        </p:attrNameLst>
                                      </p:cBhvr>
                                      <p:to>
                                        <p:strVal val="visible"/>
                                      </p:to>
                                    </p:set>
                                    <p:animScale>
                                      <p:cBhvr>
                                        <p:cTn decel="50000" dur="1000" fill="hold" id="28">
                                          <p:stCondLst>
                                            <p:cond delay="0"/>
                                          </p:stCondLst>
                                        </p:cTn>
                                        <p:tgtEl>
                                          <p:spTgt spid="1946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9">
                                          <p:stCondLst>
                                            <p:cond delay="0"/>
                                          </p:stCondLst>
                                        </p:cTn>
                                        <p:tgtEl>
                                          <p:spTgt spid="19465"/>
                                        </p:tgtEl>
                                        <p:attrNameLst>
                                          <p:attrName>ppt_x,ppt_y</p:attrName>
                                        </p:attrNameLst>
                                      </p:cBhvr>
                                      <p:rCtr x="0" y="0"/>
                                    </p:animMotion>
                                    <p:animEffect filter="fade" transition="in">
                                      <p:cBhvr>
                                        <p:cTn dur="1000" id="30"/>
                                        <p:tgtEl>
                                          <p:spTgt spid="19465"/>
                                        </p:tgtEl>
                                      </p:cBhvr>
                                    </p:animEffect>
                                  </p:childTnLst>
                                </p:cTn>
                              </p:par>
                            </p:childTnLst>
                          </p:cTn>
                        </p:par>
                        <p:par>
                          <p:cTn fill="hold" id="31" nodeType="afterGroup">
                            <p:stCondLst>
                              <p:cond delay="2500"/>
                            </p:stCondLst>
                            <p:childTnLst>
                              <p:par>
                                <p:cTn fill="hold" grpId="0" id="32" nodeType="afterEffect" presetClass="entr" presetID="22" presetSubtype="1">
                                  <p:stCondLst>
                                    <p:cond delay="0"/>
                                  </p:stCondLst>
                                  <p:childTnLst>
                                    <p:set>
                                      <p:cBhvr>
                                        <p:cTn dur="1" fill="hold" id="33">
                                          <p:stCondLst>
                                            <p:cond delay="0"/>
                                          </p:stCondLst>
                                        </p:cTn>
                                        <p:tgtEl>
                                          <p:spTgt spid="19462"/>
                                        </p:tgtEl>
                                        <p:attrNameLst>
                                          <p:attrName>style.visibility</p:attrName>
                                        </p:attrNameLst>
                                      </p:cBhvr>
                                      <p:to>
                                        <p:strVal val="visible"/>
                                      </p:to>
                                    </p:set>
                                    <p:animEffect filter="wipe(up)" transition="in">
                                      <p:cBhvr>
                                        <p:cTn dur="500" id="34"/>
                                        <p:tgtEl>
                                          <p:spTgt spid="19462"/>
                                        </p:tgtEl>
                                      </p:cBhvr>
                                    </p:animEffect>
                                  </p:childTnLst>
                                </p:cTn>
                              </p:par>
                            </p:childTnLst>
                          </p:cTn>
                        </p:par>
                        <p:par>
                          <p:cTn fill="hold" id="35" nodeType="afterGroup">
                            <p:stCondLst>
                              <p:cond delay="3000"/>
                            </p:stCondLst>
                            <p:childTnLst>
                              <p:par>
                                <p:cTn fill="hold" grpId="0" id="36" nodeType="afterEffect" presetClass="entr" presetID="31" presetSubtype="0">
                                  <p:stCondLst>
                                    <p:cond delay="0"/>
                                  </p:stCondLst>
                                  <p:childTnLst>
                                    <p:set>
                                      <p:cBhvr>
                                        <p:cTn dur="1" fill="hold" id="37">
                                          <p:stCondLst>
                                            <p:cond delay="0"/>
                                          </p:stCondLst>
                                        </p:cTn>
                                        <p:tgtEl>
                                          <p:spTgt spid="19471"/>
                                        </p:tgtEl>
                                        <p:attrNameLst>
                                          <p:attrName>style.visibility</p:attrName>
                                        </p:attrNameLst>
                                      </p:cBhvr>
                                      <p:to>
                                        <p:strVal val="visible"/>
                                      </p:to>
                                    </p:set>
                                    <p:anim calcmode="lin" valueType="num">
                                      <p:cBhvr>
                                        <p:cTn dur="500" fill="hold" id="38"/>
                                        <p:tgtEl>
                                          <p:spTgt spid="19471"/>
                                        </p:tgtEl>
                                        <p:attrNameLst>
                                          <p:attrName>ppt_w</p:attrName>
                                        </p:attrNameLst>
                                      </p:cBhvr>
                                      <p:tavLst>
                                        <p:tav tm="0">
                                          <p:val>
                                            <p:fltVal val="0"/>
                                          </p:val>
                                        </p:tav>
                                        <p:tav tm="100000">
                                          <p:val>
                                            <p:strVal val="#ppt_w"/>
                                          </p:val>
                                        </p:tav>
                                      </p:tavLst>
                                    </p:anim>
                                    <p:anim calcmode="lin" valueType="num">
                                      <p:cBhvr>
                                        <p:cTn dur="500" fill="hold" id="39"/>
                                        <p:tgtEl>
                                          <p:spTgt spid="19471"/>
                                        </p:tgtEl>
                                        <p:attrNameLst>
                                          <p:attrName>ppt_h</p:attrName>
                                        </p:attrNameLst>
                                      </p:cBhvr>
                                      <p:tavLst>
                                        <p:tav tm="0">
                                          <p:val>
                                            <p:fltVal val="0"/>
                                          </p:val>
                                        </p:tav>
                                        <p:tav tm="100000">
                                          <p:val>
                                            <p:strVal val="#ppt_h"/>
                                          </p:val>
                                        </p:tav>
                                      </p:tavLst>
                                    </p:anim>
                                    <p:anim calcmode="lin" valueType="num">
                                      <p:cBhvr>
                                        <p:cTn dur="500" fill="hold" id="40"/>
                                        <p:tgtEl>
                                          <p:spTgt spid="19471"/>
                                        </p:tgtEl>
                                        <p:attrNameLst>
                                          <p:attrName>style.rotation</p:attrName>
                                        </p:attrNameLst>
                                      </p:cBhvr>
                                      <p:tavLst>
                                        <p:tav tm="0">
                                          <p:val>
                                            <p:fltVal val="90"/>
                                          </p:val>
                                        </p:tav>
                                        <p:tav tm="100000">
                                          <p:val>
                                            <p:fltVal val="0"/>
                                          </p:val>
                                        </p:tav>
                                      </p:tavLst>
                                    </p:anim>
                                    <p:animEffect filter="fade" transition="in">
                                      <p:cBhvr>
                                        <p:cTn dur="500" id="41"/>
                                        <p:tgtEl>
                                          <p:spTgt spid="19471"/>
                                        </p:tgtEl>
                                      </p:cBhvr>
                                    </p:animEffect>
                                  </p:childTnLst>
                                </p:cTn>
                              </p:par>
                            </p:childTnLst>
                          </p:cTn>
                        </p:par>
                        <p:par>
                          <p:cTn fill="hold" id="42" nodeType="afterGroup">
                            <p:stCondLst>
                              <p:cond delay="3500"/>
                            </p:stCondLst>
                            <p:childTnLst>
                              <p:par>
                                <p:cTn fill="hold" grpId="0" id="43" nodeType="afterEffect" presetClass="entr" presetID="52" presetSubtype="0">
                                  <p:stCondLst>
                                    <p:cond delay="0"/>
                                  </p:stCondLst>
                                  <p:childTnLst>
                                    <p:set>
                                      <p:cBhvr>
                                        <p:cTn dur="1" fill="hold" id="44">
                                          <p:stCondLst>
                                            <p:cond delay="0"/>
                                          </p:stCondLst>
                                        </p:cTn>
                                        <p:tgtEl>
                                          <p:spTgt spid="19466"/>
                                        </p:tgtEl>
                                        <p:attrNameLst>
                                          <p:attrName>style.visibility</p:attrName>
                                        </p:attrNameLst>
                                      </p:cBhvr>
                                      <p:to>
                                        <p:strVal val="visible"/>
                                      </p:to>
                                    </p:set>
                                    <p:animScale>
                                      <p:cBhvr>
                                        <p:cTn decel="50000" dur="1000" fill="hold" id="45">
                                          <p:stCondLst>
                                            <p:cond delay="0"/>
                                          </p:stCondLst>
                                        </p:cTn>
                                        <p:tgtEl>
                                          <p:spTgt spid="1946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6">
                                          <p:stCondLst>
                                            <p:cond delay="0"/>
                                          </p:stCondLst>
                                        </p:cTn>
                                        <p:tgtEl>
                                          <p:spTgt spid="19466"/>
                                        </p:tgtEl>
                                        <p:attrNameLst>
                                          <p:attrName>ppt_x,ppt_y</p:attrName>
                                        </p:attrNameLst>
                                      </p:cBhvr>
                                      <p:rCtr x="0" y="0"/>
                                    </p:animMotion>
                                    <p:animEffect filter="fade" transition="in">
                                      <p:cBhvr>
                                        <p:cTn dur="1000" id="47"/>
                                        <p:tgtEl>
                                          <p:spTgt spid="19466"/>
                                        </p:tgtEl>
                                      </p:cBhvr>
                                    </p:animEffect>
                                  </p:childTnLst>
                                </p:cTn>
                              </p:par>
                              <p:par>
                                <p:cTn fill="hold" grpId="0" id="48" nodeType="withEffect" presetClass="entr" presetID="52" presetSubtype="0">
                                  <p:stCondLst>
                                    <p:cond delay="0"/>
                                  </p:stCondLst>
                                  <p:childTnLst>
                                    <p:set>
                                      <p:cBhvr>
                                        <p:cTn dur="1" fill="hold" id="49">
                                          <p:stCondLst>
                                            <p:cond delay="0"/>
                                          </p:stCondLst>
                                        </p:cTn>
                                        <p:tgtEl>
                                          <p:spTgt spid="19469"/>
                                        </p:tgtEl>
                                        <p:attrNameLst>
                                          <p:attrName>style.visibility</p:attrName>
                                        </p:attrNameLst>
                                      </p:cBhvr>
                                      <p:to>
                                        <p:strVal val="visible"/>
                                      </p:to>
                                    </p:set>
                                    <p:animScale>
                                      <p:cBhvr>
                                        <p:cTn decel="50000" dur="1000" fill="hold" id="50">
                                          <p:stCondLst>
                                            <p:cond delay="0"/>
                                          </p:stCondLst>
                                        </p:cTn>
                                        <p:tgtEl>
                                          <p:spTgt spid="1946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1">
                                          <p:stCondLst>
                                            <p:cond delay="0"/>
                                          </p:stCondLst>
                                        </p:cTn>
                                        <p:tgtEl>
                                          <p:spTgt spid="19469"/>
                                        </p:tgtEl>
                                        <p:attrNameLst>
                                          <p:attrName>ppt_x,ppt_y</p:attrName>
                                        </p:attrNameLst>
                                      </p:cBhvr>
                                      <p:rCtr x="0" y="0"/>
                                    </p:animMotion>
                                    <p:animEffect filter="fade" transition="in">
                                      <p:cBhvr>
                                        <p:cTn dur="1000" id="52"/>
                                        <p:tgtEl>
                                          <p:spTgt spid="19469"/>
                                        </p:tgtEl>
                                      </p:cBhvr>
                                    </p:animEffect>
                                  </p:childTnLst>
                                </p:cTn>
                              </p:par>
                            </p:childTnLst>
                          </p:cTn>
                        </p:par>
                        <p:par>
                          <p:cTn fill="hold" id="53" nodeType="afterGroup">
                            <p:stCondLst>
                              <p:cond delay="4500"/>
                            </p:stCondLst>
                            <p:childTnLst>
                              <p:par>
                                <p:cTn fill="hold" grpId="0" id="54" nodeType="afterEffect" presetClass="entr" presetID="22" presetSubtype="1">
                                  <p:stCondLst>
                                    <p:cond delay="0"/>
                                  </p:stCondLst>
                                  <p:childTnLst>
                                    <p:set>
                                      <p:cBhvr>
                                        <p:cTn dur="1" fill="hold" id="55">
                                          <p:stCondLst>
                                            <p:cond delay="0"/>
                                          </p:stCondLst>
                                        </p:cTn>
                                        <p:tgtEl>
                                          <p:spTgt spid="19463"/>
                                        </p:tgtEl>
                                        <p:attrNameLst>
                                          <p:attrName>style.visibility</p:attrName>
                                        </p:attrNameLst>
                                      </p:cBhvr>
                                      <p:to>
                                        <p:strVal val="visible"/>
                                      </p:to>
                                    </p:set>
                                    <p:animEffect filter="wipe(up)" transition="in">
                                      <p:cBhvr>
                                        <p:cTn dur="500" id="56"/>
                                        <p:tgtEl>
                                          <p:spTgt spid="19463"/>
                                        </p:tgtEl>
                                      </p:cBhvr>
                                    </p:animEffect>
                                  </p:childTnLst>
                                </p:cTn>
                              </p:par>
                            </p:childTnLst>
                          </p:cTn>
                        </p:par>
                        <p:par>
                          <p:cTn fill="hold" id="57" nodeType="afterGroup">
                            <p:stCondLst>
                              <p:cond delay="5000"/>
                            </p:stCondLst>
                            <p:childTnLst>
                              <p:par>
                                <p:cTn fill="hold" grpId="0" id="58" nodeType="afterEffect" presetClass="entr" presetID="31" presetSubtype="0">
                                  <p:stCondLst>
                                    <p:cond delay="0"/>
                                  </p:stCondLst>
                                  <p:childTnLst>
                                    <p:set>
                                      <p:cBhvr>
                                        <p:cTn dur="1" fill="hold" id="59">
                                          <p:stCondLst>
                                            <p:cond delay="0"/>
                                          </p:stCondLst>
                                        </p:cTn>
                                        <p:tgtEl>
                                          <p:spTgt spid="19472"/>
                                        </p:tgtEl>
                                        <p:attrNameLst>
                                          <p:attrName>style.visibility</p:attrName>
                                        </p:attrNameLst>
                                      </p:cBhvr>
                                      <p:to>
                                        <p:strVal val="visible"/>
                                      </p:to>
                                    </p:set>
                                    <p:anim calcmode="lin" valueType="num">
                                      <p:cBhvr>
                                        <p:cTn dur="500" fill="hold" id="60"/>
                                        <p:tgtEl>
                                          <p:spTgt spid="19472"/>
                                        </p:tgtEl>
                                        <p:attrNameLst>
                                          <p:attrName>ppt_w</p:attrName>
                                        </p:attrNameLst>
                                      </p:cBhvr>
                                      <p:tavLst>
                                        <p:tav tm="0">
                                          <p:val>
                                            <p:fltVal val="0"/>
                                          </p:val>
                                        </p:tav>
                                        <p:tav tm="100000">
                                          <p:val>
                                            <p:strVal val="#ppt_w"/>
                                          </p:val>
                                        </p:tav>
                                      </p:tavLst>
                                    </p:anim>
                                    <p:anim calcmode="lin" valueType="num">
                                      <p:cBhvr>
                                        <p:cTn dur="500" fill="hold" id="61"/>
                                        <p:tgtEl>
                                          <p:spTgt spid="19472"/>
                                        </p:tgtEl>
                                        <p:attrNameLst>
                                          <p:attrName>ppt_h</p:attrName>
                                        </p:attrNameLst>
                                      </p:cBhvr>
                                      <p:tavLst>
                                        <p:tav tm="0">
                                          <p:val>
                                            <p:fltVal val="0"/>
                                          </p:val>
                                        </p:tav>
                                        <p:tav tm="100000">
                                          <p:val>
                                            <p:strVal val="#ppt_h"/>
                                          </p:val>
                                        </p:tav>
                                      </p:tavLst>
                                    </p:anim>
                                    <p:anim calcmode="lin" valueType="num">
                                      <p:cBhvr>
                                        <p:cTn dur="500" fill="hold" id="62"/>
                                        <p:tgtEl>
                                          <p:spTgt spid="19472"/>
                                        </p:tgtEl>
                                        <p:attrNameLst>
                                          <p:attrName>style.rotation</p:attrName>
                                        </p:attrNameLst>
                                      </p:cBhvr>
                                      <p:tavLst>
                                        <p:tav tm="0">
                                          <p:val>
                                            <p:fltVal val="90"/>
                                          </p:val>
                                        </p:tav>
                                        <p:tav tm="100000">
                                          <p:val>
                                            <p:fltVal val="0"/>
                                          </p:val>
                                        </p:tav>
                                      </p:tavLst>
                                    </p:anim>
                                    <p:animEffect filter="fade" transition="in">
                                      <p:cBhvr>
                                        <p:cTn dur="500" id="63"/>
                                        <p:tgtEl>
                                          <p:spTgt spid="19472"/>
                                        </p:tgtEl>
                                      </p:cBhvr>
                                    </p:animEffect>
                                  </p:childTnLst>
                                </p:cTn>
                              </p:par>
                            </p:childTnLst>
                          </p:cTn>
                        </p:par>
                        <p:par>
                          <p:cTn fill="hold" id="64" nodeType="afterGroup">
                            <p:stCondLst>
                              <p:cond delay="5500"/>
                            </p:stCondLst>
                            <p:childTnLst>
                              <p:par>
                                <p:cTn fill="hold" grpId="0" id="65" nodeType="afterEffect" presetClass="entr" presetID="52" presetSubtype="0">
                                  <p:stCondLst>
                                    <p:cond delay="0"/>
                                  </p:stCondLst>
                                  <p:childTnLst>
                                    <p:set>
                                      <p:cBhvr>
                                        <p:cTn dur="1" fill="hold" id="66">
                                          <p:stCondLst>
                                            <p:cond delay="0"/>
                                          </p:stCondLst>
                                        </p:cTn>
                                        <p:tgtEl>
                                          <p:spTgt spid="19467"/>
                                        </p:tgtEl>
                                        <p:attrNameLst>
                                          <p:attrName>style.visibility</p:attrName>
                                        </p:attrNameLst>
                                      </p:cBhvr>
                                      <p:to>
                                        <p:strVal val="visible"/>
                                      </p:to>
                                    </p:set>
                                    <p:animScale>
                                      <p:cBhvr>
                                        <p:cTn decel="50000" dur="1000" fill="hold" id="67">
                                          <p:stCondLst>
                                            <p:cond delay="0"/>
                                          </p:stCondLst>
                                        </p:cTn>
                                        <p:tgtEl>
                                          <p:spTgt spid="1946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8">
                                          <p:stCondLst>
                                            <p:cond delay="0"/>
                                          </p:stCondLst>
                                        </p:cTn>
                                        <p:tgtEl>
                                          <p:spTgt spid="19467"/>
                                        </p:tgtEl>
                                        <p:attrNameLst>
                                          <p:attrName>ppt_x,ppt_y</p:attrName>
                                        </p:attrNameLst>
                                      </p:cBhvr>
                                      <p:rCtr x="0" y="0"/>
                                    </p:animMotion>
                                    <p:animEffect filter="fade" transition="in">
                                      <p:cBhvr>
                                        <p:cTn dur="1000" id="69"/>
                                        <p:tgtEl>
                                          <p:spTgt spid="19467"/>
                                        </p:tgtEl>
                                      </p:cBhvr>
                                    </p:animEffect>
                                  </p:childTnLst>
                                </p:cTn>
                              </p:par>
                              <p:par>
                                <p:cTn fill="hold" grpId="0" id="70" nodeType="withEffect" presetClass="entr" presetID="52" presetSubtype="0">
                                  <p:stCondLst>
                                    <p:cond delay="0"/>
                                  </p:stCondLst>
                                  <p:childTnLst>
                                    <p:set>
                                      <p:cBhvr>
                                        <p:cTn dur="1" fill="hold" id="71">
                                          <p:stCondLst>
                                            <p:cond delay="0"/>
                                          </p:stCondLst>
                                        </p:cTn>
                                        <p:tgtEl>
                                          <p:spTgt spid="19470"/>
                                        </p:tgtEl>
                                        <p:attrNameLst>
                                          <p:attrName>style.visibility</p:attrName>
                                        </p:attrNameLst>
                                      </p:cBhvr>
                                      <p:to>
                                        <p:strVal val="visible"/>
                                      </p:to>
                                    </p:set>
                                    <p:animScale>
                                      <p:cBhvr>
                                        <p:cTn decel="50000" dur="1000" fill="hold" id="72">
                                          <p:stCondLst>
                                            <p:cond delay="0"/>
                                          </p:stCondLst>
                                        </p:cTn>
                                        <p:tgtEl>
                                          <p:spTgt spid="1947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3">
                                          <p:stCondLst>
                                            <p:cond delay="0"/>
                                          </p:stCondLst>
                                        </p:cTn>
                                        <p:tgtEl>
                                          <p:spTgt spid="19470"/>
                                        </p:tgtEl>
                                        <p:attrNameLst>
                                          <p:attrName>ppt_x,ppt_y</p:attrName>
                                        </p:attrNameLst>
                                      </p:cBhvr>
                                      <p:rCtr x="0" y="0"/>
                                    </p:animMotion>
                                    <p:animEffect filter="fade" transition="in">
                                      <p:cBhvr>
                                        <p:cTn dur="1000" id="74"/>
                                        <p:tgtEl>
                                          <p:spTgt spid="19470"/>
                                        </p:tgtEl>
                                      </p:cBhvr>
                                    </p:animEffect>
                                  </p:childTnLst>
                                </p:cTn>
                              </p:par>
                            </p:childTnLst>
                          </p:cTn>
                        </p:par>
                        <p:par>
                          <p:cTn fill="hold" id="75" nodeType="afterGroup">
                            <p:stCondLst>
                              <p:cond delay="6500"/>
                            </p:stCondLst>
                            <p:childTnLst>
                              <p:par>
                                <p:cTn fill="hold" grpId="0" id="76" nodeType="afterEffect" presetClass="entr" presetID="22" presetSubtype="1">
                                  <p:stCondLst>
                                    <p:cond delay="0"/>
                                  </p:stCondLst>
                                  <p:childTnLst>
                                    <p:set>
                                      <p:cBhvr>
                                        <p:cTn dur="1" fill="hold" id="77">
                                          <p:stCondLst>
                                            <p:cond delay="0"/>
                                          </p:stCondLst>
                                        </p:cTn>
                                        <p:tgtEl>
                                          <p:spTgt spid="19464"/>
                                        </p:tgtEl>
                                        <p:attrNameLst>
                                          <p:attrName>style.visibility</p:attrName>
                                        </p:attrNameLst>
                                      </p:cBhvr>
                                      <p:to>
                                        <p:strVal val="visible"/>
                                      </p:to>
                                    </p:set>
                                    <p:animEffect filter="wipe(up)" transition="in">
                                      <p:cBhvr>
                                        <p:cTn dur="500" id="78"/>
                                        <p:tgtEl>
                                          <p:spTgt spid="19464"/>
                                        </p:tgtEl>
                                      </p:cBhvr>
                                    </p:animEffect>
                                  </p:childTnLst>
                                </p:cTn>
                              </p:par>
                            </p:childTnLst>
                          </p:cTn>
                        </p:par>
                        <p:par>
                          <p:cTn fill="hold" id="79" nodeType="afterGroup">
                            <p:stCondLst>
                              <p:cond delay="7000"/>
                            </p:stCondLst>
                            <p:childTnLst>
                              <p:par>
                                <p:cTn fill="hold" grpId="0" id="80" nodeType="afterEffect" presetClass="entr" presetID="31" presetSubtype="0">
                                  <p:stCondLst>
                                    <p:cond delay="0"/>
                                  </p:stCondLst>
                                  <p:childTnLst>
                                    <p:set>
                                      <p:cBhvr>
                                        <p:cTn dur="1" fill="hold" id="81">
                                          <p:stCondLst>
                                            <p:cond delay="0"/>
                                          </p:stCondLst>
                                        </p:cTn>
                                        <p:tgtEl>
                                          <p:spTgt spid="19473"/>
                                        </p:tgtEl>
                                        <p:attrNameLst>
                                          <p:attrName>style.visibility</p:attrName>
                                        </p:attrNameLst>
                                      </p:cBhvr>
                                      <p:to>
                                        <p:strVal val="visible"/>
                                      </p:to>
                                    </p:set>
                                    <p:anim calcmode="lin" valueType="num">
                                      <p:cBhvr>
                                        <p:cTn dur="500" fill="hold" id="82"/>
                                        <p:tgtEl>
                                          <p:spTgt spid="19473"/>
                                        </p:tgtEl>
                                        <p:attrNameLst>
                                          <p:attrName>ppt_w</p:attrName>
                                        </p:attrNameLst>
                                      </p:cBhvr>
                                      <p:tavLst>
                                        <p:tav tm="0">
                                          <p:val>
                                            <p:fltVal val="0"/>
                                          </p:val>
                                        </p:tav>
                                        <p:tav tm="100000">
                                          <p:val>
                                            <p:strVal val="#ppt_w"/>
                                          </p:val>
                                        </p:tav>
                                      </p:tavLst>
                                    </p:anim>
                                    <p:anim calcmode="lin" valueType="num">
                                      <p:cBhvr>
                                        <p:cTn dur="500" fill="hold" id="83"/>
                                        <p:tgtEl>
                                          <p:spTgt spid="19473"/>
                                        </p:tgtEl>
                                        <p:attrNameLst>
                                          <p:attrName>ppt_h</p:attrName>
                                        </p:attrNameLst>
                                      </p:cBhvr>
                                      <p:tavLst>
                                        <p:tav tm="0">
                                          <p:val>
                                            <p:fltVal val="0"/>
                                          </p:val>
                                        </p:tav>
                                        <p:tav tm="100000">
                                          <p:val>
                                            <p:strVal val="#ppt_h"/>
                                          </p:val>
                                        </p:tav>
                                      </p:tavLst>
                                    </p:anim>
                                    <p:anim calcmode="lin" valueType="num">
                                      <p:cBhvr>
                                        <p:cTn dur="500" fill="hold" id="84"/>
                                        <p:tgtEl>
                                          <p:spTgt spid="19473"/>
                                        </p:tgtEl>
                                        <p:attrNameLst>
                                          <p:attrName>style.rotation</p:attrName>
                                        </p:attrNameLst>
                                      </p:cBhvr>
                                      <p:tavLst>
                                        <p:tav tm="0">
                                          <p:val>
                                            <p:fltVal val="90"/>
                                          </p:val>
                                        </p:tav>
                                        <p:tav tm="100000">
                                          <p:val>
                                            <p:fltVal val="0"/>
                                          </p:val>
                                        </p:tav>
                                      </p:tavLst>
                                    </p:anim>
                                    <p:animEffect filter="fade" transition="in">
                                      <p:cBhvr>
                                        <p:cTn dur="500" id="85"/>
                                        <p:tgtEl>
                                          <p:spTgt spid="194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8"/>
      <p:bldP grpId="0" spid="19459"/>
      <p:bldP grpId="1" spid="19459"/>
      <p:bldP grpId="0" spid="19460"/>
      <p:bldP grpId="1" spid="19460"/>
      <p:bldP grpId="0" spid="19461"/>
      <p:bldP grpId="0" spid="19462"/>
      <p:bldP grpId="0" spid="19463"/>
      <p:bldP grpId="0" spid="19464"/>
      <p:bldP grpId="0" spid="19465"/>
      <p:bldP grpId="0" spid="19466"/>
      <p:bldP grpId="0" spid="19467"/>
      <p:bldP grpId="0" spid="19468"/>
      <p:bldP grpId="0" spid="19469"/>
      <p:bldP grpId="0" spid="19470"/>
      <p:bldP grpId="0" spid="19471"/>
      <p:bldP grpId="0" spid="19472"/>
      <p:bldP grpId="0" spid="1947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0483"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4"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5" name="Oval 5"/>
          <p:cNvSpPr>
            <a:spLocks noChangeArrowheads="1"/>
          </p:cNvSpPr>
          <p:nvPr/>
        </p:nvSpPr>
        <p:spPr bwMode="auto">
          <a:xfrm>
            <a:off x="3659188" y="1458913"/>
            <a:ext cx="4421187" cy="4427537"/>
          </a:xfrm>
          <a:prstGeom prst="ellipse">
            <a:avLst/>
          </a:prstGeom>
          <a:noFill/>
          <a:ln w="4">
            <a:solidFill>
              <a:srgbClr val="A6A6A6"/>
            </a:solidFill>
            <a:prstDash val="dash"/>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86" name="Rectangle 6"/>
          <p:cNvSpPr>
            <a:spLocks noChangeArrowheads="1"/>
          </p:cNvSpPr>
          <p:nvPr/>
        </p:nvSpPr>
        <p:spPr bwMode="auto">
          <a:xfrm>
            <a:off x="4383088" y="2649538"/>
            <a:ext cx="2973387" cy="2044700"/>
          </a:xfrm>
          <a:prstGeom prst="rect">
            <a:avLst/>
          </a:prstGeom>
          <a:solidFill>
            <a:schemeClr val="tx2"/>
          </a:solidFill>
          <a:ln w="4">
            <a:solidFill>
              <a:srgbClr val="6F6F6F"/>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87" name="Oval 7"/>
          <p:cNvSpPr>
            <a:spLocks noChangeArrowheads="1"/>
          </p:cNvSpPr>
          <p:nvPr/>
        </p:nvSpPr>
        <p:spPr bwMode="auto">
          <a:xfrm>
            <a:off x="5359400" y="865188"/>
            <a:ext cx="946150" cy="9493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88" name="Oval 8"/>
          <p:cNvSpPr>
            <a:spLocks noChangeArrowheads="1"/>
          </p:cNvSpPr>
          <p:nvPr/>
        </p:nvSpPr>
        <p:spPr bwMode="auto">
          <a:xfrm>
            <a:off x="5359400" y="5500688"/>
            <a:ext cx="946150" cy="9493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89" name="Oval 9"/>
          <p:cNvSpPr>
            <a:spLocks noChangeArrowheads="1"/>
          </p:cNvSpPr>
          <p:nvPr/>
        </p:nvSpPr>
        <p:spPr bwMode="auto">
          <a:xfrm>
            <a:off x="7673975" y="3182938"/>
            <a:ext cx="946150" cy="94932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0" name="Oval 10"/>
          <p:cNvSpPr>
            <a:spLocks noChangeArrowheads="1"/>
          </p:cNvSpPr>
          <p:nvPr/>
        </p:nvSpPr>
        <p:spPr bwMode="auto">
          <a:xfrm>
            <a:off x="3044825" y="3182938"/>
            <a:ext cx="946150" cy="94932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1" name="Line 11"/>
          <p:cNvSpPr>
            <a:spLocks noChangeShapeType="1"/>
          </p:cNvSpPr>
          <p:nvPr/>
        </p:nvSpPr>
        <p:spPr bwMode="auto">
          <a:xfrm flipH="1">
            <a:off x="4383088" y="1052513"/>
            <a:ext cx="0" cy="1598612"/>
          </a:xfrm>
          <a:prstGeom prst="line">
            <a:avLst/>
          </a:prstGeom>
          <a:noFill/>
          <a:ln w="4">
            <a:solidFill>
              <a:srgbClr val="6F6F6F"/>
            </a:solidFill>
            <a:round/>
          </a:ln>
          <a:extLst>
            <a:ext uri="{909E8E84-426E-40DD-AFC4-6F175D3DCCD1}">
              <a14:hiddenFill>
                <a:noFill/>
              </a14:hiddenFill>
            </a:ext>
          </a:extLst>
        </p:spPr>
        <p:txBody>
          <a:bodyPr/>
          <a:lstStyle/>
          <a:p>
            <a:endParaRPr altLang="en-US" lang="zh-CN"/>
          </a:p>
        </p:txBody>
      </p:sp>
      <p:sp>
        <p:nvSpPr>
          <p:cNvPr id="20492" name="Line 12"/>
          <p:cNvSpPr>
            <a:spLocks noChangeShapeType="1"/>
          </p:cNvSpPr>
          <p:nvPr/>
        </p:nvSpPr>
        <p:spPr bwMode="auto">
          <a:xfrm flipV="1">
            <a:off x="1179513" y="2649538"/>
            <a:ext cx="3203575" cy="0"/>
          </a:xfrm>
          <a:prstGeom prst="line">
            <a:avLst/>
          </a:prstGeom>
          <a:noFill/>
          <a:ln w="4">
            <a:solidFill>
              <a:srgbClr val="6F6F6F"/>
            </a:solidFill>
            <a:round/>
          </a:ln>
          <a:extLst>
            <a:ext uri="{909E8E84-426E-40DD-AFC4-6F175D3DCCD1}">
              <a14:hiddenFill>
                <a:noFill/>
              </a14:hiddenFill>
            </a:ext>
          </a:extLst>
        </p:spPr>
        <p:txBody>
          <a:bodyPr/>
          <a:lstStyle/>
          <a:p>
            <a:endParaRPr altLang="en-US" lang="zh-CN"/>
          </a:p>
        </p:txBody>
      </p:sp>
      <p:sp>
        <p:nvSpPr>
          <p:cNvPr id="20493" name="Line 13"/>
          <p:cNvSpPr>
            <a:spLocks noChangeShapeType="1"/>
          </p:cNvSpPr>
          <p:nvPr/>
        </p:nvSpPr>
        <p:spPr bwMode="auto">
          <a:xfrm flipH="1" flipV="1">
            <a:off x="7356475" y="4694238"/>
            <a:ext cx="0" cy="1600200"/>
          </a:xfrm>
          <a:prstGeom prst="line">
            <a:avLst/>
          </a:prstGeom>
          <a:noFill/>
          <a:ln w="4">
            <a:solidFill>
              <a:srgbClr val="6F6F6F"/>
            </a:solidFill>
            <a:round/>
          </a:ln>
          <a:extLst>
            <a:ext uri="{909E8E84-426E-40DD-AFC4-6F175D3DCCD1}">
              <a14:hiddenFill>
                <a:noFill/>
              </a14:hiddenFill>
            </a:ext>
          </a:extLst>
        </p:spPr>
        <p:txBody>
          <a:bodyPr/>
          <a:lstStyle/>
          <a:p>
            <a:endParaRPr altLang="en-US" lang="zh-CN"/>
          </a:p>
        </p:txBody>
      </p:sp>
      <p:sp>
        <p:nvSpPr>
          <p:cNvPr id="20494" name="Line 14"/>
          <p:cNvSpPr>
            <a:spLocks noChangeShapeType="1"/>
          </p:cNvSpPr>
          <p:nvPr/>
        </p:nvSpPr>
        <p:spPr bwMode="auto">
          <a:xfrm flipH="1">
            <a:off x="7356475" y="4694238"/>
            <a:ext cx="3182938" cy="0"/>
          </a:xfrm>
          <a:prstGeom prst="line">
            <a:avLst/>
          </a:prstGeom>
          <a:noFill/>
          <a:ln w="4">
            <a:solidFill>
              <a:srgbClr val="6F6F6F"/>
            </a:solidFill>
            <a:round/>
          </a:ln>
          <a:extLst>
            <a:ext uri="{909E8E84-426E-40DD-AFC4-6F175D3DCCD1}">
              <a14:hiddenFill>
                <a:noFill/>
              </a14:hiddenFill>
            </a:ext>
          </a:extLst>
        </p:spPr>
        <p:txBody>
          <a:bodyPr/>
          <a:lstStyle/>
          <a:p>
            <a:endParaRPr altLang="en-US" lang="zh-CN"/>
          </a:p>
        </p:txBody>
      </p:sp>
      <p:sp>
        <p:nvSpPr>
          <p:cNvPr id="20495" name="TextBox 14"/>
          <p:cNvSpPr txBox="1">
            <a:spLocks noChangeArrowheads="1"/>
          </p:cNvSpPr>
          <p:nvPr/>
        </p:nvSpPr>
        <p:spPr bwMode="auto">
          <a:xfrm>
            <a:off x="5402263" y="985838"/>
            <a:ext cx="9144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8F8F8"/>
                </a:solidFill>
                <a:latin charset="-122" panose="020b0503020204020204" pitchFamily="34" typeface="微软雅黑"/>
                <a:ea charset="-122" pitchFamily="34" typeface="微软雅黑"/>
              </a:rPr>
              <a:t>添加标题</a:t>
            </a:r>
          </a:p>
        </p:txBody>
      </p:sp>
      <p:sp>
        <p:nvSpPr>
          <p:cNvPr id="20496" name="TextBox 15"/>
          <p:cNvSpPr txBox="1">
            <a:spLocks noChangeArrowheads="1"/>
          </p:cNvSpPr>
          <p:nvPr/>
        </p:nvSpPr>
        <p:spPr bwMode="auto">
          <a:xfrm>
            <a:off x="5402263" y="5668963"/>
            <a:ext cx="9144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8F8F8"/>
                </a:solidFill>
                <a:latin charset="-122" panose="020b0503020204020204" pitchFamily="34" typeface="微软雅黑"/>
                <a:ea charset="-122" pitchFamily="34" typeface="微软雅黑"/>
              </a:rPr>
              <a:t>添加标题</a:t>
            </a:r>
          </a:p>
        </p:txBody>
      </p:sp>
      <p:sp>
        <p:nvSpPr>
          <p:cNvPr id="20497" name="TextBox 16"/>
          <p:cNvSpPr txBox="1">
            <a:spLocks noChangeArrowheads="1"/>
          </p:cNvSpPr>
          <p:nvPr/>
        </p:nvSpPr>
        <p:spPr bwMode="auto">
          <a:xfrm>
            <a:off x="3054351" y="3303588"/>
            <a:ext cx="91281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8F8F8"/>
                </a:solidFill>
                <a:latin charset="-122" panose="020b0503020204020204" pitchFamily="34" typeface="微软雅黑"/>
                <a:ea charset="-122" pitchFamily="34" typeface="微软雅黑"/>
              </a:rPr>
              <a:t>添加标题</a:t>
            </a:r>
          </a:p>
        </p:txBody>
      </p:sp>
      <p:sp>
        <p:nvSpPr>
          <p:cNvPr id="20498" name="TextBox 17"/>
          <p:cNvSpPr txBox="1">
            <a:spLocks noChangeArrowheads="1"/>
          </p:cNvSpPr>
          <p:nvPr/>
        </p:nvSpPr>
        <p:spPr bwMode="auto">
          <a:xfrm>
            <a:off x="7720014" y="3303588"/>
            <a:ext cx="91281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8F8F8"/>
                </a:solidFill>
                <a:latin charset="-122" panose="020b0503020204020204" pitchFamily="34" typeface="微软雅黑"/>
                <a:ea charset="-122" pitchFamily="34" typeface="微软雅黑"/>
              </a:rPr>
              <a:t>添加标题</a:t>
            </a:r>
          </a:p>
        </p:txBody>
      </p:sp>
      <p:sp>
        <p:nvSpPr>
          <p:cNvPr id="20499" name="TextBox 18"/>
          <p:cNvSpPr txBox="1">
            <a:spLocks noChangeArrowheads="1"/>
          </p:cNvSpPr>
          <p:nvPr/>
        </p:nvSpPr>
        <p:spPr bwMode="auto">
          <a:xfrm>
            <a:off x="4706938" y="3108325"/>
            <a:ext cx="23050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这里可以添加主要内容这里可以添加主要内容</a:t>
            </a:r>
          </a:p>
        </p:txBody>
      </p:sp>
      <p:sp>
        <p:nvSpPr>
          <p:cNvPr id="20500" name="TextBox 19"/>
          <p:cNvSpPr txBox="1">
            <a:spLocks noChangeArrowheads="1"/>
          </p:cNvSpPr>
          <p:nvPr/>
        </p:nvSpPr>
        <p:spPr bwMode="auto">
          <a:xfrm>
            <a:off x="1538288" y="1497013"/>
            <a:ext cx="262731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这里可以添加说明性文字这里可以添加说明性文字</a:t>
            </a:r>
          </a:p>
        </p:txBody>
      </p:sp>
      <p:sp>
        <p:nvSpPr>
          <p:cNvPr id="20501" name="TextBox 20"/>
          <p:cNvSpPr txBox="1">
            <a:spLocks noChangeArrowheads="1"/>
          </p:cNvSpPr>
          <p:nvPr/>
        </p:nvSpPr>
        <p:spPr bwMode="auto">
          <a:xfrm>
            <a:off x="7766049" y="4822825"/>
            <a:ext cx="2627313"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这里可以添加说明性文字这里可以添加说明性文字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0483"/>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0483"/>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0484"/>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0484"/>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0482"/>
                                        </p:tgtEl>
                                        <p:attrNameLst>
                                          <p:attrName>style.visibility</p:attrName>
                                        </p:attrNameLst>
                                      </p:cBhvr>
                                      <p:to>
                                        <p:strVal val="visible"/>
                                      </p:to>
                                    </p:set>
                                    <p:animEffect filter="barn(outVertical)" transition="in">
                                      <p:cBhvr>
                                        <p:cTn dur="500" id="15"/>
                                        <p:tgtEl>
                                          <p:spTgt spid="20482"/>
                                        </p:tgtEl>
                                      </p:cBhvr>
                                    </p:animEffect>
                                  </p:childTnLst>
                                </p:cTn>
                              </p:par>
                            </p:childTnLst>
                          </p:cTn>
                        </p:par>
                        <p:par>
                          <p:cTn fill="hold" id="16" nodeType="afterGroup">
                            <p:stCondLst>
                              <p:cond delay="500"/>
                            </p:stCondLst>
                            <p:childTnLst>
                              <p:par>
                                <p:cTn fill="hold" grpId="0" id="17" nodeType="afterEffect" presetClass="entr" presetID="16" presetSubtype="42">
                                  <p:stCondLst>
                                    <p:cond delay="0"/>
                                  </p:stCondLst>
                                  <p:childTnLst>
                                    <p:set>
                                      <p:cBhvr>
                                        <p:cTn dur="1" fill="hold" id="18">
                                          <p:stCondLst>
                                            <p:cond delay="0"/>
                                          </p:stCondLst>
                                        </p:cTn>
                                        <p:tgtEl>
                                          <p:spTgt spid="20486"/>
                                        </p:tgtEl>
                                        <p:attrNameLst>
                                          <p:attrName>style.visibility</p:attrName>
                                        </p:attrNameLst>
                                      </p:cBhvr>
                                      <p:to>
                                        <p:strVal val="visible"/>
                                      </p:to>
                                    </p:set>
                                    <p:animEffect filter="barn(outHorizontal)" transition="in">
                                      <p:cBhvr>
                                        <p:cTn dur="500" id="19"/>
                                        <p:tgtEl>
                                          <p:spTgt spid="20486"/>
                                        </p:tgtEl>
                                      </p:cBhvr>
                                    </p:animEffect>
                                  </p:childTnLst>
                                </p:cTn>
                              </p:par>
                            </p:childTnLst>
                          </p:cTn>
                        </p:par>
                        <p:par>
                          <p:cTn fill="hold" id="20" nodeType="afterGroup">
                            <p:stCondLst>
                              <p:cond delay="1000"/>
                            </p:stCondLst>
                            <p:childTnLst>
                              <p:par>
                                <p:cTn fill="hold" grpId="0" id="21" nodeType="afterEffect" presetClass="entr" presetID="31" presetSubtype="0">
                                  <p:stCondLst>
                                    <p:cond delay="0"/>
                                  </p:stCondLst>
                                  <p:childTnLst>
                                    <p:set>
                                      <p:cBhvr>
                                        <p:cTn dur="1" fill="hold" id="22">
                                          <p:stCondLst>
                                            <p:cond delay="0"/>
                                          </p:stCondLst>
                                        </p:cTn>
                                        <p:tgtEl>
                                          <p:spTgt spid="20499"/>
                                        </p:tgtEl>
                                        <p:attrNameLst>
                                          <p:attrName>style.visibility</p:attrName>
                                        </p:attrNameLst>
                                      </p:cBhvr>
                                      <p:to>
                                        <p:strVal val="visible"/>
                                      </p:to>
                                    </p:set>
                                    <p:anim calcmode="lin" valueType="num">
                                      <p:cBhvr>
                                        <p:cTn dur="1000" fill="hold" id="23"/>
                                        <p:tgtEl>
                                          <p:spTgt spid="20499"/>
                                        </p:tgtEl>
                                        <p:attrNameLst>
                                          <p:attrName>ppt_w</p:attrName>
                                        </p:attrNameLst>
                                      </p:cBhvr>
                                      <p:tavLst>
                                        <p:tav tm="0">
                                          <p:val>
                                            <p:fltVal val="0"/>
                                          </p:val>
                                        </p:tav>
                                        <p:tav tm="100000">
                                          <p:val>
                                            <p:strVal val="#ppt_w"/>
                                          </p:val>
                                        </p:tav>
                                      </p:tavLst>
                                    </p:anim>
                                    <p:anim calcmode="lin" valueType="num">
                                      <p:cBhvr>
                                        <p:cTn dur="1000" fill="hold" id="24"/>
                                        <p:tgtEl>
                                          <p:spTgt spid="20499"/>
                                        </p:tgtEl>
                                        <p:attrNameLst>
                                          <p:attrName>ppt_h</p:attrName>
                                        </p:attrNameLst>
                                      </p:cBhvr>
                                      <p:tavLst>
                                        <p:tav tm="0">
                                          <p:val>
                                            <p:fltVal val="0"/>
                                          </p:val>
                                        </p:tav>
                                        <p:tav tm="100000">
                                          <p:val>
                                            <p:strVal val="#ppt_h"/>
                                          </p:val>
                                        </p:tav>
                                      </p:tavLst>
                                    </p:anim>
                                    <p:anim calcmode="lin" valueType="num">
                                      <p:cBhvr>
                                        <p:cTn dur="1000" fill="hold" id="25"/>
                                        <p:tgtEl>
                                          <p:spTgt spid="20499"/>
                                        </p:tgtEl>
                                        <p:attrNameLst>
                                          <p:attrName>style.rotation</p:attrName>
                                        </p:attrNameLst>
                                      </p:cBhvr>
                                      <p:tavLst>
                                        <p:tav tm="0">
                                          <p:val>
                                            <p:fltVal val="90"/>
                                          </p:val>
                                        </p:tav>
                                        <p:tav tm="100000">
                                          <p:val>
                                            <p:fltVal val="0"/>
                                          </p:val>
                                        </p:tav>
                                      </p:tavLst>
                                    </p:anim>
                                    <p:animEffect filter="fade" transition="in">
                                      <p:cBhvr>
                                        <p:cTn dur="1000" id="26"/>
                                        <p:tgtEl>
                                          <p:spTgt spid="20499"/>
                                        </p:tgtEl>
                                      </p:cBhvr>
                                    </p:animEffect>
                                  </p:childTnLst>
                                </p:cTn>
                              </p:par>
                            </p:childTnLst>
                          </p:cTn>
                        </p:par>
                        <p:par>
                          <p:cTn fill="hold" id="27" nodeType="afterGroup">
                            <p:stCondLst>
                              <p:cond delay="2000"/>
                            </p:stCondLst>
                            <p:childTnLst>
                              <p:par>
                                <p:cTn fill="hold" grpId="0" id="28" nodeType="afterEffect" presetClass="entr" presetID="21" presetSubtype="1">
                                  <p:stCondLst>
                                    <p:cond delay="0"/>
                                  </p:stCondLst>
                                  <p:childTnLst>
                                    <p:set>
                                      <p:cBhvr>
                                        <p:cTn dur="1" fill="hold" id="29">
                                          <p:stCondLst>
                                            <p:cond delay="0"/>
                                          </p:stCondLst>
                                        </p:cTn>
                                        <p:tgtEl>
                                          <p:spTgt spid="20485"/>
                                        </p:tgtEl>
                                        <p:attrNameLst>
                                          <p:attrName>style.visibility</p:attrName>
                                        </p:attrNameLst>
                                      </p:cBhvr>
                                      <p:to>
                                        <p:strVal val="visible"/>
                                      </p:to>
                                    </p:set>
                                    <p:animEffect filter="wheel(1)" transition="in">
                                      <p:cBhvr>
                                        <p:cTn dur="1000" id="30"/>
                                        <p:tgtEl>
                                          <p:spTgt spid="20485"/>
                                        </p:tgtEl>
                                      </p:cBhvr>
                                    </p:animEffect>
                                  </p:childTnLst>
                                </p:cTn>
                              </p:par>
                            </p:childTnLst>
                          </p:cTn>
                        </p:par>
                        <p:par>
                          <p:cTn fill="hold" id="31" nodeType="afterGroup">
                            <p:stCondLst>
                              <p:cond delay="3000"/>
                            </p:stCondLst>
                            <p:childTnLst>
                              <p:par>
                                <p:cTn fill="hold" grpId="0" id="32" nodeType="afterEffect" presetClass="entr" presetID="2" presetSubtype="1">
                                  <p:stCondLst>
                                    <p:cond delay="0"/>
                                  </p:stCondLst>
                                  <p:childTnLst>
                                    <p:set>
                                      <p:cBhvr>
                                        <p:cTn dur="1" fill="hold" id="33">
                                          <p:stCondLst>
                                            <p:cond delay="0"/>
                                          </p:stCondLst>
                                        </p:cTn>
                                        <p:tgtEl>
                                          <p:spTgt spid="20487"/>
                                        </p:tgtEl>
                                        <p:attrNameLst>
                                          <p:attrName>style.visibility</p:attrName>
                                        </p:attrNameLst>
                                      </p:cBhvr>
                                      <p:to>
                                        <p:strVal val="visible"/>
                                      </p:to>
                                    </p:set>
                                    <p:anim calcmode="lin" valueType="num">
                                      <p:cBhvr additive="base">
                                        <p:cTn dur="500" fill="hold" id="34"/>
                                        <p:tgtEl>
                                          <p:spTgt spid="20487"/>
                                        </p:tgtEl>
                                        <p:attrNameLst>
                                          <p:attrName>ppt_x</p:attrName>
                                        </p:attrNameLst>
                                      </p:cBhvr>
                                      <p:tavLst>
                                        <p:tav tm="0">
                                          <p:val>
                                            <p:strVal val="#ppt_x"/>
                                          </p:val>
                                        </p:tav>
                                        <p:tav tm="100000">
                                          <p:val>
                                            <p:strVal val="#ppt_x"/>
                                          </p:val>
                                        </p:tav>
                                      </p:tavLst>
                                    </p:anim>
                                    <p:anim calcmode="lin" valueType="num">
                                      <p:cBhvr additive="base">
                                        <p:cTn dur="500" fill="hold" id="35"/>
                                        <p:tgtEl>
                                          <p:spTgt spid="20487"/>
                                        </p:tgtEl>
                                        <p:attrNameLst>
                                          <p:attrName>ppt_y</p:attrName>
                                        </p:attrNameLst>
                                      </p:cBhvr>
                                      <p:tavLst>
                                        <p:tav tm="0">
                                          <p:val>
                                            <p:strVal val="0-#ppt_h/2"/>
                                          </p:val>
                                        </p:tav>
                                        <p:tav tm="100000">
                                          <p:val>
                                            <p:strVal val="#ppt_y"/>
                                          </p:val>
                                        </p:tav>
                                      </p:tavLst>
                                    </p:anim>
                                  </p:childTnLst>
                                </p:cTn>
                              </p:par>
                              <p:par>
                                <p:cTn fill="hold" grpId="0" id="36" nodeType="withEffect" presetClass="entr" presetID="2" presetSubtype="1">
                                  <p:stCondLst>
                                    <p:cond delay="0"/>
                                  </p:stCondLst>
                                  <p:childTnLst>
                                    <p:set>
                                      <p:cBhvr>
                                        <p:cTn dur="1" fill="hold" id="37">
                                          <p:stCondLst>
                                            <p:cond delay="0"/>
                                          </p:stCondLst>
                                        </p:cTn>
                                        <p:tgtEl>
                                          <p:spTgt spid="20495"/>
                                        </p:tgtEl>
                                        <p:attrNameLst>
                                          <p:attrName>style.visibility</p:attrName>
                                        </p:attrNameLst>
                                      </p:cBhvr>
                                      <p:to>
                                        <p:strVal val="visible"/>
                                      </p:to>
                                    </p:set>
                                    <p:anim calcmode="lin" valueType="num">
                                      <p:cBhvr additive="base">
                                        <p:cTn dur="500" fill="hold" id="38"/>
                                        <p:tgtEl>
                                          <p:spTgt spid="20495"/>
                                        </p:tgtEl>
                                        <p:attrNameLst>
                                          <p:attrName>ppt_x</p:attrName>
                                        </p:attrNameLst>
                                      </p:cBhvr>
                                      <p:tavLst>
                                        <p:tav tm="0">
                                          <p:val>
                                            <p:strVal val="#ppt_x"/>
                                          </p:val>
                                        </p:tav>
                                        <p:tav tm="100000">
                                          <p:val>
                                            <p:strVal val="#ppt_x"/>
                                          </p:val>
                                        </p:tav>
                                      </p:tavLst>
                                    </p:anim>
                                    <p:anim calcmode="lin" valueType="num">
                                      <p:cBhvr additive="base">
                                        <p:cTn dur="500" fill="hold" id="39"/>
                                        <p:tgtEl>
                                          <p:spTgt spid="20495"/>
                                        </p:tgtEl>
                                        <p:attrNameLst>
                                          <p:attrName>ppt_y</p:attrName>
                                        </p:attrNameLst>
                                      </p:cBhvr>
                                      <p:tavLst>
                                        <p:tav tm="0">
                                          <p:val>
                                            <p:strVal val="0-#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20488"/>
                                        </p:tgtEl>
                                        <p:attrNameLst>
                                          <p:attrName>style.visibility</p:attrName>
                                        </p:attrNameLst>
                                      </p:cBhvr>
                                      <p:to>
                                        <p:strVal val="visible"/>
                                      </p:to>
                                    </p:set>
                                    <p:anim calcmode="lin" valueType="num">
                                      <p:cBhvr additive="base">
                                        <p:cTn dur="500" fill="hold" id="42"/>
                                        <p:tgtEl>
                                          <p:spTgt spid="20488"/>
                                        </p:tgtEl>
                                        <p:attrNameLst>
                                          <p:attrName>ppt_x</p:attrName>
                                        </p:attrNameLst>
                                      </p:cBhvr>
                                      <p:tavLst>
                                        <p:tav tm="0">
                                          <p:val>
                                            <p:strVal val="#ppt_x"/>
                                          </p:val>
                                        </p:tav>
                                        <p:tav tm="100000">
                                          <p:val>
                                            <p:strVal val="#ppt_x"/>
                                          </p:val>
                                        </p:tav>
                                      </p:tavLst>
                                    </p:anim>
                                    <p:anim calcmode="lin" valueType="num">
                                      <p:cBhvr additive="base">
                                        <p:cTn dur="500" fill="hold" id="43"/>
                                        <p:tgtEl>
                                          <p:spTgt spid="20488"/>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20496"/>
                                        </p:tgtEl>
                                        <p:attrNameLst>
                                          <p:attrName>style.visibility</p:attrName>
                                        </p:attrNameLst>
                                      </p:cBhvr>
                                      <p:to>
                                        <p:strVal val="visible"/>
                                      </p:to>
                                    </p:set>
                                    <p:anim calcmode="lin" valueType="num">
                                      <p:cBhvr additive="base">
                                        <p:cTn dur="500" fill="hold" id="46"/>
                                        <p:tgtEl>
                                          <p:spTgt spid="20496"/>
                                        </p:tgtEl>
                                        <p:attrNameLst>
                                          <p:attrName>ppt_x</p:attrName>
                                        </p:attrNameLst>
                                      </p:cBhvr>
                                      <p:tavLst>
                                        <p:tav tm="0">
                                          <p:val>
                                            <p:strVal val="#ppt_x"/>
                                          </p:val>
                                        </p:tav>
                                        <p:tav tm="100000">
                                          <p:val>
                                            <p:strVal val="#ppt_x"/>
                                          </p:val>
                                        </p:tav>
                                      </p:tavLst>
                                    </p:anim>
                                    <p:anim calcmode="lin" valueType="num">
                                      <p:cBhvr additive="base">
                                        <p:cTn dur="500" fill="hold" id="47"/>
                                        <p:tgtEl>
                                          <p:spTgt spid="20496"/>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2">
                                  <p:stCondLst>
                                    <p:cond delay="0"/>
                                  </p:stCondLst>
                                  <p:childTnLst>
                                    <p:set>
                                      <p:cBhvr>
                                        <p:cTn dur="1" fill="hold" id="49">
                                          <p:stCondLst>
                                            <p:cond delay="0"/>
                                          </p:stCondLst>
                                        </p:cTn>
                                        <p:tgtEl>
                                          <p:spTgt spid="20489"/>
                                        </p:tgtEl>
                                        <p:attrNameLst>
                                          <p:attrName>style.visibility</p:attrName>
                                        </p:attrNameLst>
                                      </p:cBhvr>
                                      <p:to>
                                        <p:strVal val="visible"/>
                                      </p:to>
                                    </p:set>
                                    <p:anim calcmode="lin" valueType="num">
                                      <p:cBhvr additive="base">
                                        <p:cTn dur="500" fill="hold" id="50"/>
                                        <p:tgtEl>
                                          <p:spTgt spid="20489"/>
                                        </p:tgtEl>
                                        <p:attrNameLst>
                                          <p:attrName>ppt_x</p:attrName>
                                        </p:attrNameLst>
                                      </p:cBhvr>
                                      <p:tavLst>
                                        <p:tav tm="0">
                                          <p:val>
                                            <p:strVal val="1+#ppt_w/2"/>
                                          </p:val>
                                        </p:tav>
                                        <p:tav tm="100000">
                                          <p:val>
                                            <p:strVal val="#ppt_x"/>
                                          </p:val>
                                        </p:tav>
                                      </p:tavLst>
                                    </p:anim>
                                    <p:anim calcmode="lin" valueType="num">
                                      <p:cBhvr additive="base">
                                        <p:cTn dur="500" fill="hold" id="51"/>
                                        <p:tgtEl>
                                          <p:spTgt spid="20489"/>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0"/>
                                  </p:stCondLst>
                                  <p:childTnLst>
                                    <p:set>
                                      <p:cBhvr>
                                        <p:cTn dur="1" fill="hold" id="53">
                                          <p:stCondLst>
                                            <p:cond delay="0"/>
                                          </p:stCondLst>
                                        </p:cTn>
                                        <p:tgtEl>
                                          <p:spTgt spid="20498"/>
                                        </p:tgtEl>
                                        <p:attrNameLst>
                                          <p:attrName>style.visibility</p:attrName>
                                        </p:attrNameLst>
                                      </p:cBhvr>
                                      <p:to>
                                        <p:strVal val="visible"/>
                                      </p:to>
                                    </p:set>
                                    <p:anim calcmode="lin" valueType="num">
                                      <p:cBhvr additive="base">
                                        <p:cTn dur="500" fill="hold" id="54"/>
                                        <p:tgtEl>
                                          <p:spTgt spid="20498"/>
                                        </p:tgtEl>
                                        <p:attrNameLst>
                                          <p:attrName>ppt_x</p:attrName>
                                        </p:attrNameLst>
                                      </p:cBhvr>
                                      <p:tavLst>
                                        <p:tav tm="0">
                                          <p:val>
                                            <p:strVal val="1+#ppt_w/2"/>
                                          </p:val>
                                        </p:tav>
                                        <p:tav tm="100000">
                                          <p:val>
                                            <p:strVal val="#ppt_x"/>
                                          </p:val>
                                        </p:tav>
                                      </p:tavLst>
                                    </p:anim>
                                    <p:anim calcmode="lin" valueType="num">
                                      <p:cBhvr additive="base">
                                        <p:cTn dur="500" fill="hold" id="55"/>
                                        <p:tgtEl>
                                          <p:spTgt spid="20498"/>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8">
                                  <p:stCondLst>
                                    <p:cond delay="0"/>
                                  </p:stCondLst>
                                  <p:childTnLst>
                                    <p:set>
                                      <p:cBhvr>
                                        <p:cTn dur="1" fill="hold" id="57">
                                          <p:stCondLst>
                                            <p:cond delay="0"/>
                                          </p:stCondLst>
                                        </p:cTn>
                                        <p:tgtEl>
                                          <p:spTgt spid="20490"/>
                                        </p:tgtEl>
                                        <p:attrNameLst>
                                          <p:attrName>style.visibility</p:attrName>
                                        </p:attrNameLst>
                                      </p:cBhvr>
                                      <p:to>
                                        <p:strVal val="visible"/>
                                      </p:to>
                                    </p:set>
                                    <p:anim calcmode="lin" valueType="num">
                                      <p:cBhvr additive="base">
                                        <p:cTn dur="500" fill="hold" id="58"/>
                                        <p:tgtEl>
                                          <p:spTgt spid="20490"/>
                                        </p:tgtEl>
                                        <p:attrNameLst>
                                          <p:attrName>ppt_x</p:attrName>
                                        </p:attrNameLst>
                                      </p:cBhvr>
                                      <p:tavLst>
                                        <p:tav tm="0">
                                          <p:val>
                                            <p:strVal val="0-#ppt_w/2"/>
                                          </p:val>
                                        </p:tav>
                                        <p:tav tm="100000">
                                          <p:val>
                                            <p:strVal val="#ppt_x"/>
                                          </p:val>
                                        </p:tav>
                                      </p:tavLst>
                                    </p:anim>
                                    <p:anim calcmode="lin" valueType="num">
                                      <p:cBhvr additive="base">
                                        <p:cTn dur="500" fill="hold" id="59"/>
                                        <p:tgtEl>
                                          <p:spTgt spid="20490"/>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0"/>
                                  </p:stCondLst>
                                  <p:childTnLst>
                                    <p:set>
                                      <p:cBhvr>
                                        <p:cTn dur="1" fill="hold" id="61">
                                          <p:stCondLst>
                                            <p:cond delay="0"/>
                                          </p:stCondLst>
                                        </p:cTn>
                                        <p:tgtEl>
                                          <p:spTgt spid="20497"/>
                                        </p:tgtEl>
                                        <p:attrNameLst>
                                          <p:attrName>style.visibility</p:attrName>
                                        </p:attrNameLst>
                                      </p:cBhvr>
                                      <p:to>
                                        <p:strVal val="visible"/>
                                      </p:to>
                                    </p:set>
                                    <p:anim calcmode="lin" valueType="num">
                                      <p:cBhvr additive="base">
                                        <p:cTn dur="500" fill="hold" id="62"/>
                                        <p:tgtEl>
                                          <p:spTgt spid="20497"/>
                                        </p:tgtEl>
                                        <p:attrNameLst>
                                          <p:attrName>ppt_x</p:attrName>
                                        </p:attrNameLst>
                                      </p:cBhvr>
                                      <p:tavLst>
                                        <p:tav tm="0">
                                          <p:val>
                                            <p:strVal val="0-#ppt_w/2"/>
                                          </p:val>
                                        </p:tav>
                                        <p:tav tm="100000">
                                          <p:val>
                                            <p:strVal val="#ppt_x"/>
                                          </p:val>
                                        </p:tav>
                                      </p:tavLst>
                                    </p:anim>
                                    <p:anim calcmode="lin" valueType="num">
                                      <p:cBhvr additive="base">
                                        <p:cTn dur="500" fill="hold" id="63"/>
                                        <p:tgtEl>
                                          <p:spTgt spid="20497"/>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3500"/>
                            </p:stCondLst>
                            <p:childTnLst>
                              <p:par>
                                <p:cTn fill="hold" grpId="0" id="65" nodeType="afterEffect" presetClass="entr" presetID="22" presetSubtype="4">
                                  <p:stCondLst>
                                    <p:cond delay="0"/>
                                  </p:stCondLst>
                                  <p:childTnLst>
                                    <p:set>
                                      <p:cBhvr>
                                        <p:cTn dur="1" fill="hold" id="66">
                                          <p:stCondLst>
                                            <p:cond delay="0"/>
                                          </p:stCondLst>
                                        </p:cTn>
                                        <p:tgtEl>
                                          <p:spTgt spid="20491"/>
                                        </p:tgtEl>
                                        <p:attrNameLst>
                                          <p:attrName>style.visibility</p:attrName>
                                        </p:attrNameLst>
                                      </p:cBhvr>
                                      <p:to>
                                        <p:strVal val="visible"/>
                                      </p:to>
                                    </p:set>
                                    <p:animEffect filter="wipe(down)" transition="in">
                                      <p:cBhvr>
                                        <p:cTn dur="500" id="67"/>
                                        <p:tgtEl>
                                          <p:spTgt spid="20491"/>
                                        </p:tgtEl>
                                      </p:cBhvr>
                                    </p:animEffect>
                                  </p:childTnLst>
                                </p:cTn>
                              </p:par>
                              <p:par>
                                <p:cTn fill="hold" grpId="0" id="68" nodeType="withEffect" presetClass="entr" presetID="22" presetSubtype="2">
                                  <p:stCondLst>
                                    <p:cond delay="0"/>
                                  </p:stCondLst>
                                  <p:childTnLst>
                                    <p:set>
                                      <p:cBhvr>
                                        <p:cTn dur="1" fill="hold" id="69">
                                          <p:stCondLst>
                                            <p:cond delay="0"/>
                                          </p:stCondLst>
                                        </p:cTn>
                                        <p:tgtEl>
                                          <p:spTgt spid="20492"/>
                                        </p:tgtEl>
                                        <p:attrNameLst>
                                          <p:attrName>style.visibility</p:attrName>
                                        </p:attrNameLst>
                                      </p:cBhvr>
                                      <p:to>
                                        <p:strVal val="visible"/>
                                      </p:to>
                                    </p:set>
                                    <p:animEffect filter="wipe(right)" transition="in">
                                      <p:cBhvr>
                                        <p:cTn dur="500" id="70"/>
                                        <p:tgtEl>
                                          <p:spTgt spid="20492"/>
                                        </p:tgtEl>
                                      </p:cBhvr>
                                    </p:animEffect>
                                  </p:childTnLst>
                                </p:cTn>
                              </p:par>
                            </p:childTnLst>
                          </p:cTn>
                        </p:par>
                        <p:par>
                          <p:cTn fill="hold" id="71" nodeType="afterGroup">
                            <p:stCondLst>
                              <p:cond delay="4000"/>
                            </p:stCondLst>
                            <p:childTnLst>
                              <p:par>
                                <p:cTn fill="hold" grpId="0" id="72" nodeType="afterEffect" presetClass="entr" presetID="22" presetSubtype="2">
                                  <p:stCondLst>
                                    <p:cond delay="0"/>
                                  </p:stCondLst>
                                  <p:childTnLst>
                                    <p:set>
                                      <p:cBhvr>
                                        <p:cTn dur="1" fill="hold" id="73">
                                          <p:stCondLst>
                                            <p:cond delay="0"/>
                                          </p:stCondLst>
                                        </p:cTn>
                                        <p:tgtEl>
                                          <p:spTgt spid="20500"/>
                                        </p:tgtEl>
                                        <p:attrNameLst>
                                          <p:attrName>style.visibility</p:attrName>
                                        </p:attrNameLst>
                                      </p:cBhvr>
                                      <p:to>
                                        <p:strVal val="visible"/>
                                      </p:to>
                                    </p:set>
                                    <p:animEffect filter="wipe(right)" transition="in">
                                      <p:cBhvr>
                                        <p:cTn dur="500" id="74"/>
                                        <p:tgtEl>
                                          <p:spTgt spid="20500"/>
                                        </p:tgtEl>
                                      </p:cBhvr>
                                    </p:animEffect>
                                  </p:childTnLst>
                                </p:cTn>
                              </p:par>
                            </p:childTnLst>
                          </p:cTn>
                        </p:par>
                        <p:par>
                          <p:cTn fill="hold" id="75" nodeType="afterGroup">
                            <p:stCondLst>
                              <p:cond delay="4500"/>
                            </p:stCondLst>
                            <p:childTnLst>
                              <p:par>
                                <p:cTn fill="hold" grpId="0" id="76" nodeType="afterEffect" presetClass="entr" presetID="22" presetSubtype="8">
                                  <p:stCondLst>
                                    <p:cond delay="0"/>
                                  </p:stCondLst>
                                  <p:childTnLst>
                                    <p:set>
                                      <p:cBhvr>
                                        <p:cTn dur="1" fill="hold" id="77">
                                          <p:stCondLst>
                                            <p:cond delay="0"/>
                                          </p:stCondLst>
                                        </p:cTn>
                                        <p:tgtEl>
                                          <p:spTgt spid="20494"/>
                                        </p:tgtEl>
                                        <p:attrNameLst>
                                          <p:attrName>style.visibility</p:attrName>
                                        </p:attrNameLst>
                                      </p:cBhvr>
                                      <p:to>
                                        <p:strVal val="visible"/>
                                      </p:to>
                                    </p:set>
                                    <p:animEffect filter="wipe(left)" transition="in">
                                      <p:cBhvr>
                                        <p:cTn dur="500" id="78"/>
                                        <p:tgtEl>
                                          <p:spTgt spid="20494"/>
                                        </p:tgtEl>
                                      </p:cBhvr>
                                    </p:animEffect>
                                  </p:childTnLst>
                                </p:cTn>
                              </p:par>
                              <p:par>
                                <p:cTn fill="hold" grpId="0" id="79" nodeType="withEffect" presetClass="entr" presetID="22" presetSubtype="1">
                                  <p:stCondLst>
                                    <p:cond delay="0"/>
                                  </p:stCondLst>
                                  <p:childTnLst>
                                    <p:set>
                                      <p:cBhvr>
                                        <p:cTn dur="1" fill="hold" id="80">
                                          <p:stCondLst>
                                            <p:cond delay="0"/>
                                          </p:stCondLst>
                                        </p:cTn>
                                        <p:tgtEl>
                                          <p:spTgt spid="20493"/>
                                        </p:tgtEl>
                                        <p:attrNameLst>
                                          <p:attrName>style.visibility</p:attrName>
                                        </p:attrNameLst>
                                      </p:cBhvr>
                                      <p:to>
                                        <p:strVal val="visible"/>
                                      </p:to>
                                    </p:set>
                                    <p:animEffect filter="wipe(up)" transition="in">
                                      <p:cBhvr>
                                        <p:cTn dur="500" id="81"/>
                                        <p:tgtEl>
                                          <p:spTgt spid="20493"/>
                                        </p:tgtEl>
                                      </p:cBhvr>
                                    </p:animEffect>
                                  </p:childTnLst>
                                </p:cTn>
                              </p:par>
                            </p:childTnLst>
                          </p:cTn>
                        </p:par>
                        <p:par>
                          <p:cTn fill="hold" id="82" nodeType="afterGroup">
                            <p:stCondLst>
                              <p:cond delay="5000"/>
                            </p:stCondLst>
                            <p:childTnLst>
                              <p:par>
                                <p:cTn fill="hold" grpId="0" id="83" nodeType="afterEffect" presetClass="entr" presetID="22" presetSubtype="8">
                                  <p:stCondLst>
                                    <p:cond delay="0"/>
                                  </p:stCondLst>
                                  <p:childTnLst>
                                    <p:set>
                                      <p:cBhvr>
                                        <p:cTn dur="1" fill="hold" id="84">
                                          <p:stCondLst>
                                            <p:cond delay="0"/>
                                          </p:stCondLst>
                                        </p:cTn>
                                        <p:tgtEl>
                                          <p:spTgt spid="20501"/>
                                        </p:tgtEl>
                                        <p:attrNameLst>
                                          <p:attrName>style.visibility</p:attrName>
                                        </p:attrNameLst>
                                      </p:cBhvr>
                                      <p:to>
                                        <p:strVal val="visible"/>
                                      </p:to>
                                    </p:set>
                                    <p:animEffect filter="wipe(left)" transition="in">
                                      <p:cBhvr>
                                        <p:cTn dur="500" id="85"/>
                                        <p:tgtEl>
                                          <p:spTgt spid="205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2"/>
      <p:bldP grpId="0" spid="20483"/>
      <p:bldP grpId="1" spid="20483"/>
      <p:bldP grpId="0" spid="20484"/>
      <p:bldP grpId="1" spid="20484"/>
      <p:bldP grpId="0" spid="20485"/>
      <p:bldP grpId="0" spid="20486"/>
      <p:bldP grpId="0" spid="20487"/>
      <p:bldP grpId="0" spid="20488"/>
      <p:bldP grpId="0" spid="20489"/>
      <p:bldP grpId="0" spid="20490"/>
      <p:bldP grpId="0" spid="20491"/>
      <p:bldP grpId="0" spid="20492"/>
      <p:bldP grpId="0" spid="20493"/>
      <p:bldP grpId="0" spid="20494"/>
      <p:bldP grpId="0" spid="20495"/>
      <p:bldP grpId="0" spid="20496"/>
      <p:bldP grpId="0" spid="20497"/>
      <p:bldP grpId="0" spid="20498"/>
      <p:bldP grpId="0" spid="20499"/>
      <p:bldP grpId="0" spid="20500"/>
      <p:bldP grpId="0" spid="2050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1507"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8"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9" name="Freeform 6"/>
          <p:cNvSpPr/>
          <p:nvPr/>
        </p:nvSpPr>
        <p:spPr bwMode="auto">
          <a:xfrm>
            <a:off x="2295525" y="3381375"/>
            <a:ext cx="1350963" cy="946150"/>
          </a:xfrm>
          <a:custGeom>
            <a:gdLst>
              <a:gd fmla="*/ 0 w 1432" name="T0"/>
              <a:gd fmla="*/ 273836 h 1002" name="T1"/>
              <a:gd fmla="*/ 1350963 w 1432" name="T2"/>
              <a:gd fmla="*/ 0 h 1002" name="T3"/>
              <a:gd fmla="*/ 1174545 w 1432" name="T4"/>
              <a:gd fmla="*/ 748799 h 1002" name="T5"/>
              <a:gd fmla="*/ 259438 w 1432" name="T6"/>
              <a:gd fmla="*/ 946150 h 1002" name="T7"/>
              <a:gd fmla="*/ 0 w 1432" name="T8"/>
              <a:gd fmla="*/ 273836 h 100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02" w="1432">
                <a:moveTo>
                  <a:pt x="0" y="290"/>
                </a:moveTo>
                <a:lnTo>
                  <a:pt x="1432" y="0"/>
                </a:lnTo>
                <a:lnTo>
                  <a:pt x="1245" y="793"/>
                </a:lnTo>
                <a:lnTo>
                  <a:pt x="275" y="1002"/>
                </a:lnTo>
                <a:lnTo>
                  <a:pt x="0" y="290"/>
                </a:lnTo>
                <a:close/>
              </a:path>
            </a:pathLst>
          </a:custGeom>
          <a:solidFill>
            <a:srgbClr val="4040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0" name="Oval 7"/>
          <p:cNvSpPr>
            <a:spLocks noChangeArrowheads="1"/>
          </p:cNvSpPr>
          <p:nvPr/>
        </p:nvSpPr>
        <p:spPr bwMode="auto">
          <a:xfrm>
            <a:off x="1071563" y="2192338"/>
            <a:ext cx="2206625" cy="22066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1511" name="Freeform 8"/>
          <p:cNvSpPr/>
          <p:nvPr/>
        </p:nvSpPr>
        <p:spPr bwMode="auto">
          <a:xfrm>
            <a:off x="496888" y="3381375"/>
            <a:ext cx="3149600" cy="717550"/>
          </a:xfrm>
          <a:custGeom>
            <a:gdLst>
              <a:gd fmla="*/ 0 w 3337" name="T0"/>
              <a:gd fmla="*/ 0 h 760" name="T1"/>
              <a:gd fmla="*/ 3149600 w 3337" name="T2"/>
              <a:gd fmla="*/ 0 h 760" name="T3"/>
              <a:gd fmla="*/ 2973102 w 3337" name="T4"/>
              <a:gd fmla="*/ 717550 h 760" name="T5"/>
              <a:gd fmla="*/ 259556 w 3337" name="T6"/>
              <a:gd fmla="*/ 717550 h 760" name="T7"/>
              <a:gd fmla="*/ 0 w 3337" name="T8"/>
              <a:gd fmla="*/ 0 h 7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60" w="3337">
                <a:moveTo>
                  <a:pt x="0" y="0"/>
                </a:moveTo>
                <a:lnTo>
                  <a:pt x="3337" y="0"/>
                </a:lnTo>
                <a:lnTo>
                  <a:pt x="3150" y="760"/>
                </a:lnTo>
                <a:lnTo>
                  <a:pt x="275" y="760"/>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2" name="Freeform 9"/>
          <p:cNvSpPr/>
          <p:nvPr/>
        </p:nvSpPr>
        <p:spPr bwMode="auto">
          <a:xfrm>
            <a:off x="4654550" y="1092200"/>
            <a:ext cx="2455863" cy="592138"/>
          </a:xfrm>
          <a:custGeom>
            <a:gdLst>
              <a:gd fmla="*/ 0 w 2601" name="T0"/>
              <a:gd fmla="*/ 111439 h 627" name="T1"/>
              <a:gd fmla="*/ 2455863 w 2601" name="T2"/>
              <a:gd fmla="*/ 0 h 627" name="T3"/>
              <a:gd fmla="*/ 2455863 w 2601" name="T4"/>
              <a:gd fmla="*/ 488254 h 627" name="T5"/>
              <a:gd fmla="*/ 178454 w 2601" name="T6"/>
              <a:gd fmla="*/ 592138 h 627" name="T7"/>
              <a:gd fmla="*/ 0 w 2601" name="T8"/>
              <a:gd fmla="*/ 111439 h 6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7" w="2601">
                <a:moveTo>
                  <a:pt x="0" y="118"/>
                </a:moveTo>
                <a:lnTo>
                  <a:pt x="2601" y="0"/>
                </a:lnTo>
                <a:lnTo>
                  <a:pt x="2601" y="517"/>
                </a:lnTo>
                <a:lnTo>
                  <a:pt x="189" y="627"/>
                </a:lnTo>
                <a:lnTo>
                  <a:pt x="0" y="118"/>
                </a:lnTo>
                <a:close/>
              </a:path>
            </a:pathLst>
          </a:custGeom>
          <a:solidFill>
            <a:srgbClr val="79797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3" name="Freeform 10"/>
          <p:cNvSpPr/>
          <p:nvPr/>
        </p:nvSpPr>
        <p:spPr bwMode="auto">
          <a:xfrm>
            <a:off x="4462463" y="1092200"/>
            <a:ext cx="2647950" cy="487363"/>
          </a:xfrm>
          <a:custGeom>
            <a:gdLst>
              <a:gd fmla="*/ 0 w 2805" name="T0"/>
              <a:gd fmla="*/ 0 h 517" name="T1"/>
              <a:gd fmla="*/ 2647950 w 2805" name="T2"/>
              <a:gd fmla="*/ 0 h 517" name="T3"/>
              <a:gd fmla="*/ 2647950 w 2805" name="T4"/>
              <a:gd fmla="*/ 487363 h 517" name="T5"/>
              <a:gd fmla="*/ 192578 w 2805" name="T6"/>
              <a:gd fmla="*/ 487363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4" name="Freeform 11"/>
          <p:cNvSpPr/>
          <p:nvPr/>
        </p:nvSpPr>
        <p:spPr bwMode="auto">
          <a:xfrm>
            <a:off x="4654550" y="2822575"/>
            <a:ext cx="2455863" cy="590550"/>
          </a:xfrm>
          <a:custGeom>
            <a:gdLst>
              <a:gd fmla="*/ 0 w 2601" name="T0"/>
              <a:gd fmla="*/ 111318 h 626" name="T1"/>
              <a:gd fmla="*/ 2455863 w 2601" name="T2"/>
              <a:gd fmla="*/ 0 h 626" name="T3"/>
              <a:gd fmla="*/ 2455863 w 2601" name="T4"/>
              <a:gd fmla="*/ 487723 h 626" name="T5"/>
              <a:gd fmla="*/ 178454 w 2601" name="T6"/>
              <a:gd fmla="*/ 590550 h 626" name="T7"/>
              <a:gd fmla="*/ 0 w 2601" name="T8"/>
              <a:gd fmla="*/ 111318 h 6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6" w="2601">
                <a:moveTo>
                  <a:pt x="0" y="118"/>
                </a:moveTo>
                <a:lnTo>
                  <a:pt x="2601" y="0"/>
                </a:lnTo>
                <a:lnTo>
                  <a:pt x="2601" y="517"/>
                </a:lnTo>
                <a:lnTo>
                  <a:pt x="189" y="626"/>
                </a:lnTo>
                <a:lnTo>
                  <a:pt x="0" y="118"/>
                </a:lnTo>
                <a:close/>
              </a:path>
            </a:pathLst>
          </a:custGeom>
          <a:solidFill>
            <a:srgbClr val="79797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5" name="Freeform 12"/>
          <p:cNvSpPr/>
          <p:nvPr/>
        </p:nvSpPr>
        <p:spPr bwMode="auto">
          <a:xfrm>
            <a:off x="4462463" y="2822575"/>
            <a:ext cx="2647950" cy="487363"/>
          </a:xfrm>
          <a:custGeom>
            <a:gdLst>
              <a:gd fmla="*/ 0 w 2805" name="T0"/>
              <a:gd fmla="*/ 0 h 517" name="T1"/>
              <a:gd fmla="*/ 2647950 w 2805" name="T2"/>
              <a:gd fmla="*/ 0 h 517" name="T3"/>
              <a:gd fmla="*/ 2647950 w 2805" name="T4"/>
              <a:gd fmla="*/ 487363 h 517" name="T5"/>
              <a:gd fmla="*/ 192578 w 2805" name="T6"/>
              <a:gd fmla="*/ 487363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6" name="Freeform 13"/>
          <p:cNvSpPr/>
          <p:nvPr/>
        </p:nvSpPr>
        <p:spPr bwMode="auto">
          <a:xfrm>
            <a:off x="4654550" y="4589463"/>
            <a:ext cx="2455863" cy="592137"/>
          </a:xfrm>
          <a:custGeom>
            <a:gdLst>
              <a:gd fmla="*/ 0 w 2601" name="T0"/>
              <a:gd fmla="*/ 112383 h 627" name="T1"/>
              <a:gd fmla="*/ 2455863 w 2601" name="T2"/>
              <a:gd fmla="*/ 0 h 627" name="T3"/>
              <a:gd fmla="*/ 2455863 w 2601" name="T4"/>
              <a:gd fmla="*/ 488253 h 627" name="T5"/>
              <a:gd fmla="*/ 178454 w 2601" name="T6"/>
              <a:gd fmla="*/ 592137 h 627" name="T7"/>
              <a:gd fmla="*/ 0 w 2601" name="T8"/>
              <a:gd fmla="*/ 112383 h 6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7" w="2601">
                <a:moveTo>
                  <a:pt x="0" y="119"/>
                </a:moveTo>
                <a:lnTo>
                  <a:pt x="2601" y="0"/>
                </a:lnTo>
                <a:lnTo>
                  <a:pt x="2601" y="517"/>
                </a:lnTo>
                <a:lnTo>
                  <a:pt x="189" y="627"/>
                </a:lnTo>
                <a:lnTo>
                  <a:pt x="0" y="119"/>
                </a:lnTo>
                <a:close/>
              </a:path>
            </a:pathLst>
          </a:custGeom>
          <a:solidFill>
            <a:srgbClr val="79797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7" name="Freeform 14"/>
          <p:cNvSpPr/>
          <p:nvPr/>
        </p:nvSpPr>
        <p:spPr bwMode="auto">
          <a:xfrm>
            <a:off x="4462463" y="4589463"/>
            <a:ext cx="2647950" cy="487362"/>
          </a:xfrm>
          <a:custGeom>
            <a:gdLst>
              <a:gd fmla="*/ 0 w 2805" name="T0"/>
              <a:gd fmla="*/ 0 h 517" name="T1"/>
              <a:gd fmla="*/ 2647950 w 2805" name="T2"/>
              <a:gd fmla="*/ 0 h 517" name="T3"/>
              <a:gd fmla="*/ 2647950 w 2805" name="T4"/>
              <a:gd fmla="*/ 487362 h 517" name="T5"/>
              <a:gd fmla="*/ 192578 w 2805" name="T6"/>
              <a:gd fmla="*/ 487362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8" name="TextBox 13"/>
          <p:cNvSpPr txBox="1">
            <a:spLocks noChangeArrowheads="1"/>
          </p:cNvSpPr>
          <p:nvPr/>
        </p:nvSpPr>
        <p:spPr bwMode="auto">
          <a:xfrm>
            <a:off x="1428750" y="2241550"/>
            <a:ext cx="809943"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8000">
                <a:solidFill>
                  <a:schemeClr val="accent2"/>
                </a:solidFill>
                <a:latin charset="-122" panose="020b0503020204020204" pitchFamily="34" typeface="微软雅黑"/>
                <a:ea charset="-122" pitchFamily="34" typeface="微软雅黑"/>
              </a:rPr>
              <a:t>3</a:t>
            </a:r>
          </a:p>
        </p:txBody>
      </p:sp>
      <p:sp>
        <p:nvSpPr>
          <p:cNvPr id="21519" name="TextBox 14"/>
          <p:cNvSpPr txBox="1">
            <a:spLocks noChangeArrowheads="1"/>
          </p:cNvSpPr>
          <p:nvPr/>
        </p:nvSpPr>
        <p:spPr bwMode="auto">
          <a:xfrm>
            <a:off x="2035175" y="2855913"/>
            <a:ext cx="13922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个重点</a:t>
            </a:r>
          </a:p>
        </p:txBody>
      </p:sp>
      <p:sp>
        <p:nvSpPr>
          <p:cNvPr id="21520" name="TextBox 15"/>
          <p:cNvSpPr txBox="1">
            <a:spLocks noChangeArrowheads="1"/>
          </p:cNvSpPr>
          <p:nvPr/>
        </p:nvSpPr>
        <p:spPr bwMode="auto">
          <a:xfrm>
            <a:off x="763588" y="3462338"/>
            <a:ext cx="26974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200">
                <a:solidFill>
                  <a:schemeClr val="accent2"/>
                </a:solidFill>
                <a:latin charset="-122" panose="020b0503020204020204" pitchFamily="34" typeface="微软雅黑"/>
                <a:ea charset="-122" pitchFamily="34" typeface="微软雅黑"/>
              </a:rPr>
              <a:t>某某工作的三个重点</a:t>
            </a:r>
          </a:p>
        </p:txBody>
      </p:sp>
      <p:sp>
        <p:nvSpPr>
          <p:cNvPr id="21521" name="TextBox 16"/>
          <p:cNvSpPr txBox="1">
            <a:spLocks noChangeArrowheads="1"/>
          </p:cNvSpPr>
          <p:nvPr/>
        </p:nvSpPr>
        <p:spPr bwMode="auto">
          <a:xfrm>
            <a:off x="4822825" y="1143000"/>
            <a:ext cx="15798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200">
                <a:solidFill>
                  <a:schemeClr val="accent2"/>
                </a:solidFill>
                <a:latin charset="-122" panose="020b0503020204020204" pitchFamily="34" typeface="微软雅黑"/>
                <a:ea charset="-122" pitchFamily="34" typeface="微软雅黑"/>
              </a:rPr>
              <a:t>重点要素一</a:t>
            </a:r>
          </a:p>
        </p:txBody>
      </p:sp>
      <p:sp>
        <p:nvSpPr>
          <p:cNvPr id="21522" name="TextBox 17"/>
          <p:cNvSpPr txBox="1">
            <a:spLocks noChangeArrowheads="1"/>
          </p:cNvSpPr>
          <p:nvPr/>
        </p:nvSpPr>
        <p:spPr bwMode="auto">
          <a:xfrm>
            <a:off x="4822825" y="2820988"/>
            <a:ext cx="15798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200">
                <a:solidFill>
                  <a:schemeClr val="accent2"/>
                </a:solidFill>
                <a:latin charset="-122" panose="020b0503020204020204" pitchFamily="34" typeface="微软雅黑"/>
                <a:ea charset="-122" pitchFamily="34" typeface="微软雅黑"/>
              </a:rPr>
              <a:t>重点要素二</a:t>
            </a:r>
          </a:p>
        </p:txBody>
      </p:sp>
      <p:sp>
        <p:nvSpPr>
          <p:cNvPr id="21523" name="TextBox 18"/>
          <p:cNvSpPr txBox="1">
            <a:spLocks noChangeArrowheads="1"/>
          </p:cNvSpPr>
          <p:nvPr/>
        </p:nvSpPr>
        <p:spPr bwMode="auto">
          <a:xfrm>
            <a:off x="4822825" y="4622800"/>
            <a:ext cx="15798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200">
                <a:solidFill>
                  <a:schemeClr val="accent2"/>
                </a:solidFill>
                <a:latin charset="-122" panose="020b0503020204020204" pitchFamily="34" typeface="微软雅黑"/>
                <a:ea charset="-122" pitchFamily="34" typeface="微软雅黑"/>
              </a:rPr>
              <a:t>重点要素三</a:t>
            </a:r>
          </a:p>
        </p:txBody>
      </p:sp>
      <p:sp>
        <p:nvSpPr>
          <p:cNvPr id="21524" name="TextBox 19"/>
          <p:cNvSpPr txBox="1">
            <a:spLocks noChangeArrowheads="1"/>
          </p:cNvSpPr>
          <p:nvPr/>
        </p:nvSpPr>
        <p:spPr bwMode="auto">
          <a:xfrm>
            <a:off x="4441825" y="1684338"/>
            <a:ext cx="66976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4D4D4D"/>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
        <p:nvSpPr>
          <p:cNvPr id="21525" name="TextBox 20"/>
          <p:cNvSpPr txBox="1">
            <a:spLocks noChangeArrowheads="1"/>
          </p:cNvSpPr>
          <p:nvPr/>
        </p:nvSpPr>
        <p:spPr bwMode="auto">
          <a:xfrm>
            <a:off x="4441825" y="3513138"/>
            <a:ext cx="66976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4D4D4D"/>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
        <p:nvSpPr>
          <p:cNvPr id="21526" name="TextBox 21"/>
          <p:cNvSpPr txBox="1">
            <a:spLocks noChangeArrowheads="1"/>
          </p:cNvSpPr>
          <p:nvPr/>
        </p:nvSpPr>
        <p:spPr bwMode="auto">
          <a:xfrm>
            <a:off x="4441825" y="5246688"/>
            <a:ext cx="66976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4D4D4D"/>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1507"/>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1507"/>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1508"/>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1508"/>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1506"/>
                                        </p:tgtEl>
                                        <p:attrNameLst>
                                          <p:attrName>style.visibility</p:attrName>
                                        </p:attrNameLst>
                                      </p:cBhvr>
                                      <p:to>
                                        <p:strVal val="visible"/>
                                      </p:to>
                                    </p:set>
                                    <p:animEffect filter="barn(outVertical)" transition="in">
                                      <p:cBhvr>
                                        <p:cTn dur="500" id="15"/>
                                        <p:tgtEl>
                                          <p:spTgt spid="21506"/>
                                        </p:tgtEl>
                                      </p:cBhvr>
                                    </p:animEffect>
                                  </p:childTnLst>
                                </p:cTn>
                              </p:par>
                            </p:childTnLst>
                          </p:cTn>
                        </p:par>
                        <p:par>
                          <p:cTn fill="hold" id="16" nodeType="afterGroup">
                            <p:stCondLst>
                              <p:cond delay="500"/>
                            </p:stCondLst>
                            <p:childTnLst>
                              <p:par>
                                <p:cTn fill="hold" grpId="0" id="17" nodeType="afterEffect" presetClass="entr" presetID="52" presetSubtype="0">
                                  <p:stCondLst>
                                    <p:cond delay="0"/>
                                  </p:stCondLst>
                                  <p:childTnLst>
                                    <p:set>
                                      <p:cBhvr>
                                        <p:cTn dur="1" fill="hold" id="18">
                                          <p:stCondLst>
                                            <p:cond delay="0"/>
                                          </p:stCondLst>
                                        </p:cTn>
                                        <p:tgtEl>
                                          <p:spTgt spid="21510"/>
                                        </p:tgtEl>
                                        <p:attrNameLst>
                                          <p:attrName>style.visibility</p:attrName>
                                        </p:attrNameLst>
                                      </p:cBhvr>
                                      <p:to>
                                        <p:strVal val="visible"/>
                                      </p:to>
                                    </p:set>
                                    <p:animScale>
                                      <p:cBhvr>
                                        <p:cTn decel="50000" dur="1000" fill="hold" id="19">
                                          <p:stCondLst>
                                            <p:cond delay="0"/>
                                          </p:stCondLst>
                                        </p:cTn>
                                        <p:tgtEl>
                                          <p:spTgt spid="215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0">
                                          <p:stCondLst>
                                            <p:cond delay="0"/>
                                          </p:stCondLst>
                                        </p:cTn>
                                        <p:tgtEl>
                                          <p:spTgt spid="21510"/>
                                        </p:tgtEl>
                                        <p:attrNameLst>
                                          <p:attrName>ppt_x,ppt_y</p:attrName>
                                        </p:attrNameLst>
                                      </p:cBhvr>
                                      <p:rCtr x="0" y="0"/>
                                    </p:animMotion>
                                    <p:animEffect filter="fade" transition="in">
                                      <p:cBhvr>
                                        <p:cTn dur="1000" id="21"/>
                                        <p:tgtEl>
                                          <p:spTgt spid="21510"/>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21509"/>
                                        </p:tgtEl>
                                        <p:attrNameLst>
                                          <p:attrName>style.visibility</p:attrName>
                                        </p:attrNameLst>
                                      </p:cBhvr>
                                      <p:to>
                                        <p:strVal val="visible"/>
                                      </p:to>
                                    </p:set>
                                    <p:animEffect filter="wipe(left)" transition="in">
                                      <p:cBhvr>
                                        <p:cTn dur="500" id="25"/>
                                        <p:tgtEl>
                                          <p:spTgt spid="21509"/>
                                        </p:tgtEl>
                                      </p:cBhvr>
                                    </p:animEffect>
                                  </p:childTnLst>
                                </p:cTn>
                              </p:par>
                            </p:childTnLst>
                          </p:cTn>
                        </p:par>
                        <p:par>
                          <p:cTn fill="hold" id="26" nodeType="afterGroup">
                            <p:stCondLst>
                              <p:cond delay="2000"/>
                            </p:stCondLst>
                            <p:childTnLst>
                              <p:par>
                                <p:cTn fill="hold" grpId="0" id="27" nodeType="afterEffect" presetClass="entr" presetID="22" presetSubtype="2">
                                  <p:stCondLst>
                                    <p:cond delay="0"/>
                                  </p:stCondLst>
                                  <p:childTnLst>
                                    <p:set>
                                      <p:cBhvr>
                                        <p:cTn dur="1" fill="hold" id="28">
                                          <p:stCondLst>
                                            <p:cond delay="0"/>
                                          </p:stCondLst>
                                        </p:cTn>
                                        <p:tgtEl>
                                          <p:spTgt spid="21511"/>
                                        </p:tgtEl>
                                        <p:attrNameLst>
                                          <p:attrName>style.visibility</p:attrName>
                                        </p:attrNameLst>
                                      </p:cBhvr>
                                      <p:to>
                                        <p:strVal val="visible"/>
                                      </p:to>
                                    </p:set>
                                    <p:animEffect filter="wipe(right)" transition="in">
                                      <p:cBhvr>
                                        <p:cTn dur="500" id="29"/>
                                        <p:tgtEl>
                                          <p:spTgt spid="21511"/>
                                        </p:tgtEl>
                                      </p:cBhvr>
                                    </p:animEffect>
                                  </p:childTnLst>
                                </p:cTn>
                              </p:par>
                            </p:childTnLst>
                          </p:cTn>
                        </p:par>
                        <p:par>
                          <p:cTn fill="hold" id="30" nodeType="afterGroup">
                            <p:stCondLst>
                              <p:cond delay="2500"/>
                            </p:stCondLst>
                            <p:childTnLst>
                              <p:par>
                                <p:cTn fill="hold" grpId="0" id="31" nodeType="afterEffect" presetClass="entr" presetID="31" presetSubtype="0">
                                  <p:stCondLst>
                                    <p:cond delay="0"/>
                                  </p:stCondLst>
                                  <p:childTnLst>
                                    <p:set>
                                      <p:cBhvr>
                                        <p:cTn dur="1" fill="hold" id="32">
                                          <p:stCondLst>
                                            <p:cond delay="0"/>
                                          </p:stCondLst>
                                        </p:cTn>
                                        <p:tgtEl>
                                          <p:spTgt spid="21518"/>
                                        </p:tgtEl>
                                        <p:attrNameLst>
                                          <p:attrName>style.visibility</p:attrName>
                                        </p:attrNameLst>
                                      </p:cBhvr>
                                      <p:to>
                                        <p:strVal val="visible"/>
                                      </p:to>
                                    </p:set>
                                    <p:anim calcmode="lin" valueType="num">
                                      <p:cBhvr>
                                        <p:cTn dur="500" fill="hold" id="33"/>
                                        <p:tgtEl>
                                          <p:spTgt spid="21518"/>
                                        </p:tgtEl>
                                        <p:attrNameLst>
                                          <p:attrName>ppt_w</p:attrName>
                                        </p:attrNameLst>
                                      </p:cBhvr>
                                      <p:tavLst>
                                        <p:tav tm="0">
                                          <p:val>
                                            <p:fltVal val="0"/>
                                          </p:val>
                                        </p:tav>
                                        <p:tav tm="100000">
                                          <p:val>
                                            <p:strVal val="#ppt_w"/>
                                          </p:val>
                                        </p:tav>
                                      </p:tavLst>
                                    </p:anim>
                                    <p:anim calcmode="lin" valueType="num">
                                      <p:cBhvr>
                                        <p:cTn dur="500" fill="hold" id="34"/>
                                        <p:tgtEl>
                                          <p:spTgt spid="21518"/>
                                        </p:tgtEl>
                                        <p:attrNameLst>
                                          <p:attrName>ppt_h</p:attrName>
                                        </p:attrNameLst>
                                      </p:cBhvr>
                                      <p:tavLst>
                                        <p:tav tm="0">
                                          <p:val>
                                            <p:fltVal val="0"/>
                                          </p:val>
                                        </p:tav>
                                        <p:tav tm="100000">
                                          <p:val>
                                            <p:strVal val="#ppt_h"/>
                                          </p:val>
                                        </p:tav>
                                      </p:tavLst>
                                    </p:anim>
                                    <p:anim calcmode="lin" valueType="num">
                                      <p:cBhvr>
                                        <p:cTn dur="500" fill="hold" id="35"/>
                                        <p:tgtEl>
                                          <p:spTgt spid="21518"/>
                                        </p:tgtEl>
                                        <p:attrNameLst>
                                          <p:attrName>style.rotation</p:attrName>
                                        </p:attrNameLst>
                                      </p:cBhvr>
                                      <p:tavLst>
                                        <p:tav tm="0">
                                          <p:val>
                                            <p:fltVal val="90"/>
                                          </p:val>
                                        </p:tav>
                                        <p:tav tm="100000">
                                          <p:val>
                                            <p:fltVal val="0"/>
                                          </p:val>
                                        </p:tav>
                                      </p:tavLst>
                                    </p:anim>
                                    <p:animEffect filter="fade" transition="in">
                                      <p:cBhvr>
                                        <p:cTn dur="500" id="36"/>
                                        <p:tgtEl>
                                          <p:spTgt spid="21518"/>
                                        </p:tgtEl>
                                      </p:cBhvr>
                                    </p:animEffect>
                                  </p:childTnLst>
                                </p:cTn>
                              </p:par>
                              <p:par>
                                <p:cTn fill="hold" grpId="0" id="37" nodeType="withEffect" presetClass="entr" presetID="31" presetSubtype="0">
                                  <p:stCondLst>
                                    <p:cond delay="0"/>
                                  </p:stCondLst>
                                  <p:childTnLst>
                                    <p:set>
                                      <p:cBhvr>
                                        <p:cTn dur="1" fill="hold" id="38">
                                          <p:stCondLst>
                                            <p:cond delay="0"/>
                                          </p:stCondLst>
                                        </p:cTn>
                                        <p:tgtEl>
                                          <p:spTgt spid="21519"/>
                                        </p:tgtEl>
                                        <p:attrNameLst>
                                          <p:attrName>style.visibility</p:attrName>
                                        </p:attrNameLst>
                                      </p:cBhvr>
                                      <p:to>
                                        <p:strVal val="visible"/>
                                      </p:to>
                                    </p:set>
                                    <p:anim calcmode="lin" valueType="num">
                                      <p:cBhvr>
                                        <p:cTn dur="500" fill="hold" id="39"/>
                                        <p:tgtEl>
                                          <p:spTgt spid="21519"/>
                                        </p:tgtEl>
                                        <p:attrNameLst>
                                          <p:attrName>ppt_w</p:attrName>
                                        </p:attrNameLst>
                                      </p:cBhvr>
                                      <p:tavLst>
                                        <p:tav tm="0">
                                          <p:val>
                                            <p:fltVal val="0"/>
                                          </p:val>
                                        </p:tav>
                                        <p:tav tm="100000">
                                          <p:val>
                                            <p:strVal val="#ppt_w"/>
                                          </p:val>
                                        </p:tav>
                                      </p:tavLst>
                                    </p:anim>
                                    <p:anim calcmode="lin" valueType="num">
                                      <p:cBhvr>
                                        <p:cTn dur="500" fill="hold" id="40"/>
                                        <p:tgtEl>
                                          <p:spTgt spid="21519"/>
                                        </p:tgtEl>
                                        <p:attrNameLst>
                                          <p:attrName>ppt_h</p:attrName>
                                        </p:attrNameLst>
                                      </p:cBhvr>
                                      <p:tavLst>
                                        <p:tav tm="0">
                                          <p:val>
                                            <p:fltVal val="0"/>
                                          </p:val>
                                        </p:tav>
                                        <p:tav tm="100000">
                                          <p:val>
                                            <p:strVal val="#ppt_h"/>
                                          </p:val>
                                        </p:tav>
                                      </p:tavLst>
                                    </p:anim>
                                    <p:anim calcmode="lin" valueType="num">
                                      <p:cBhvr>
                                        <p:cTn dur="500" fill="hold" id="41"/>
                                        <p:tgtEl>
                                          <p:spTgt spid="21519"/>
                                        </p:tgtEl>
                                        <p:attrNameLst>
                                          <p:attrName>style.rotation</p:attrName>
                                        </p:attrNameLst>
                                      </p:cBhvr>
                                      <p:tavLst>
                                        <p:tav tm="0">
                                          <p:val>
                                            <p:fltVal val="90"/>
                                          </p:val>
                                        </p:tav>
                                        <p:tav tm="100000">
                                          <p:val>
                                            <p:fltVal val="0"/>
                                          </p:val>
                                        </p:tav>
                                      </p:tavLst>
                                    </p:anim>
                                    <p:animEffect filter="fade" transition="in">
                                      <p:cBhvr>
                                        <p:cTn dur="500" id="42"/>
                                        <p:tgtEl>
                                          <p:spTgt spid="21519"/>
                                        </p:tgtEl>
                                      </p:cBhvr>
                                    </p:animEffect>
                                  </p:childTnLst>
                                </p:cTn>
                              </p:par>
                            </p:childTnLst>
                          </p:cTn>
                        </p:par>
                        <p:par>
                          <p:cTn fill="hold" id="43" nodeType="afterGroup">
                            <p:stCondLst>
                              <p:cond delay="3000"/>
                            </p:stCondLst>
                            <p:childTnLst>
                              <p:par>
                                <p:cTn fill="hold" grpId="0" id="44" nodeType="afterEffect" presetClass="entr" presetID="22" presetSubtype="1">
                                  <p:stCondLst>
                                    <p:cond delay="0"/>
                                  </p:stCondLst>
                                  <p:childTnLst>
                                    <p:set>
                                      <p:cBhvr>
                                        <p:cTn dur="1" fill="hold" id="45">
                                          <p:stCondLst>
                                            <p:cond delay="0"/>
                                          </p:stCondLst>
                                        </p:cTn>
                                        <p:tgtEl>
                                          <p:spTgt spid="21520"/>
                                        </p:tgtEl>
                                        <p:attrNameLst>
                                          <p:attrName>style.visibility</p:attrName>
                                        </p:attrNameLst>
                                      </p:cBhvr>
                                      <p:to>
                                        <p:strVal val="visible"/>
                                      </p:to>
                                    </p:set>
                                    <p:animEffect filter="wipe(up)" transition="in">
                                      <p:cBhvr>
                                        <p:cTn dur="500" id="46"/>
                                        <p:tgtEl>
                                          <p:spTgt spid="21520"/>
                                        </p:tgtEl>
                                      </p:cBhvr>
                                    </p:animEffect>
                                  </p:childTnLst>
                                </p:cTn>
                              </p:par>
                            </p:childTnLst>
                          </p:cTn>
                        </p:par>
                        <p:par>
                          <p:cTn fill="hold" id="47" nodeType="afterGroup">
                            <p:stCondLst>
                              <p:cond delay="3500"/>
                            </p:stCondLst>
                            <p:childTnLst>
                              <p:par>
                                <p:cTn fill="hold" grpId="0" id="48" nodeType="afterEffect" presetClass="entr" presetID="22" presetSubtype="8">
                                  <p:stCondLst>
                                    <p:cond delay="0"/>
                                  </p:stCondLst>
                                  <p:childTnLst>
                                    <p:set>
                                      <p:cBhvr>
                                        <p:cTn dur="1" fill="hold" id="49">
                                          <p:stCondLst>
                                            <p:cond delay="0"/>
                                          </p:stCondLst>
                                        </p:cTn>
                                        <p:tgtEl>
                                          <p:spTgt spid="21512"/>
                                        </p:tgtEl>
                                        <p:attrNameLst>
                                          <p:attrName>style.visibility</p:attrName>
                                        </p:attrNameLst>
                                      </p:cBhvr>
                                      <p:to>
                                        <p:strVal val="visible"/>
                                      </p:to>
                                    </p:set>
                                    <p:animEffect filter="wipe(left)" transition="in">
                                      <p:cBhvr>
                                        <p:cTn dur="300" id="50"/>
                                        <p:tgtEl>
                                          <p:spTgt spid="21512"/>
                                        </p:tgtEl>
                                      </p:cBhvr>
                                    </p:animEffect>
                                  </p:childTnLst>
                                </p:cTn>
                              </p:par>
                            </p:childTnLst>
                          </p:cTn>
                        </p:par>
                        <p:par>
                          <p:cTn fill="hold" id="51" nodeType="afterGroup">
                            <p:stCondLst>
                              <p:cond delay="3800"/>
                            </p:stCondLst>
                            <p:childTnLst>
                              <p:par>
                                <p:cTn fill="hold" grpId="0" id="52" nodeType="afterEffect" presetClass="entr" presetID="22" presetSubtype="2">
                                  <p:stCondLst>
                                    <p:cond delay="0"/>
                                  </p:stCondLst>
                                  <p:childTnLst>
                                    <p:set>
                                      <p:cBhvr>
                                        <p:cTn dur="1" fill="hold" id="53">
                                          <p:stCondLst>
                                            <p:cond delay="0"/>
                                          </p:stCondLst>
                                        </p:cTn>
                                        <p:tgtEl>
                                          <p:spTgt spid="21513"/>
                                        </p:tgtEl>
                                        <p:attrNameLst>
                                          <p:attrName>style.visibility</p:attrName>
                                        </p:attrNameLst>
                                      </p:cBhvr>
                                      <p:to>
                                        <p:strVal val="visible"/>
                                      </p:to>
                                    </p:set>
                                    <p:animEffect filter="wipe(right)" transition="in">
                                      <p:cBhvr>
                                        <p:cTn dur="500" id="54"/>
                                        <p:tgtEl>
                                          <p:spTgt spid="21513"/>
                                        </p:tgtEl>
                                      </p:cBhvr>
                                    </p:animEffect>
                                  </p:childTnLst>
                                </p:cTn>
                              </p:par>
                            </p:childTnLst>
                          </p:cTn>
                        </p:par>
                        <p:par>
                          <p:cTn fill="hold" id="55" nodeType="afterGroup">
                            <p:stCondLst>
                              <p:cond delay="4300"/>
                            </p:stCondLst>
                            <p:childTnLst>
                              <p:par>
                                <p:cTn fill="hold" grpId="0" id="56" nodeType="afterEffect" presetClass="entr" presetID="31" presetSubtype="0">
                                  <p:stCondLst>
                                    <p:cond delay="0"/>
                                  </p:stCondLst>
                                  <p:childTnLst>
                                    <p:set>
                                      <p:cBhvr>
                                        <p:cTn dur="1" fill="hold" id="57">
                                          <p:stCondLst>
                                            <p:cond delay="0"/>
                                          </p:stCondLst>
                                        </p:cTn>
                                        <p:tgtEl>
                                          <p:spTgt spid="21521"/>
                                        </p:tgtEl>
                                        <p:attrNameLst>
                                          <p:attrName>style.visibility</p:attrName>
                                        </p:attrNameLst>
                                      </p:cBhvr>
                                      <p:to>
                                        <p:strVal val="visible"/>
                                      </p:to>
                                    </p:set>
                                    <p:anim calcmode="lin" valueType="num">
                                      <p:cBhvr>
                                        <p:cTn dur="300" fill="hold" id="58"/>
                                        <p:tgtEl>
                                          <p:spTgt spid="21521"/>
                                        </p:tgtEl>
                                        <p:attrNameLst>
                                          <p:attrName>ppt_w</p:attrName>
                                        </p:attrNameLst>
                                      </p:cBhvr>
                                      <p:tavLst>
                                        <p:tav tm="0">
                                          <p:val>
                                            <p:fltVal val="0"/>
                                          </p:val>
                                        </p:tav>
                                        <p:tav tm="100000">
                                          <p:val>
                                            <p:strVal val="#ppt_w"/>
                                          </p:val>
                                        </p:tav>
                                      </p:tavLst>
                                    </p:anim>
                                    <p:anim calcmode="lin" valueType="num">
                                      <p:cBhvr>
                                        <p:cTn dur="300" fill="hold" id="59"/>
                                        <p:tgtEl>
                                          <p:spTgt spid="21521"/>
                                        </p:tgtEl>
                                        <p:attrNameLst>
                                          <p:attrName>ppt_h</p:attrName>
                                        </p:attrNameLst>
                                      </p:cBhvr>
                                      <p:tavLst>
                                        <p:tav tm="0">
                                          <p:val>
                                            <p:fltVal val="0"/>
                                          </p:val>
                                        </p:tav>
                                        <p:tav tm="100000">
                                          <p:val>
                                            <p:strVal val="#ppt_h"/>
                                          </p:val>
                                        </p:tav>
                                      </p:tavLst>
                                    </p:anim>
                                    <p:anim calcmode="lin" valueType="num">
                                      <p:cBhvr>
                                        <p:cTn dur="300" fill="hold" id="60"/>
                                        <p:tgtEl>
                                          <p:spTgt spid="21521"/>
                                        </p:tgtEl>
                                        <p:attrNameLst>
                                          <p:attrName>style.rotation</p:attrName>
                                        </p:attrNameLst>
                                      </p:cBhvr>
                                      <p:tavLst>
                                        <p:tav tm="0">
                                          <p:val>
                                            <p:fltVal val="90"/>
                                          </p:val>
                                        </p:tav>
                                        <p:tav tm="100000">
                                          <p:val>
                                            <p:fltVal val="0"/>
                                          </p:val>
                                        </p:tav>
                                      </p:tavLst>
                                    </p:anim>
                                    <p:animEffect filter="fade" transition="in">
                                      <p:cBhvr>
                                        <p:cTn dur="300" id="61"/>
                                        <p:tgtEl>
                                          <p:spTgt spid="21521"/>
                                        </p:tgtEl>
                                      </p:cBhvr>
                                    </p:animEffect>
                                  </p:childTnLst>
                                </p:cTn>
                              </p:par>
                            </p:childTnLst>
                          </p:cTn>
                        </p:par>
                        <p:par>
                          <p:cTn fill="hold" id="62" nodeType="afterGroup">
                            <p:stCondLst>
                              <p:cond delay="4600"/>
                            </p:stCondLst>
                            <p:childTnLst>
                              <p:par>
                                <p:cTn fill="hold" grpId="0" id="63" nodeType="afterEffect" presetClass="entr" presetID="22" presetSubtype="1">
                                  <p:stCondLst>
                                    <p:cond delay="0"/>
                                  </p:stCondLst>
                                  <p:childTnLst>
                                    <p:set>
                                      <p:cBhvr>
                                        <p:cTn dur="1" fill="hold" id="64">
                                          <p:stCondLst>
                                            <p:cond delay="0"/>
                                          </p:stCondLst>
                                        </p:cTn>
                                        <p:tgtEl>
                                          <p:spTgt spid="21524"/>
                                        </p:tgtEl>
                                        <p:attrNameLst>
                                          <p:attrName>style.visibility</p:attrName>
                                        </p:attrNameLst>
                                      </p:cBhvr>
                                      <p:to>
                                        <p:strVal val="visible"/>
                                      </p:to>
                                    </p:set>
                                    <p:animEffect filter="wipe(up)" transition="in">
                                      <p:cBhvr>
                                        <p:cTn dur="500" id="65"/>
                                        <p:tgtEl>
                                          <p:spTgt spid="21524"/>
                                        </p:tgtEl>
                                      </p:cBhvr>
                                    </p:animEffect>
                                  </p:childTnLst>
                                </p:cTn>
                              </p:par>
                            </p:childTnLst>
                          </p:cTn>
                        </p:par>
                        <p:par>
                          <p:cTn fill="hold" id="66" nodeType="afterGroup">
                            <p:stCondLst>
                              <p:cond delay="5100"/>
                            </p:stCondLst>
                            <p:childTnLst>
                              <p:par>
                                <p:cTn fill="hold" grpId="0" id="67" nodeType="afterEffect" presetClass="entr" presetID="22" presetSubtype="8">
                                  <p:stCondLst>
                                    <p:cond delay="0"/>
                                  </p:stCondLst>
                                  <p:childTnLst>
                                    <p:set>
                                      <p:cBhvr>
                                        <p:cTn dur="1" fill="hold" id="68">
                                          <p:stCondLst>
                                            <p:cond delay="0"/>
                                          </p:stCondLst>
                                        </p:cTn>
                                        <p:tgtEl>
                                          <p:spTgt spid="21514"/>
                                        </p:tgtEl>
                                        <p:attrNameLst>
                                          <p:attrName>style.visibility</p:attrName>
                                        </p:attrNameLst>
                                      </p:cBhvr>
                                      <p:to>
                                        <p:strVal val="visible"/>
                                      </p:to>
                                    </p:set>
                                    <p:animEffect filter="wipe(left)" transition="in">
                                      <p:cBhvr>
                                        <p:cTn dur="300" id="69"/>
                                        <p:tgtEl>
                                          <p:spTgt spid="21514"/>
                                        </p:tgtEl>
                                      </p:cBhvr>
                                    </p:animEffect>
                                  </p:childTnLst>
                                </p:cTn>
                              </p:par>
                            </p:childTnLst>
                          </p:cTn>
                        </p:par>
                        <p:par>
                          <p:cTn fill="hold" id="70" nodeType="afterGroup">
                            <p:stCondLst>
                              <p:cond delay="5400"/>
                            </p:stCondLst>
                            <p:childTnLst>
                              <p:par>
                                <p:cTn fill="hold" grpId="0" id="71" nodeType="afterEffect" presetClass="entr" presetID="22" presetSubtype="2">
                                  <p:stCondLst>
                                    <p:cond delay="0"/>
                                  </p:stCondLst>
                                  <p:childTnLst>
                                    <p:set>
                                      <p:cBhvr>
                                        <p:cTn dur="1" fill="hold" id="72">
                                          <p:stCondLst>
                                            <p:cond delay="0"/>
                                          </p:stCondLst>
                                        </p:cTn>
                                        <p:tgtEl>
                                          <p:spTgt spid="21515"/>
                                        </p:tgtEl>
                                        <p:attrNameLst>
                                          <p:attrName>style.visibility</p:attrName>
                                        </p:attrNameLst>
                                      </p:cBhvr>
                                      <p:to>
                                        <p:strVal val="visible"/>
                                      </p:to>
                                    </p:set>
                                    <p:animEffect filter="wipe(right)" transition="in">
                                      <p:cBhvr>
                                        <p:cTn dur="500" id="73"/>
                                        <p:tgtEl>
                                          <p:spTgt spid="21515"/>
                                        </p:tgtEl>
                                      </p:cBhvr>
                                    </p:animEffect>
                                  </p:childTnLst>
                                </p:cTn>
                              </p:par>
                            </p:childTnLst>
                          </p:cTn>
                        </p:par>
                        <p:par>
                          <p:cTn fill="hold" id="74" nodeType="afterGroup">
                            <p:stCondLst>
                              <p:cond delay="5900"/>
                            </p:stCondLst>
                            <p:childTnLst>
                              <p:par>
                                <p:cTn fill="hold" grpId="0" id="75" nodeType="afterEffect" presetClass="entr" presetID="31" presetSubtype="0">
                                  <p:stCondLst>
                                    <p:cond delay="0"/>
                                  </p:stCondLst>
                                  <p:childTnLst>
                                    <p:set>
                                      <p:cBhvr>
                                        <p:cTn dur="1" fill="hold" id="76">
                                          <p:stCondLst>
                                            <p:cond delay="0"/>
                                          </p:stCondLst>
                                        </p:cTn>
                                        <p:tgtEl>
                                          <p:spTgt spid="21522"/>
                                        </p:tgtEl>
                                        <p:attrNameLst>
                                          <p:attrName>style.visibility</p:attrName>
                                        </p:attrNameLst>
                                      </p:cBhvr>
                                      <p:to>
                                        <p:strVal val="visible"/>
                                      </p:to>
                                    </p:set>
                                    <p:anim calcmode="lin" valueType="num">
                                      <p:cBhvr>
                                        <p:cTn dur="300" fill="hold" id="77"/>
                                        <p:tgtEl>
                                          <p:spTgt spid="21522"/>
                                        </p:tgtEl>
                                        <p:attrNameLst>
                                          <p:attrName>ppt_w</p:attrName>
                                        </p:attrNameLst>
                                      </p:cBhvr>
                                      <p:tavLst>
                                        <p:tav tm="0">
                                          <p:val>
                                            <p:fltVal val="0"/>
                                          </p:val>
                                        </p:tav>
                                        <p:tav tm="100000">
                                          <p:val>
                                            <p:strVal val="#ppt_w"/>
                                          </p:val>
                                        </p:tav>
                                      </p:tavLst>
                                    </p:anim>
                                    <p:anim calcmode="lin" valueType="num">
                                      <p:cBhvr>
                                        <p:cTn dur="300" fill="hold" id="78"/>
                                        <p:tgtEl>
                                          <p:spTgt spid="21522"/>
                                        </p:tgtEl>
                                        <p:attrNameLst>
                                          <p:attrName>ppt_h</p:attrName>
                                        </p:attrNameLst>
                                      </p:cBhvr>
                                      <p:tavLst>
                                        <p:tav tm="0">
                                          <p:val>
                                            <p:fltVal val="0"/>
                                          </p:val>
                                        </p:tav>
                                        <p:tav tm="100000">
                                          <p:val>
                                            <p:strVal val="#ppt_h"/>
                                          </p:val>
                                        </p:tav>
                                      </p:tavLst>
                                    </p:anim>
                                    <p:anim calcmode="lin" valueType="num">
                                      <p:cBhvr>
                                        <p:cTn dur="300" fill="hold" id="79"/>
                                        <p:tgtEl>
                                          <p:spTgt spid="21522"/>
                                        </p:tgtEl>
                                        <p:attrNameLst>
                                          <p:attrName>style.rotation</p:attrName>
                                        </p:attrNameLst>
                                      </p:cBhvr>
                                      <p:tavLst>
                                        <p:tav tm="0">
                                          <p:val>
                                            <p:fltVal val="90"/>
                                          </p:val>
                                        </p:tav>
                                        <p:tav tm="100000">
                                          <p:val>
                                            <p:fltVal val="0"/>
                                          </p:val>
                                        </p:tav>
                                      </p:tavLst>
                                    </p:anim>
                                    <p:animEffect filter="fade" transition="in">
                                      <p:cBhvr>
                                        <p:cTn dur="300" id="80"/>
                                        <p:tgtEl>
                                          <p:spTgt spid="21522"/>
                                        </p:tgtEl>
                                      </p:cBhvr>
                                    </p:animEffect>
                                  </p:childTnLst>
                                </p:cTn>
                              </p:par>
                            </p:childTnLst>
                          </p:cTn>
                        </p:par>
                        <p:par>
                          <p:cTn fill="hold" id="81" nodeType="afterGroup">
                            <p:stCondLst>
                              <p:cond delay="6200"/>
                            </p:stCondLst>
                            <p:childTnLst>
                              <p:par>
                                <p:cTn fill="hold" grpId="0" id="82" nodeType="afterEffect" presetClass="entr" presetID="22" presetSubtype="1">
                                  <p:stCondLst>
                                    <p:cond delay="0"/>
                                  </p:stCondLst>
                                  <p:childTnLst>
                                    <p:set>
                                      <p:cBhvr>
                                        <p:cTn dur="1" fill="hold" id="83">
                                          <p:stCondLst>
                                            <p:cond delay="0"/>
                                          </p:stCondLst>
                                        </p:cTn>
                                        <p:tgtEl>
                                          <p:spTgt spid="21525"/>
                                        </p:tgtEl>
                                        <p:attrNameLst>
                                          <p:attrName>style.visibility</p:attrName>
                                        </p:attrNameLst>
                                      </p:cBhvr>
                                      <p:to>
                                        <p:strVal val="visible"/>
                                      </p:to>
                                    </p:set>
                                    <p:animEffect filter="wipe(up)" transition="in">
                                      <p:cBhvr>
                                        <p:cTn dur="500" id="84"/>
                                        <p:tgtEl>
                                          <p:spTgt spid="21525"/>
                                        </p:tgtEl>
                                      </p:cBhvr>
                                    </p:animEffect>
                                  </p:childTnLst>
                                </p:cTn>
                              </p:par>
                            </p:childTnLst>
                          </p:cTn>
                        </p:par>
                        <p:par>
                          <p:cTn fill="hold" id="85" nodeType="afterGroup">
                            <p:stCondLst>
                              <p:cond delay="6700"/>
                            </p:stCondLst>
                            <p:childTnLst>
                              <p:par>
                                <p:cTn fill="hold" grpId="0" id="86" nodeType="afterEffect" presetClass="entr" presetID="22" presetSubtype="8">
                                  <p:stCondLst>
                                    <p:cond delay="0"/>
                                  </p:stCondLst>
                                  <p:childTnLst>
                                    <p:set>
                                      <p:cBhvr>
                                        <p:cTn dur="1" fill="hold" id="87">
                                          <p:stCondLst>
                                            <p:cond delay="0"/>
                                          </p:stCondLst>
                                        </p:cTn>
                                        <p:tgtEl>
                                          <p:spTgt spid="21516"/>
                                        </p:tgtEl>
                                        <p:attrNameLst>
                                          <p:attrName>style.visibility</p:attrName>
                                        </p:attrNameLst>
                                      </p:cBhvr>
                                      <p:to>
                                        <p:strVal val="visible"/>
                                      </p:to>
                                    </p:set>
                                    <p:animEffect filter="wipe(left)" transition="in">
                                      <p:cBhvr>
                                        <p:cTn dur="300" id="88"/>
                                        <p:tgtEl>
                                          <p:spTgt spid="21516"/>
                                        </p:tgtEl>
                                      </p:cBhvr>
                                    </p:animEffect>
                                  </p:childTnLst>
                                </p:cTn>
                              </p:par>
                            </p:childTnLst>
                          </p:cTn>
                        </p:par>
                        <p:par>
                          <p:cTn fill="hold" id="89" nodeType="afterGroup">
                            <p:stCondLst>
                              <p:cond delay="7000"/>
                            </p:stCondLst>
                            <p:childTnLst>
                              <p:par>
                                <p:cTn fill="hold" grpId="0" id="90" nodeType="afterEffect" presetClass="entr" presetID="22" presetSubtype="2">
                                  <p:stCondLst>
                                    <p:cond delay="0"/>
                                  </p:stCondLst>
                                  <p:childTnLst>
                                    <p:set>
                                      <p:cBhvr>
                                        <p:cTn dur="1" fill="hold" id="91">
                                          <p:stCondLst>
                                            <p:cond delay="0"/>
                                          </p:stCondLst>
                                        </p:cTn>
                                        <p:tgtEl>
                                          <p:spTgt spid="21517"/>
                                        </p:tgtEl>
                                        <p:attrNameLst>
                                          <p:attrName>style.visibility</p:attrName>
                                        </p:attrNameLst>
                                      </p:cBhvr>
                                      <p:to>
                                        <p:strVal val="visible"/>
                                      </p:to>
                                    </p:set>
                                    <p:animEffect filter="wipe(right)" transition="in">
                                      <p:cBhvr>
                                        <p:cTn dur="500" id="92"/>
                                        <p:tgtEl>
                                          <p:spTgt spid="21517"/>
                                        </p:tgtEl>
                                      </p:cBhvr>
                                    </p:animEffect>
                                  </p:childTnLst>
                                </p:cTn>
                              </p:par>
                            </p:childTnLst>
                          </p:cTn>
                        </p:par>
                        <p:par>
                          <p:cTn fill="hold" id="93" nodeType="afterGroup">
                            <p:stCondLst>
                              <p:cond delay="7500"/>
                            </p:stCondLst>
                            <p:childTnLst>
                              <p:par>
                                <p:cTn fill="hold" grpId="0" id="94" nodeType="afterEffect" presetClass="entr" presetID="31" presetSubtype="0">
                                  <p:stCondLst>
                                    <p:cond delay="0"/>
                                  </p:stCondLst>
                                  <p:childTnLst>
                                    <p:set>
                                      <p:cBhvr>
                                        <p:cTn dur="1" fill="hold" id="95">
                                          <p:stCondLst>
                                            <p:cond delay="0"/>
                                          </p:stCondLst>
                                        </p:cTn>
                                        <p:tgtEl>
                                          <p:spTgt spid="21523"/>
                                        </p:tgtEl>
                                        <p:attrNameLst>
                                          <p:attrName>style.visibility</p:attrName>
                                        </p:attrNameLst>
                                      </p:cBhvr>
                                      <p:to>
                                        <p:strVal val="visible"/>
                                      </p:to>
                                    </p:set>
                                    <p:anim calcmode="lin" valueType="num">
                                      <p:cBhvr>
                                        <p:cTn dur="300" fill="hold" id="96"/>
                                        <p:tgtEl>
                                          <p:spTgt spid="21523"/>
                                        </p:tgtEl>
                                        <p:attrNameLst>
                                          <p:attrName>ppt_w</p:attrName>
                                        </p:attrNameLst>
                                      </p:cBhvr>
                                      <p:tavLst>
                                        <p:tav tm="0">
                                          <p:val>
                                            <p:fltVal val="0"/>
                                          </p:val>
                                        </p:tav>
                                        <p:tav tm="100000">
                                          <p:val>
                                            <p:strVal val="#ppt_w"/>
                                          </p:val>
                                        </p:tav>
                                      </p:tavLst>
                                    </p:anim>
                                    <p:anim calcmode="lin" valueType="num">
                                      <p:cBhvr>
                                        <p:cTn dur="300" fill="hold" id="97"/>
                                        <p:tgtEl>
                                          <p:spTgt spid="21523"/>
                                        </p:tgtEl>
                                        <p:attrNameLst>
                                          <p:attrName>ppt_h</p:attrName>
                                        </p:attrNameLst>
                                      </p:cBhvr>
                                      <p:tavLst>
                                        <p:tav tm="0">
                                          <p:val>
                                            <p:fltVal val="0"/>
                                          </p:val>
                                        </p:tav>
                                        <p:tav tm="100000">
                                          <p:val>
                                            <p:strVal val="#ppt_h"/>
                                          </p:val>
                                        </p:tav>
                                      </p:tavLst>
                                    </p:anim>
                                    <p:anim calcmode="lin" valueType="num">
                                      <p:cBhvr>
                                        <p:cTn dur="300" fill="hold" id="98"/>
                                        <p:tgtEl>
                                          <p:spTgt spid="21523"/>
                                        </p:tgtEl>
                                        <p:attrNameLst>
                                          <p:attrName>style.rotation</p:attrName>
                                        </p:attrNameLst>
                                      </p:cBhvr>
                                      <p:tavLst>
                                        <p:tav tm="0">
                                          <p:val>
                                            <p:fltVal val="90"/>
                                          </p:val>
                                        </p:tav>
                                        <p:tav tm="100000">
                                          <p:val>
                                            <p:fltVal val="0"/>
                                          </p:val>
                                        </p:tav>
                                      </p:tavLst>
                                    </p:anim>
                                    <p:animEffect filter="fade" transition="in">
                                      <p:cBhvr>
                                        <p:cTn dur="300" id="99"/>
                                        <p:tgtEl>
                                          <p:spTgt spid="21523"/>
                                        </p:tgtEl>
                                      </p:cBhvr>
                                    </p:animEffect>
                                  </p:childTnLst>
                                </p:cTn>
                              </p:par>
                            </p:childTnLst>
                          </p:cTn>
                        </p:par>
                        <p:par>
                          <p:cTn fill="hold" id="100" nodeType="afterGroup">
                            <p:stCondLst>
                              <p:cond delay="7800"/>
                            </p:stCondLst>
                            <p:childTnLst>
                              <p:par>
                                <p:cTn fill="hold" grpId="0" id="101" nodeType="afterEffect" presetClass="entr" presetID="22" presetSubtype="1">
                                  <p:stCondLst>
                                    <p:cond delay="0"/>
                                  </p:stCondLst>
                                  <p:childTnLst>
                                    <p:set>
                                      <p:cBhvr>
                                        <p:cTn dur="1" fill="hold" id="102">
                                          <p:stCondLst>
                                            <p:cond delay="0"/>
                                          </p:stCondLst>
                                        </p:cTn>
                                        <p:tgtEl>
                                          <p:spTgt spid="21526"/>
                                        </p:tgtEl>
                                        <p:attrNameLst>
                                          <p:attrName>style.visibility</p:attrName>
                                        </p:attrNameLst>
                                      </p:cBhvr>
                                      <p:to>
                                        <p:strVal val="visible"/>
                                      </p:to>
                                    </p:set>
                                    <p:animEffect filter="wipe(up)" transition="in">
                                      <p:cBhvr>
                                        <p:cTn dur="500" id="103"/>
                                        <p:tgtEl>
                                          <p:spTgt spid="215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6"/>
      <p:bldP grpId="0" spid="21507"/>
      <p:bldP grpId="1" spid="21507"/>
      <p:bldP grpId="0" spid="21508"/>
      <p:bldP grpId="1" spid="21508"/>
      <p:bldP grpId="0" spid="21509"/>
      <p:bldP grpId="0" spid="21510"/>
      <p:bldP grpId="0" spid="21511"/>
      <p:bldP grpId="0" spid="21512"/>
      <p:bldP grpId="0" spid="21513"/>
      <p:bldP grpId="0" spid="21514"/>
      <p:bldP grpId="0" spid="21515"/>
      <p:bldP grpId="0" spid="21516"/>
      <p:bldP grpId="0" spid="21517"/>
      <p:bldP grpId="0" spid="21518"/>
      <p:bldP grpId="0" spid="21519"/>
      <p:bldP grpId="0" spid="21520"/>
      <p:bldP grpId="0" spid="21521"/>
      <p:bldP grpId="0" spid="21522"/>
      <p:bldP grpId="0" spid="21523"/>
      <p:bldP grpId="0" spid="21524"/>
      <p:bldP grpId="0" spid="21525"/>
      <p:bldP grpId="0" spid="2152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2531"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2"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3" name="Freeform 5"/>
          <p:cNvSpPr/>
          <p:nvPr/>
        </p:nvSpPr>
        <p:spPr bwMode="auto">
          <a:xfrm>
            <a:off x="4291013" y="2925763"/>
            <a:ext cx="1219200" cy="977900"/>
          </a:xfrm>
          <a:custGeom>
            <a:gdLst>
              <a:gd fmla="*/ 578416 w 2209" name="T0"/>
              <a:gd fmla="*/ 72682 h 1776" name="T1"/>
              <a:gd fmla="*/ 1219200 w 2209" name="T2"/>
              <a:gd fmla="*/ 178401 h 1776" name="T3"/>
              <a:gd fmla="*/ 1113783 w 2209" name="T4"/>
              <a:gd fmla="*/ 319910 h 1776" name="T5"/>
              <a:gd fmla="*/ 632505 w 2209" name="T6"/>
              <a:gd fmla="*/ 240621 h 1776" name="T7"/>
              <a:gd fmla="*/ 288656 w 2209" name="T8"/>
              <a:gd fmla="*/ 910174 h 1776" name="T9"/>
              <a:gd fmla="*/ 291968 w 2209" name="T10"/>
              <a:gd fmla="*/ 920085 h 1776" name="T11"/>
              <a:gd fmla="*/ 125287 w 2209" name="T12"/>
              <a:gd fmla="*/ 977900 h 1776" name="T13"/>
              <a:gd fmla="*/ 120319 w 2209" name="T14"/>
              <a:gd fmla="*/ 964135 h 1776" name="T15"/>
              <a:gd fmla="*/ 578416 w 2209" name="T16"/>
              <a:gd fmla="*/ 72682 h 177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775" w="2209">
                <a:moveTo>
                  <a:pt x="1048" y="132"/>
                </a:moveTo>
                <a:cubicBezTo>
                  <a:pt x="1458" y="0"/>
                  <a:pt x="1887" y="85"/>
                  <a:pt x="2209" y="324"/>
                </a:cubicBezTo>
                <a:lnTo>
                  <a:pt x="2018" y="581"/>
                </a:lnTo>
                <a:cubicBezTo>
                  <a:pt x="1776" y="402"/>
                  <a:pt x="1454" y="338"/>
                  <a:pt x="1146" y="437"/>
                </a:cubicBezTo>
                <a:cubicBezTo>
                  <a:pt x="639" y="601"/>
                  <a:pt x="360" y="1145"/>
                  <a:pt x="523" y="1653"/>
                </a:cubicBezTo>
                <a:cubicBezTo>
                  <a:pt x="525" y="1659"/>
                  <a:pt x="527" y="1665"/>
                  <a:pt x="529" y="1671"/>
                </a:cubicBezTo>
                <a:lnTo>
                  <a:pt x="227" y="1776"/>
                </a:lnTo>
                <a:cubicBezTo>
                  <a:pt x="224" y="1767"/>
                  <a:pt x="221" y="1759"/>
                  <a:pt x="218" y="1751"/>
                </a:cubicBezTo>
                <a:cubicBezTo>
                  <a:pt x="0" y="1075"/>
                  <a:pt x="372" y="350"/>
                  <a:pt x="1048" y="13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4" name="Freeform 6"/>
          <p:cNvSpPr/>
          <p:nvPr/>
        </p:nvSpPr>
        <p:spPr bwMode="auto">
          <a:xfrm>
            <a:off x="5403850" y="3103563"/>
            <a:ext cx="428625" cy="976312"/>
          </a:xfrm>
          <a:custGeom>
            <a:gdLst>
              <a:gd fmla="*/ 105363 w 777" name="T0"/>
              <a:gd fmla="*/ 0 h 1772" name="T1"/>
              <a:gd fmla="*/ 358015 w 777" name="T2"/>
              <a:gd fmla="*/ 351516 h 1772" name="T3"/>
              <a:gd fmla="*/ 263133 w 777" name="T4"/>
              <a:gd fmla="*/ 976312 h 1772" name="T5"/>
              <a:gd fmla="*/ 118603 w 777" name="T6"/>
              <a:gd fmla="*/ 874934 h 1772" name="T7"/>
              <a:gd fmla="*/ 189764 w 777" name="T8"/>
              <a:gd fmla="*/ 405511 h 1772" name="T9"/>
              <a:gd fmla="*/ 0 w 777" name="T10"/>
              <a:gd fmla="*/ 141598 h 1772" name="T11"/>
              <a:gd fmla="*/ 105363 w 777" name="T12"/>
              <a:gd fmla="*/ 0 h 177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771" w="777">
                <a:moveTo>
                  <a:pt x="191" y="0"/>
                </a:moveTo>
                <a:cubicBezTo>
                  <a:pt x="399" y="154"/>
                  <a:pt x="563" y="373"/>
                  <a:pt x="649" y="638"/>
                </a:cubicBezTo>
                <a:cubicBezTo>
                  <a:pt x="777" y="1037"/>
                  <a:pt x="700" y="1453"/>
                  <a:pt x="477" y="1772"/>
                </a:cubicBezTo>
                <a:lnTo>
                  <a:pt x="215" y="1588"/>
                </a:lnTo>
                <a:cubicBezTo>
                  <a:pt x="383" y="1348"/>
                  <a:pt x="440" y="1036"/>
                  <a:pt x="344" y="736"/>
                </a:cubicBezTo>
                <a:cubicBezTo>
                  <a:pt x="279" y="537"/>
                  <a:pt x="157" y="373"/>
                  <a:pt x="0" y="257"/>
                </a:cubicBezTo>
                <a:lnTo>
                  <a:pt x="191"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5" name="Freeform 7"/>
          <p:cNvSpPr/>
          <p:nvPr/>
        </p:nvSpPr>
        <p:spPr bwMode="auto">
          <a:xfrm>
            <a:off x="4416425" y="3846513"/>
            <a:ext cx="1250950" cy="619125"/>
          </a:xfrm>
          <a:custGeom>
            <a:gdLst>
              <a:gd fmla="*/ 1250950 w 2268" name="T0"/>
              <a:gd fmla="*/ 233892 h 1125" name="T1"/>
              <a:gd fmla="*/ 888020 w 2268" name="T2"/>
              <a:gd fmla="*/ 500803 h 1125" name="T3"/>
              <a:gd fmla="*/ 0 w 2268" name="T4"/>
              <a:gd fmla="*/ 57785 h 1125" name="T5"/>
              <a:gd fmla="*/ 166573 w 2268" name="T6"/>
              <a:gd fmla="*/ 0 h 1125" name="T7"/>
              <a:gd fmla="*/ 833967 w 2268" name="T8"/>
              <a:gd fmla="*/ 332952 h 1125" name="T9"/>
              <a:gd fmla="*/ 1106440 w 2268" name="T10"/>
              <a:gd fmla="*/ 132630 h 1125" name="T11"/>
              <a:gd fmla="*/ 1250950 w 2268" name="T12"/>
              <a:gd fmla="*/ 233892 h 112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25" w="2268">
                <a:moveTo>
                  <a:pt x="2268" y="425"/>
                </a:moveTo>
                <a:cubicBezTo>
                  <a:pt x="2113" y="646"/>
                  <a:pt x="1887" y="820"/>
                  <a:pt x="1610" y="910"/>
                </a:cubicBezTo>
                <a:cubicBezTo>
                  <a:pt x="942" y="1125"/>
                  <a:pt x="227" y="765"/>
                  <a:pt x="0" y="105"/>
                </a:cubicBezTo>
                <a:lnTo>
                  <a:pt x="302" y="0"/>
                </a:lnTo>
                <a:cubicBezTo>
                  <a:pt x="473" y="496"/>
                  <a:pt x="1010" y="766"/>
                  <a:pt x="1512" y="605"/>
                </a:cubicBezTo>
                <a:cubicBezTo>
                  <a:pt x="1720" y="538"/>
                  <a:pt x="1889" y="407"/>
                  <a:pt x="2006" y="241"/>
                </a:cubicBezTo>
                <a:lnTo>
                  <a:pt x="2268" y="42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6" name="Oval 23"/>
          <p:cNvSpPr>
            <a:spLocks noChangeArrowheads="1"/>
          </p:cNvSpPr>
          <p:nvPr/>
        </p:nvSpPr>
        <p:spPr bwMode="auto">
          <a:xfrm>
            <a:off x="2679700" y="1225550"/>
            <a:ext cx="1320800" cy="1320800"/>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2537" name="Oval 24"/>
          <p:cNvSpPr>
            <a:spLocks noChangeArrowheads="1"/>
          </p:cNvSpPr>
          <p:nvPr/>
        </p:nvSpPr>
        <p:spPr bwMode="auto">
          <a:xfrm>
            <a:off x="2797175" y="1343025"/>
            <a:ext cx="1087438" cy="108743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2538" name="TextBox 35"/>
          <p:cNvSpPr txBox="1">
            <a:spLocks noChangeArrowheads="1"/>
          </p:cNvSpPr>
          <p:nvPr/>
        </p:nvSpPr>
        <p:spPr bwMode="auto">
          <a:xfrm>
            <a:off x="2979738" y="1563688"/>
            <a:ext cx="7207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标题</a:t>
            </a:r>
          </a:p>
          <a:p>
            <a:pPr algn="ctr" eaLnBrk="1" hangingPunct="1"/>
            <a:r>
              <a:rPr altLang="en-US" lang="zh-CN">
                <a:solidFill>
                  <a:schemeClr val="accent2"/>
                </a:solidFill>
                <a:latin charset="-122" panose="020b0503020204020204" pitchFamily="34" typeface="微软雅黑"/>
                <a:ea charset="-122" pitchFamily="34" typeface="微软雅黑"/>
              </a:rPr>
              <a:t>文本</a:t>
            </a:r>
          </a:p>
        </p:txBody>
      </p:sp>
      <p:sp>
        <p:nvSpPr>
          <p:cNvPr id="22539" name="Oval 23"/>
          <p:cNvSpPr>
            <a:spLocks noChangeArrowheads="1"/>
          </p:cNvSpPr>
          <p:nvPr/>
        </p:nvSpPr>
        <p:spPr bwMode="auto">
          <a:xfrm>
            <a:off x="4398963" y="5235575"/>
            <a:ext cx="1322387" cy="1322388"/>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2540" name="Oval 24"/>
          <p:cNvSpPr>
            <a:spLocks noChangeArrowheads="1"/>
          </p:cNvSpPr>
          <p:nvPr/>
        </p:nvSpPr>
        <p:spPr bwMode="auto">
          <a:xfrm>
            <a:off x="4516438" y="5353050"/>
            <a:ext cx="1087437" cy="10874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2541" name="TextBox 38"/>
          <p:cNvSpPr txBox="1">
            <a:spLocks noChangeArrowheads="1"/>
          </p:cNvSpPr>
          <p:nvPr/>
        </p:nvSpPr>
        <p:spPr bwMode="auto">
          <a:xfrm>
            <a:off x="4699000" y="5573713"/>
            <a:ext cx="7223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标题</a:t>
            </a:r>
          </a:p>
          <a:p>
            <a:pPr algn="ctr" eaLnBrk="1" hangingPunct="1"/>
            <a:r>
              <a:rPr altLang="en-US" lang="zh-CN">
                <a:solidFill>
                  <a:schemeClr val="accent2"/>
                </a:solidFill>
                <a:latin charset="-122" panose="020b0503020204020204" pitchFamily="34" typeface="微软雅黑"/>
                <a:ea charset="-122" pitchFamily="34" typeface="微软雅黑"/>
              </a:rPr>
              <a:t>文本</a:t>
            </a:r>
          </a:p>
        </p:txBody>
      </p:sp>
      <p:sp>
        <p:nvSpPr>
          <p:cNvPr id="22542" name="Oval 23"/>
          <p:cNvSpPr>
            <a:spLocks noChangeArrowheads="1"/>
          </p:cNvSpPr>
          <p:nvPr/>
        </p:nvSpPr>
        <p:spPr bwMode="auto">
          <a:xfrm>
            <a:off x="7251700" y="2917825"/>
            <a:ext cx="1320800" cy="1320800"/>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2543" name="Oval 24"/>
          <p:cNvSpPr>
            <a:spLocks noChangeArrowheads="1"/>
          </p:cNvSpPr>
          <p:nvPr/>
        </p:nvSpPr>
        <p:spPr bwMode="auto">
          <a:xfrm>
            <a:off x="7369175" y="3035300"/>
            <a:ext cx="1087438" cy="1087438"/>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2544" name="TextBox 41"/>
          <p:cNvSpPr txBox="1">
            <a:spLocks noChangeArrowheads="1"/>
          </p:cNvSpPr>
          <p:nvPr/>
        </p:nvSpPr>
        <p:spPr bwMode="auto">
          <a:xfrm>
            <a:off x="7551739" y="3255963"/>
            <a:ext cx="7207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标题</a:t>
            </a:r>
          </a:p>
          <a:p>
            <a:pPr algn="ctr" eaLnBrk="1" hangingPunct="1"/>
            <a:r>
              <a:rPr altLang="en-US" lang="zh-CN">
                <a:solidFill>
                  <a:schemeClr val="accent2"/>
                </a:solidFill>
                <a:latin charset="-122" panose="020b0503020204020204" pitchFamily="34" typeface="微软雅黑"/>
                <a:ea charset="-122" pitchFamily="34" typeface="微软雅黑"/>
              </a:rPr>
              <a:t>文本</a:t>
            </a:r>
          </a:p>
        </p:txBody>
      </p:sp>
      <p:cxnSp>
        <p:nvCxnSpPr>
          <p:cNvPr id="22545" name="直接连接符 42"/>
          <p:cNvCxnSpPr>
            <a:cxnSpLocks noChangeShapeType="1"/>
          </p:cNvCxnSpPr>
          <p:nvPr/>
        </p:nvCxnSpPr>
        <p:spPr bwMode="auto">
          <a:xfrm>
            <a:off x="3884613" y="2430463"/>
            <a:ext cx="631825" cy="67310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2546" name="直接连接符 43"/>
          <p:cNvCxnSpPr>
            <a:cxnSpLocks noChangeShapeType="1"/>
          </p:cNvCxnSpPr>
          <p:nvPr/>
        </p:nvCxnSpPr>
        <p:spPr bwMode="auto">
          <a:xfrm>
            <a:off x="5867400" y="3592513"/>
            <a:ext cx="1252538"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2547" name="直接连接符 44"/>
          <p:cNvCxnSpPr>
            <a:cxnSpLocks noChangeShapeType="1"/>
          </p:cNvCxnSpPr>
          <p:nvPr/>
        </p:nvCxnSpPr>
        <p:spPr bwMode="auto">
          <a:xfrm flipH="1">
            <a:off x="5059363" y="4465638"/>
            <a:ext cx="0" cy="676275"/>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22548" name="TextBox 45"/>
          <p:cNvSpPr txBox="1">
            <a:spLocks noChangeArrowheads="1"/>
          </p:cNvSpPr>
          <p:nvPr/>
        </p:nvSpPr>
        <p:spPr bwMode="auto">
          <a:xfrm>
            <a:off x="4260850" y="1169988"/>
            <a:ext cx="1325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标题文本一</a:t>
            </a:r>
          </a:p>
        </p:txBody>
      </p:sp>
      <p:sp>
        <p:nvSpPr>
          <p:cNvPr id="22549" name="TextBox 46"/>
          <p:cNvSpPr txBox="1">
            <a:spLocks noChangeArrowheads="1"/>
          </p:cNvSpPr>
          <p:nvPr/>
        </p:nvSpPr>
        <p:spPr bwMode="auto">
          <a:xfrm>
            <a:off x="4260850" y="1536700"/>
            <a:ext cx="29686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文字内容文字内容文字内容文字内容文字内容文字内容文字内容文字内容</a:t>
            </a:r>
          </a:p>
        </p:txBody>
      </p:sp>
      <p:sp>
        <p:nvSpPr>
          <p:cNvPr id="22550" name="TextBox 47"/>
          <p:cNvSpPr txBox="1">
            <a:spLocks noChangeArrowheads="1"/>
          </p:cNvSpPr>
          <p:nvPr/>
        </p:nvSpPr>
        <p:spPr bwMode="auto">
          <a:xfrm>
            <a:off x="7318374" y="4430713"/>
            <a:ext cx="1325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标题文本二</a:t>
            </a:r>
          </a:p>
        </p:txBody>
      </p:sp>
      <p:sp>
        <p:nvSpPr>
          <p:cNvPr id="22551" name="TextBox 48"/>
          <p:cNvSpPr txBox="1">
            <a:spLocks noChangeArrowheads="1"/>
          </p:cNvSpPr>
          <p:nvPr/>
        </p:nvSpPr>
        <p:spPr bwMode="auto">
          <a:xfrm>
            <a:off x="6688139" y="4803775"/>
            <a:ext cx="29686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文字内容文字内容文字内容文字内容文字内容文字内容文字内容文字内容</a:t>
            </a:r>
          </a:p>
        </p:txBody>
      </p:sp>
      <p:sp>
        <p:nvSpPr>
          <p:cNvPr id="22552" name="TextBox 49"/>
          <p:cNvSpPr txBox="1">
            <a:spLocks noChangeArrowheads="1"/>
          </p:cNvSpPr>
          <p:nvPr/>
        </p:nvSpPr>
        <p:spPr bwMode="auto">
          <a:xfrm>
            <a:off x="2592388" y="4867275"/>
            <a:ext cx="1325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标题文本三</a:t>
            </a:r>
          </a:p>
        </p:txBody>
      </p:sp>
      <p:sp>
        <p:nvSpPr>
          <p:cNvPr id="22553" name="TextBox 50"/>
          <p:cNvSpPr txBox="1">
            <a:spLocks noChangeArrowheads="1"/>
          </p:cNvSpPr>
          <p:nvPr/>
        </p:nvSpPr>
        <p:spPr bwMode="auto">
          <a:xfrm>
            <a:off x="1831975" y="5238750"/>
            <a:ext cx="233521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文字内容文字内容文字内容文字内容文字内容文字内容文字内容文字内容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2531"/>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2531"/>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2532"/>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2532"/>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2530"/>
                                        </p:tgtEl>
                                        <p:attrNameLst>
                                          <p:attrName>style.visibility</p:attrName>
                                        </p:attrNameLst>
                                      </p:cBhvr>
                                      <p:to>
                                        <p:strVal val="visible"/>
                                      </p:to>
                                    </p:set>
                                    <p:animEffect filter="barn(outVertical)" transition="in">
                                      <p:cBhvr>
                                        <p:cTn dur="500" id="15"/>
                                        <p:tgtEl>
                                          <p:spTgt spid="22530"/>
                                        </p:tgtEl>
                                      </p:cBhvr>
                                    </p:animEffect>
                                  </p:childTnLst>
                                </p:cTn>
                              </p:par>
                            </p:childTnLst>
                          </p:cTn>
                        </p:par>
                        <p:par>
                          <p:cTn fill="hold" id="16" nodeType="afterGroup">
                            <p:stCondLst>
                              <p:cond delay="500"/>
                            </p:stCondLst>
                            <p:childTnLst>
                              <p:par>
                                <p:cTn fill="hold" grpId="0" id="17" nodeType="afterEffect" presetClass="entr" presetID="22" presetSubtype="8">
                                  <p:stCondLst>
                                    <p:cond delay="0"/>
                                  </p:stCondLst>
                                  <p:childTnLst>
                                    <p:set>
                                      <p:cBhvr>
                                        <p:cTn dur="1" fill="hold" id="18">
                                          <p:stCondLst>
                                            <p:cond delay="0"/>
                                          </p:stCondLst>
                                        </p:cTn>
                                        <p:tgtEl>
                                          <p:spTgt spid="22533"/>
                                        </p:tgtEl>
                                        <p:attrNameLst>
                                          <p:attrName>style.visibility</p:attrName>
                                        </p:attrNameLst>
                                      </p:cBhvr>
                                      <p:to>
                                        <p:strVal val="visible"/>
                                      </p:to>
                                    </p:set>
                                    <p:animEffect filter="wipe(left)" transition="in">
                                      <p:cBhvr>
                                        <p:cTn dur="500" id="19"/>
                                        <p:tgtEl>
                                          <p:spTgt spid="22533"/>
                                        </p:tgtEl>
                                      </p:cBhvr>
                                    </p:animEffect>
                                  </p:childTnLst>
                                </p:cTn>
                              </p:par>
                            </p:childTnLst>
                          </p:cTn>
                        </p:par>
                        <p:par>
                          <p:cTn fill="hold" id="20" nodeType="afterGroup">
                            <p:stCondLst>
                              <p:cond delay="1000"/>
                            </p:stCondLst>
                            <p:childTnLst>
                              <p:par>
                                <p:cTn fill="hold" grpId="0" id="21" nodeType="afterEffect" presetClass="entr" presetID="22" presetSubtype="1">
                                  <p:stCondLst>
                                    <p:cond delay="0"/>
                                  </p:stCondLst>
                                  <p:childTnLst>
                                    <p:set>
                                      <p:cBhvr>
                                        <p:cTn dur="1" fill="hold" id="22">
                                          <p:stCondLst>
                                            <p:cond delay="0"/>
                                          </p:stCondLst>
                                        </p:cTn>
                                        <p:tgtEl>
                                          <p:spTgt spid="22534"/>
                                        </p:tgtEl>
                                        <p:attrNameLst>
                                          <p:attrName>style.visibility</p:attrName>
                                        </p:attrNameLst>
                                      </p:cBhvr>
                                      <p:to>
                                        <p:strVal val="visible"/>
                                      </p:to>
                                    </p:set>
                                    <p:animEffect filter="wipe(up)" transition="in">
                                      <p:cBhvr>
                                        <p:cTn dur="500" id="23"/>
                                        <p:tgtEl>
                                          <p:spTgt spid="22534"/>
                                        </p:tgtEl>
                                      </p:cBhvr>
                                    </p:animEffect>
                                  </p:childTnLst>
                                </p:cTn>
                              </p:par>
                            </p:childTnLst>
                          </p:cTn>
                        </p:par>
                        <p:par>
                          <p:cTn fill="hold" id="24" nodeType="afterGroup">
                            <p:stCondLst>
                              <p:cond delay="1500"/>
                            </p:stCondLst>
                            <p:childTnLst>
                              <p:par>
                                <p:cTn fill="hold" grpId="0" id="25" nodeType="afterEffect" presetClass="entr" presetID="22" presetSubtype="2">
                                  <p:stCondLst>
                                    <p:cond delay="0"/>
                                  </p:stCondLst>
                                  <p:childTnLst>
                                    <p:set>
                                      <p:cBhvr>
                                        <p:cTn dur="1" fill="hold" id="26">
                                          <p:stCondLst>
                                            <p:cond delay="0"/>
                                          </p:stCondLst>
                                        </p:cTn>
                                        <p:tgtEl>
                                          <p:spTgt spid="22535"/>
                                        </p:tgtEl>
                                        <p:attrNameLst>
                                          <p:attrName>style.visibility</p:attrName>
                                        </p:attrNameLst>
                                      </p:cBhvr>
                                      <p:to>
                                        <p:strVal val="visible"/>
                                      </p:to>
                                    </p:set>
                                    <p:animEffect filter="wipe(right)" transition="in">
                                      <p:cBhvr>
                                        <p:cTn dur="500" id="27"/>
                                        <p:tgtEl>
                                          <p:spTgt spid="22535"/>
                                        </p:tgtEl>
                                      </p:cBhvr>
                                    </p:animEffect>
                                  </p:childTnLst>
                                </p:cTn>
                              </p:par>
                            </p:childTnLst>
                          </p:cTn>
                        </p:par>
                        <p:par>
                          <p:cTn fill="hold" id="28" nodeType="afterGroup">
                            <p:stCondLst>
                              <p:cond delay="2000"/>
                            </p:stCondLst>
                            <p:childTnLst>
                              <p:par>
                                <p:cTn fill="hold" id="29" nodeType="afterEffect" presetClass="entr" presetID="22" presetSubtype="4">
                                  <p:stCondLst>
                                    <p:cond delay="0"/>
                                  </p:stCondLst>
                                  <p:childTnLst>
                                    <p:set>
                                      <p:cBhvr>
                                        <p:cTn dur="1" fill="hold" id="30">
                                          <p:stCondLst>
                                            <p:cond delay="0"/>
                                          </p:stCondLst>
                                        </p:cTn>
                                        <p:tgtEl>
                                          <p:spTgt spid="22545"/>
                                        </p:tgtEl>
                                        <p:attrNameLst>
                                          <p:attrName>style.visibility</p:attrName>
                                        </p:attrNameLst>
                                      </p:cBhvr>
                                      <p:to>
                                        <p:strVal val="visible"/>
                                      </p:to>
                                    </p:set>
                                    <p:animEffect filter="wipe(down)" transition="in">
                                      <p:cBhvr>
                                        <p:cTn dur="500" id="31"/>
                                        <p:tgtEl>
                                          <p:spTgt spid="22545"/>
                                        </p:tgtEl>
                                      </p:cBhvr>
                                    </p:animEffect>
                                  </p:childTnLst>
                                </p:cTn>
                              </p:par>
                            </p:childTnLst>
                          </p:cTn>
                        </p:par>
                        <p:par>
                          <p:cTn fill="hold" id="32" nodeType="afterGroup">
                            <p:stCondLst>
                              <p:cond delay="2500"/>
                            </p:stCondLst>
                            <p:childTnLst>
                              <p:par>
                                <p:cTn fill="hold" grpId="0" id="33" nodeType="afterEffect" presetClass="entr" presetID="10" presetSubtype="0">
                                  <p:stCondLst>
                                    <p:cond delay="0"/>
                                  </p:stCondLst>
                                  <p:childTnLst>
                                    <p:set>
                                      <p:cBhvr>
                                        <p:cTn dur="1" fill="hold" id="34">
                                          <p:stCondLst>
                                            <p:cond delay="0"/>
                                          </p:stCondLst>
                                        </p:cTn>
                                        <p:tgtEl>
                                          <p:spTgt spid="22536"/>
                                        </p:tgtEl>
                                        <p:attrNameLst>
                                          <p:attrName>style.visibility</p:attrName>
                                        </p:attrNameLst>
                                      </p:cBhvr>
                                      <p:to>
                                        <p:strVal val="visible"/>
                                      </p:to>
                                    </p:set>
                                    <p:anim calcmode="lin" valueType="num">
                                      <p:cBhvr>
                                        <p:cTn dur="500" fill="hold" id="35"/>
                                        <p:tgtEl>
                                          <p:spTgt spid="22536"/>
                                        </p:tgtEl>
                                        <p:attrNameLst>
                                          <p:attrName>ppt_w</p:attrName>
                                        </p:attrNameLst>
                                      </p:cBhvr>
                                      <p:tavLst>
                                        <p:tav tm="0">
                                          <p:val>
                                            <p:fltVal val="0"/>
                                          </p:val>
                                        </p:tav>
                                        <p:tav tm="100000">
                                          <p:val>
                                            <p:strVal val="#ppt_w"/>
                                          </p:val>
                                        </p:tav>
                                      </p:tavLst>
                                    </p:anim>
                                    <p:anim calcmode="lin" valueType="num">
                                      <p:cBhvr>
                                        <p:cTn dur="500" fill="hold" id="36"/>
                                        <p:tgtEl>
                                          <p:spTgt spid="22536"/>
                                        </p:tgtEl>
                                        <p:attrNameLst>
                                          <p:attrName>ppt_h</p:attrName>
                                        </p:attrNameLst>
                                      </p:cBhvr>
                                      <p:tavLst>
                                        <p:tav tm="0">
                                          <p:val>
                                            <p:fltVal val="0"/>
                                          </p:val>
                                        </p:tav>
                                        <p:tav tm="100000">
                                          <p:val>
                                            <p:strVal val="#ppt_h"/>
                                          </p:val>
                                        </p:tav>
                                      </p:tavLst>
                                    </p:anim>
                                    <p:animEffect filter="fade" transition="in">
                                      <p:cBhvr>
                                        <p:cTn dur="500" id="37"/>
                                        <p:tgtEl>
                                          <p:spTgt spid="22536"/>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2537"/>
                                        </p:tgtEl>
                                        <p:attrNameLst>
                                          <p:attrName>style.visibility</p:attrName>
                                        </p:attrNameLst>
                                      </p:cBhvr>
                                      <p:to>
                                        <p:strVal val="visible"/>
                                      </p:to>
                                    </p:set>
                                    <p:anim calcmode="lin" valueType="num">
                                      <p:cBhvr>
                                        <p:cTn dur="500" fill="hold" id="40"/>
                                        <p:tgtEl>
                                          <p:spTgt spid="22537"/>
                                        </p:tgtEl>
                                        <p:attrNameLst>
                                          <p:attrName>ppt_w</p:attrName>
                                        </p:attrNameLst>
                                      </p:cBhvr>
                                      <p:tavLst>
                                        <p:tav tm="0">
                                          <p:val>
                                            <p:fltVal val="0"/>
                                          </p:val>
                                        </p:tav>
                                        <p:tav tm="100000">
                                          <p:val>
                                            <p:strVal val="#ppt_w"/>
                                          </p:val>
                                        </p:tav>
                                      </p:tavLst>
                                    </p:anim>
                                    <p:anim calcmode="lin" valueType="num">
                                      <p:cBhvr>
                                        <p:cTn dur="500" fill="hold" id="41"/>
                                        <p:tgtEl>
                                          <p:spTgt spid="22537"/>
                                        </p:tgtEl>
                                        <p:attrNameLst>
                                          <p:attrName>ppt_h</p:attrName>
                                        </p:attrNameLst>
                                      </p:cBhvr>
                                      <p:tavLst>
                                        <p:tav tm="0">
                                          <p:val>
                                            <p:fltVal val="0"/>
                                          </p:val>
                                        </p:tav>
                                        <p:tav tm="100000">
                                          <p:val>
                                            <p:strVal val="#ppt_h"/>
                                          </p:val>
                                        </p:tav>
                                      </p:tavLst>
                                    </p:anim>
                                    <p:animEffect filter="fade" transition="in">
                                      <p:cBhvr>
                                        <p:cTn dur="500" id="42"/>
                                        <p:tgtEl>
                                          <p:spTgt spid="22537"/>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22538"/>
                                        </p:tgtEl>
                                        <p:attrNameLst>
                                          <p:attrName>style.visibility</p:attrName>
                                        </p:attrNameLst>
                                      </p:cBhvr>
                                      <p:to>
                                        <p:strVal val="visible"/>
                                      </p:to>
                                    </p:set>
                                    <p:anim calcmode="lin" valueType="num">
                                      <p:cBhvr>
                                        <p:cTn dur="500" fill="hold" id="45"/>
                                        <p:tgtEl>
                                          <p:spTgt spid="22538"/>
                                        </p:tgtEl>
                                        <p:attrNameLst>
                                          <p:attrName>ppt_w</p:attrName>
                                        </p:attrNameLst>
                                      </p:cBhvr>
                                      <p:tavLst>
                                        <p:tav tm="0">
                                          <p:val>
                                            <p:fltVal val="0"/>
                                          </p:val>
                                        </p:tav>
                                        <p:tav tm="100000">
                                          <p:val>
                                            <p:strVal val="#ppt_w"/>
                                          </p:val>
                                        </p:tav>
                                      </p:tavLst>
                                    </p:anim>
                                    <p:anim calcmode="lin" valueType="num">
                                      <p:cBhvr>
                                        <p:cTn dur="500" fill="hold" id="46"/>
                                        <p:tgtEl>
                                          <p:spTgt spid="22538"/>
                                        </p:tgtEl>
                                        <p:attrNameLst>
                                          <p:attrName>ppt_h</p:attrName>
                                        </p:attrNameLst>
                                      </p:cBhvr>
                                      <p:tavLst>
                                        <p:tav tm="0">
                                          <p:val>
                                            <p:fltVal val="0"/>
                                          </p:val>
                                        </p:tav>
                                        <p:tav tm="100000">
                                          <p:val>
                                            <p:strVal val="#ppt_h"/>
                                          </p:val>
                                        </p:tav>
                                      </p:tavLst>
                                    </p:anim>
                                    <p:animEffect filter="fade" transition="in">
                                      <p:cBhvr>
                                        <p:cTn dur="500" id="47"/>
                                        <p:tgtEl>
                                          <p:spTgt spid="22538"/>
                                        </p:tgtEl>
                                      </p:cBhvr>
                                    </p:animEffect>
                                  </p:childTnLst>
                                </p:cTn>
                              </p:par>
                            </p:childTnLst>
                          </p:cTn>
                        </p:par>
                        <p:par>
                          <p:cTn fill="hold" id="48" nodeType="afterGroup">
                            <p:stCondLst>
                              <p:cond delay="3000"/>
                            </p:stCondLst>
                            <p:childTnLst>
                              <p:par>
                                <p:cTn fill="hold" grpId="0" id="49" nodeType="afterEffect" presetClass="entr" presetID="31" presetSubtype="0">
                                  <p:stCondLst>
                                    <p:cond delay="0"/>
                                  </p:stCondLst>
                                  <p:childTnLst>
                                    <p:set>
                                      <p:cBhvr>
                                        <p:cTn dur="1" fill="hold" id="50">
                                          <p:stCondLst>
                                            <p:cond delay="0"/>
                                          </p:stCondLst>
                                        </p:cTn>
                                        <p:tgtEl>
                                          <p:spTgt spid="22548"/>
                                        </p:tgtEl>
                                        <p:attrNameLst>
                                          <p:attrName>style.visibility</p:attrName>
                                        </p:attrNameLst>
                                      </p:cBhvr>
                                      <p:to>
                                        <p:strVal val="visible"/>
                                      </p:to>
                                    </p:set>
                                    <p:anim calcmode="lin" valueType="num">
                                      <p:cBhvr>
                                        <p:cTn dur="500" fill="hold" id="51"/>
                                        <p:tgtEl>
                                          <p:spTgt spid="22548"/>
                                        </p:tgtEl>
                                        <p:attrNameLst>
                                          <p:attrName>ppt_w</p:attrName>
                                        </p:attrNameLst>
                                      </p:cBhvr>
                                      <p:tavLst>
                                        <p:tav tm="0">
                                          <p:val>
                                            <p:fltVal val="0"/>
                                          </p:val>
                                        </p:tav>
                                        <p:tav tm="100000">
                                          <p:val>
                                            <p:strVal val="#ppt_w"/>
                                          </p:val>
                                        </p:tav>
                                      </p:tavLst>
                                    </p:anim>
                                    <p:anim calcmode="lin" valueType="num">
                                      <p:cBhvr>
                                        <p:cTn dur="500" fill="hold" id="52"/>
                                        <p:tgtEl>
                                          <p:spTgt spid="22548"/>
                                        </p:tgtEl>
                                        <p:attrNameLst>
                                          <p:attrName>ppt_h</p:attrName>
                                        </p:attrNameLst>
                                      </p:cBhvr>
                                      <p:tavLst>
                                        <p:tav tm="0">
                                          <p:val>
                                            <p:fltVal val="0"/>
                                          </p:val>
                                        </p:tav>
                                        <p:tav tm="100000">
                                          <p:val>
                                            <p:strVal val="#ppt_h"/>
                                          </p:val>
                                        </p:tav>
                                      </p:tavLst>
                                    </p:anim>
                                    <p:anim calcmode="lin" valueType="num">
                                      <p:cBhvr>
                                        <p:cTn dur="500" fill="hold" id="53"/>
                                        <p:tgtEl>
                                          <p:spTgt spid="22548"/>
                                        </p:tgtEl>
                                        <p:attrNameLst>
                                          <p:attrName>style.rotation</p:attrName>
                                        </p:attrNameLst>
                                      </p:cBhvr>
                                      <p:tavLst>
                                        <p:tav tm="0">
                                          <p:val>
                                            <p:fltVal val="90"/>
                                          </p:val>
                                        </p:tav>
                                        <p:tav tm="100000">
                                          <p:val>
                                            <p:fltVal val="0"/>
                                          </p:val>
                                        </p:tav>
                                      </p:tavLst>
                                    </p:anim>
                                    <p:animEffect filter="fade" transition="in">
                                      <p:cBhvr>
                                        <p:cTn dur="500" id="54"/>
                                        <p:tgtEl>
                                          <p:spTgt spid="22548"/>
                                        </p:tgtEl>
                                      </p:cBhvr>
                                    </p:animEffect>
                                  </p:childTnLst>
                                </p:cTn>
                              </p:par>
                            </p:childTnLst>
                          </p:cTn>
                        </p:par>
                        <p:par>
                          <p:cTn fill="hold" id="55" nodeType="afterGroup">
                            <p:stCondLst>
                              <p:cond delay="3500"/>
                            </p:stCondLst>
                            <p:childTnLst>
                              <p:par>
                                <p:cTn fill="hold" grpId="0" id="56" nodeType="afterEffect" presetClass="entr" presetID="22" presetSubtype="1">
                                  <p:stCondLst>
                                    <p:cond delay="0"/>
                                  </p:stCondLst>
                                  <p:childTnLst>
                                    <p:set>
                                      <p:cBhvr>
                                        <p:cTn dur="1" fill="hold" id="57">
                                          <p:stCondLst>
                                            <p:cond delay="0"/>
                                          </p:stCondLst>
                                        </p:cTn>
                                        <p:tgtEl>
                                          <p:spTgt spid="22549"/>
                                        </p:tgtEl>
                                        <p:attrNameLst>
                                          <p:attrName>style.visibility</p:attrName>
                                        </p:attrNameLst>
                                      </p:cBhvr>
                                      <p:to>
                                        <p:strVal val="visible"/>
                                      </p:to>
                                    </p:set>
                                    <p:animEffect filter="wipe(up)" transition="in">
                                      <p:cBhvr>
                                        <p:cTn dur="500" id="58"/>
                                        <p:tgtEl>
                                          <p:spTgt spid="22549"/>
                                        </p:tgtEl>
                                      </p:cBhvr>
                                    </p:animEffect>
                                  </p:childTnLst>
                                </p:cTn>
                              </p:par>
                            </p:childTnLst>
                          </p:cTn>
                        </p:par>
                        <p:par>
                          <p:cTn fill="hold" id="59" nodeType="afterGroup">
                            <p:stCondLst>
                              <p:cond delay="4000"/>
                            </p:stCondLst>
                            <p:childTnLst>
                              <p:par>
                                <p:cTn fill="hold" id="60" nodeType="afterEffect" presetClass="entr" presetID="22" presetSubtype="8">
                                  <p:stCondLst>
                                    <p:cond delay="0"/>
                                  </p:stCondLst>
                                  <p:childTnLst>
                                    <p:set>
                                      <p:cBhvr>
                                        <p:cTn dur="1" fill="hold" id="61">
                                          <p:stCondLst>
                                            <p:cond delay="0"/>
                                          </p:stCondLst>
                                        </p:cTn>
                                        <p:tgtEl>
                                          <p:spTgt spid="22546"/>
                                        </p:tgtEl>
                                        <p:attrNameLst>
                                          <p:attrName>style.visibility</p:attrName>
                                        </p:attrNameLst>
                                      </p:cBhvr>
                                      <p:to>
                                        <p:strVal val="visible"/>
                                      </p:to>
                                    </p:set>
                                    <p:animEffect filter="wipe(left)" transition="in">
                                      <p:cBhvr>
                                        <p:cTn dur="500" id="62"/>
                                        <p:tgtEl>
                                          <p:spTgt spid="22546"/>
                                        </p:tgtEl>
                                      </p:cBhvr>
                                    </p:animEffect>
                                  </p:childTnLst>
                                </p:cTn>
                              </p:par>
                            </p:childTnLst>
                          </p:cTn>
                        </p:par>
                        <p:par>
                          <p:cTn fill="hold" id="63" nodeType="afterGroup">
                            <p:stCondLst>
                              <p:cond delay="4500"/>
                            </p:stCondLst>
                            <p:childTnLst>
                              <p:par>
                                <p:cTn fill="hold" grpId="0" id="64" nodeType="afterEffect" presetClass="entr" presetID="10" presetSubtype="0">
                                  <p:stCondLst>
                                    <p:cond delay="0"/>
                                  </p:stCondLst>
                                  <p:childTnLst>
                                    <p:set>
                                      <p:cBhvr>
                                        <p:cTn dur="1" fill="hold" id="65">
                                          <p:stCondLst>
                                            <p:cond delay="0"/>
                                          </p:stCondLst>
                                        </p:cTn>
                                        <p:tgtEl>
                                          <p:spTgt spid="22542"/>
                                        </p:tgtEl>
                                        <p:attrNameLst>
                                          <p:attrName>style.visibility</p:attrName>
                                        </p:attrNameLst>
                                      </p:cBhvr>
                                      <p:to>
                                        <p:strVal val="visible"/>
                                      </p:to>
                                    </p:set>
                                    <p:anim calcmode="lin" valueType="num">
                                      <p:cBhvr>
                                        <p:cTn dur="500" fill="hold" id="66"/>
                                        <p:tgtEl>
                                          <p:spTgt spid="22542"/>
                                        </p:tgtEl>
                                        <p:attrNameLst>
                                          <p:attrName>ppt_w</p:attrName>
                                        </p:attrNameLst>
                                      </p:cBhvr>
                                      <p:tavLst>
                                        <p:tav tm="0">
                                          <p:val>
                                            <p:fltVal val="0"/>
                                          </p:val>
                                        </p:tav>
                                        <p:tav tm="100000">
                                          <p:val>
                                            <p:strVal val="#ppt_w"/>
                                          </p:val>
                                        </p:tav>
                                      </p:tavLst>
                                    </p:anim>
                                    <p:anim calcmode="lin" valueType="num">
                                      <p:cBhvr>
                                        <p:cTn dur="500" fill="hold" id="67"/>
                                        <p:tgtEl>
                                          <p:spTgt spid="22542"/>
                                        </p:tgtEl>
                                        <p:attrNameLst>
                                          <p:attrName>ppt_h</p:attrName>
                                        </p:attrNameLst>
                                      </p:cBhvr>
                                      <p:tavLst>
                                        <p:tav tm="0">
                                          <p:val>
                                            <p:fltVal val="0"/>
                                          </p:val>
                                        </p:tav>
                                        <p:tav tm="100000">
                                          <p:val>
                                            <p:strVal val="#ppt_h"/>
                                          </p:val>
                                        </p:tav>
                                      </p:tavLst>
                                    </p:anim>
                                    <p:animEffect filter="fade" transition="in">
                                      <p:cBhvr>
                                        <p:cTn dur="500" id="68"/>
                                        <p:tgtEl>
                                          <p:spTgt spid="22542"/>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22543"/>
                                        </p:tgtEl>
                                        <p:attrNameLst>
                                          <p:attrName>style.visibility</p:attrName>
                                        </p:attrNameLst>
                                      </p:cBhvr>
                                      <p:to>
                                        <p:strVal val="visible"/>
                                      </p:to>
                                    </p:set>
                                    <p:anim calcmode="lin" valueType="num">
                                      <p:cBhvr>
                                        <p:cTn dur="500" fill="hold" id="71"/>
                                        <p:tgtEl>
                                          <p:spTgt spid="22543"/>
                                        </p:tgtEl>
                                        <p:attrNameLst>
                                          <p:attrName>ppt_w</p:attrName>
                                        </p:attrNameLst>
                                      </p:cBhvr>
                                      <p:tavLst>
                                        <p:tav tm="0">
                                          <p:val>
                                            <p:fltVal val="0"/>
                                          </p:val>
                                        </p:tav>
                                        <p:tav tm="100000">
                                          <p:val>
                                            <p:strVal val="#ppt_w"/>
                                          </p:val>
                                        </p:tav>
                                      </p:tavLst>
                                    </p:anim>
                                    <p:anim calcmode="lin" valueType="num">
                                      <p:cBhvr>
                                        <p:cTn dur="500" fill="hold" id="72"/>
                                        <p:tgtEl>
                                          <p:spTgt spid="22543"/>
                                        </p:tgtEl>
                                        <p:attrNameLst>
                                          <p:attrName>ppt_h</p:attrName>
                                        </p:attrNameLst>
                                      </p:cBhvr>
                                      <p:tavLst>
                                        <p:tav tm="0">
                                          <p:val>
                                            <p:fltVal val="0"/>
                                          </p:val>
                                        </p:tav>
                                        <p:tav tm="100000">
                                          <p:val>
                                            <p:strVal val="#ppt_h"/>
                                          </p:val>
                                        </p:tav>
                                      </p:tavLst>
                                    </p:anim>
                                    <p:animEffect filter="fade" transition="in">
                                      <p:cBhvr>
                                        <p:cTn dur="500" id="73"/>
                                        <p:tgtEl>
                                          <p:spTgt spid="22543"/>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22544"/>
                                        </p:tgtEl>
                                        <p:attrNameLst>
                                          <p:attrName>style.visibility</p:attrName>
                                        </p:attrNameLst>
                                      </p:cBhvr>
                                      <p:to>
                                        <p:strVal val="visible"/>
                                      </p:to>
                                    </p:set>
                                    <p:anim calcmode="lin" valueType="num">
                                      <p:cBhvr>
                                        <p:cTn dur="500" fill="hold" id="76"/>
                                        <p:tgtEl>
                                          <p:spTgt spid="22544"/>
                                        </p:tgtEl>
                                        <p:attrNameLst>
                                          <p:attrName>ppt_w</p:attrName>
                                        </p:attrNameLst>
                                      </p:cBhvr>
                                      <p:tavLst>
                                        <p:tav tm="0">
                                          <p:val>
                                            <p:fltVal val="0"/>
                                          </p:val>
                                        </p:tav>
                                        <p:tav tm="100000">
                                          <p:val>
                                            <p:strVal val="#ppt_w"/>
                                          </p:val>
                                        </p:tav>
                                      </p:tavLst>
                                    </p:anim>
                                    <p:anim calcmode="lin" valueType="num">
                                      <p:cBhvr>
                                        <p:cTn dur="500" fill="hold" id="77"/>
                                        <p:tgtEl>
                                          <p:spTgt spid="22544"/>
                                        </p:tgtEl>
                                        <p:attrNameLst>
                                          <p:attrName>ppt_h</p:attrName>
                                        </p:attrNameLst>
                                      </p:cBhvr>
                                      <p:tavLst>
                                        <p:tav tm="0">
                                          <p:val>
                                            <p:fltVal val="0"/>
                                          </p:val>
                                        </p:tav>
                                        <p:tav tm="100000">
                                          <p:val>
                                            <p:strVal val="#ppt_h"/>
                                          </p:val>
                                        </p:tav>
                                      </p:tavLst>
                                    </p:anim>
                                    <p:animEffect filter="fade" transition="in">
                                      <p:cBhvr>
                                        <p:cTn dur="500" id="78"/>
                                        <p:tgtEl>
                                          <p:spTgt spid="22544"/>
                                        </p:tgtEl>
                                      </p:cBhvr>
                                    </p:animEffect>
                                  </p:childTnLst>
                                </p:cTn>
                              </p:par>
                            </p:childTnLst>
                          </p:cTn>
                        </p:par>
                        <p:par>
                          <p:cTn fill="hold" id="79" nodeType="afterGroup">
                            <p:stCondLst>
                              <p:cond delay="5000"/>
                            </p:stCondLst>
                            <p:childTnLst>
                              <p:par>
                                <p:cTn fill="hold" grpId="0" id="80" nodeType="afterEffect" presetClass="entr" presetID="31" presetSubtype="0">
                                  <p:stCondLst>
                                    <p:cond delay="0"/>
                                  </p:stCondLst>
                                  <p:childTnLst>
                                    <p:set>
                                      <p:cBhvr>
                                        <p:cTn dur="1" fill="hold" id="81">
                                          <p:stCondLst>
                                            <p:cond delay="0"/>
                                          </p:stCondLst>
                                        </p:cTn>
                                        <p:tgtEl>
                                          <p:spTgt spid="22550"/>
                                        </p:tgtEl>
                                        <p:attrNameLst>
                                          <p:attrName>style.visibility</p:attrName>
                                        </p:attrNameLst>
                                      </p:cBhvr>
                                      <p:to>
                                        <p:strVal val="visible"/>
                                      </p:to>
                                    </p:set>
                                    <p:anim calcmode="lin" valueType="num">
                                      <p:cBhvr>
                                        <p:cTn dur="500" fill="hold" id="82"/>
                                        <p:tgtEl>
                                          <p:spTgt spid="22550"/>
                                        </p:tgtEl>
                                        <p:attrNameLst>
                                          <p:attrName>ppt_w</p:attrName>
                                        </p:attrNameLst>
                                      </p:cBhvr>
                                      <p:tavLst>
                                        <p:tav tm="0">
                                          <p:val>
                                            <p:fltVal val="0"/>
                                          </p:val>
                                        </p:tav>
                                        <p:tav tm="100000">
                                          <p:val>
                                            <p:strVal val="#ppt_w"/>
                                          </p:val>
                                        </p:tav>
                                      </p:tavLst>
                                    </p:anim>
                                    <p:anim calcmode="lin" valueType="num">
                                      <p:cBhvr>
                                        <p:cTn dur="500" fill="hold" id="83"/>
                                        <p:tgtEl>
                                          <p:spTgt spid="22550"/>
                                        </p:tgtEl>
                                        <p:attrNameLst>
                                          <p:attrName>ppt_h</p:attrName>
                                        </p:attrNameLst>
                                      </p:cBhvr>
                                      <p:tavLst>
                                        <p:tav tm="0">
                                          <p:val>
                                            <p:fltVal val="0"/>
                                          </p:val>
                                        </p:tav>
                                        <p:tav tm="100000">
                                          <p:val>
                                            <p:strVal val="#ppt_h"/>
                                          </p:val>
                                        </p:tav>
                                      </p:tavLst>
                                    </p:anim>
                                    <p:anim calcmode="lin" valueType="num">
                                      <p:cBhvr>
                                        <p:cTn dur="500" fill="hold" id="84"/>
                                        <p:tgtEl>
                                          <p:spTgt spid="22550"/>
                                        </p:tgtEl>
                                        <p:attrNameLst>
                                          <p:attrName>style.rotation</p:attrName>
                                        </p:attrNameLst>
                                      </p:cBhvr>
                                      <p:tavLst>
                                        <p:tav tm="0">
                                          <p:val>
                                            <p:fltVal val="90"/>
                                          </p:val>
                                        </p:tav>
                                        <p:tav tm="100000">
                                          <p:val>
                                            <p:fltVal val="0"/>
                                          </p:val>
                                        </p:tav>
                                      </p:tavLst>
                                    </p:anim>
                                    <p:animEffect filter="fade" transition="in">
                                      <p:cBhvr>
                                        <p:cTn dur="500" id="85"/>
                                        <p:tgtEl>
                                          <p:spTgt spid="22550"/>
                                        </p:tgtEl>
                                      </p:cBhvr>
                                    </p:animEffect>
                                  </p:childTnLst>
                                </p:cTn>
                              </p:par>
                            </p:childTnLst>
                          </p:cTn>
                        </p:par>
                        <p:par>
                          <p:cTn fill="hold" id="86" nodeType="afterGroup">
                            <p:stCondLst>
                              <p:cond delay="5500"/>
                            </p:stCondLst>
                            <p:childTnLst>
                              <p:par>
                                <p:cTn fill="hold" grpId="0" id="87" nodeType="afterEffect" presetClass="entr" presetID="22" presetSubtype="1">
                                  <p:stCondLst>
                                    <p:cond delay="0"/>
                                  </p:stCondLst>
                                  <p:childTnLst>
                                    <p:set>
                                      <p:cBhvr>
                                        <p:cTn dur="1" fill="hold" id="88">
                                          <p:stCondLst>
                                            <p:cond delay="0"/>
                                          </p:stCondLst>
                                        </p:cTn>
                                        <p:tgtEl>
                                          <p:spTgt spid="22551"/>
                                        </p:tgtEl>
                                        <p:attrNameLst>
                                          <p:attrName>style.visibility</p:attrName>
                                        </p:attrNameLst>
                                      </p:cBhvr>
                                      <p:to>
                                        <p:strVal val="visible"/>
                                      </p:to>
                                    </p:set>
                                    <p:animEffect filter="wipe(up)" transition="in">
                                      <p:cBhvr>
                                        <p:cTn dur="500" id="89"/>
                                        <p:tgtEl>
                                          <p:spTgt spid="22551"/>
                                        </p:tgtEl>
                                      </p:cBhvr>
                                    </p:animEffect>
                                  </p:childTnLst>
                                </p:cTn>
                              </p:par>
                            </p:childTnLst>
                          </p:cTn>
                        </p:par>
                        <p:par>
                          <p:cTn fill="hold" id="90" nodeType="afterGroup">
                            <p:stCondLst>
                              <p:cond delay="6000"/>
                            </p:stCondLst>
                            <p:childTnLst>
                              <p:par>
                                <p:cTn fill="hold" id="91" nodeType="afterEffect" presetClass="entr" presetID="22" presetSubtype="1">
                                  <p:stCondLst>
                                    <p:cond delay="0"/>
                                  </p:stCondLst>
                                  <p:childTnLst>
                                    <p:set>
                                      <p:cBhvr>
                                        <p:cTn dur="1" fill="hold" id="92">
                                          <p:stCondLst>
                                            <p:cond delay="0"/>
                                          </p:stCondLst>
                                        </p:cTn>
                                        <p:tgtEl>
                                          <p:spTgt spid="22547"/>
                                        </p:tgtEl>
                                        <p:attrNameLst>
                                          <p:attrName>style.visibility</p:attrName>
                                        </p:attrNameLst>
                                      </p:cBhvr>
                                      <p:to>
                                        <p:strVal val="visible"/>
                                      </p:to>
                                    </p:set>
                                    <p:animEffect filter="wipe(up)" transition="in">
                                      <p:cBhvr>
                                        <p:cTn dur="500" id="93"/>
                                        <p:tgtEl>
                                          <p:spTgt spid="22547"/>
                                        </p:tgtEl>
                                      </p:cBhvr>
                                    </p:animEffect>
                                  </p:childTnLst>
                                </p:cTn>
                              </p:par>
                            </p:childTnLst>
                          </p:cTn>
                        </p:par>
                        <p:par>
                          <p:cTn fill="hold" id="94" nodeType="afterGroup">
                            <p:stCondLst>
                              <p:cond delay="6500"/>
                            </p:stCondLst>
                            <p:childTnLst>
                              <p:par>
                                <p:cTn fill="hold" grpId="0" id="95" nodeType="afterEffect" presetClass="entr" presetID="10" presetSubtype="0">
                                  <p:stCondLst>
                                    <p:cond delay="0"/>
                                  </p:stCondLst>
                                  <p:childTnLst>
                                    <p:set>
                                      <p:cBhvr>
                                        <p:cTn dur="1" fill="hold" id="96">
                                          <p:stCondLst>
                                            <p:cond delay="0"/>
                                          </p:stCondLst>
                                        </p:cTn>
                                        <p:tgtEl>
                                          <p:spTgt spid="22539"/>
                                        </p:tgtEl>
                                        <p:attrNameLst>
                                          <p:attrName>style.visibility</p:attrName>
                                        </p:attrNameLst>
                                      </p:cBhvr>
                                      <p:to>
                                        <p:strVal val="visible"/>
                                      </p:to>
                                    </p:set>
                                    <p:anim calcmode="lin" valueType="num">
                                      <p:cBhvr>
                                        <p:cTn dur="500" fill="hold" id="97"/>
                                        <p:tgtEl>
                                          <p:spTgt spid="22539"/>
                                        </p:tgtEl>
                                        <p:attrNameLst>
                                          <p:attrName>ppt_w</p:attrName>
                                        </p:attrNameLst>
                                      </p:cBhvr>
                                      <p:tavLst>
                                        <p:tav tm="0">
                                          <p:val>
                                            <p:fltVal val="0"/>
                                          </p:val>
                                        </p:tav>
                                        <p:tav tm="100000">
                                          <p:val>
                                            <p:strVal val="#ppt_w"/>
                                          </p:val>
                                        </p:tav>
                                      </p:tavLst>
                                    </p:anim>
                                    <p:anim calcmode="lin" valueType="num">
                                      <p:cBhvr>
                                        <p:cTn dur="500" fill="hold" id="98"/>
                                        <p:tgtEl>
                                          <p:spTgt spid="22539"/>
                                        </p:tgtEl>
                                        <p:attrNameLst>
                                          <p:attrName>ppt_h</p:attrName>
                                        </p:attrNameLst>
                                      </p:cBhvr>
                                      <p:tavLst>
                                        <p:tav tm="0">
                                          <p:val>
                                            <p:fltVal val="0"/>
                                          </p:val>
                                        </p:tav>
                                        <p:tav tm="100000">
                                          <p:val>
                                            <p:strVal val="#ppt_h"/>
                                          </p:val>
                                        </p:tav>
                                      </p:tavLst>
                                    </p:anim>
                                    <p:animEffect filter="fade" transition="in">
                                      <p:cBhvr>
                                        <p:cTn dur="500" id="99"/>
                                        <p:tgtEl>
                                          <p:spTgt spid="22539"/>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22540"/>
                                        </p:tgtEl>
                                        <p:attrNameLst>
                                          <p:attrName>style.visibility</p:attrName>
                                        </p:attrNameLst>
                                      </p:cBhvr>
                                      <p:to>
                                        <p:strVal val="visible"/>
                                      </p:to>
                                    </p:set>
                                    <p:anim calcmode="lin" valueType="num">
                                      <p:cBhvr>
                                        <p:cTn dur="500" fill="hold" id="102"/>
                                        <p:tgtEl>
                                          <p:spTgt spid="22540"/>
                                        </p:tgtEl>
                                        <p:attrNameLst>
                                          <p:attrName>ppt_w</p:attrName>
                                        </p:attrNameLst>
                                      </p:cBhvr>
                                      <p:tavLst>
                                        <p:tav tm="0">
                                          <p:val>
                                            <p:fltVal val="0"/>
                                          </p:val>
                                        </p:tav>
                                        <p:tav tm="100000">
                                          <p:val>
                                            <p:strVal val="#ppt_w"/>
                                          </p:val>
                                        </p:tav>
                                      </p:tavLst>
                                    </p:anim>
                                    <p:anim calcmode="lin" valueType="num">
                                      <p:cBhvr>
                                        <p:cTn dur="500" fill="hold" id="103"/>
                                        <p:tgtEl>
                                          <p:spTgt spid="22540"/>
                                        </p:tgtEl>
                                        <p:attrNameLst>
                                          <p:attrName>ppt_h</p:attrName>
                                        </p:attrNameLst>
                                      </p:cBhvr>
                                      <p:tavLst>
                                        <p:tav tm="0">
                                          <p:val>
                                            <p:fltVal val="0"/>
                                          </p:val>
                                        </p:tav>
                                        <p:tav tm="100000">
                                          <p:val>
                                            <p:strVal val="#ppt_h"/>
                                          </p:val>
                                        </p:tav>
                                      </p:tavLst>
                                    </p:anim>
                                    <p:animEffect filter="fade" transition="in">
                                      <p:cBhvr>
                                        <p:cTn dur="500" id="104"/>
                                        <p:tgtEl>
                                          <p:spTgt spid="22540"/>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22541"/>
                                        </p:tgtEl>
                                        <p:attrNameLst>
                                          <p:attrName>style.visibility</p:attrName>
                                        </p:attrNameLst>
                                      </p:cBhvr>
                                      <p:to>
                                        <p:strVal val="visible"/>
                                      </p:to>
                                    </p:set>
                                    <p:anim calcmode="lin" valueType="num">
                                      <p:cBhvr>
                                        <p:cTn dur="500" fill="hold" id="107"/>
                                        <p:tgtEl>
                                          <p:spTgt spid="22541"/>
                                        </p:tgtEl>
                                        <p:attrNameLst>
                                          <p:attrName>ppt_w</p:attrName>
                                        </p:attrNameLst>
                                      </p:cBhvr>
                                      <p:tavLst>
                                        <p:tav tm="0">
                                          <p:val>
                                            <p:fltVal val="0"/>
                                          </p:val>
                                        </p:tav>
                                        <p:tav tm="100000">
                                          <p:val>
                                            <p:strVal val="#ppt_w"/>
                                          </p:val>
                                        </p:tav>
                                      </p:tavLst>
                                    </p:anim>
                                    <p:anim calcmode="lin" valueType="num">
                                      <p:cBhvr>
                                        <p:cTn dur="500" fill="hold" id="108"/>
                                        <p:tgtEl>
                                          <p:spTgt spid="22541"/>
                                        </p:tgtEl>
                                        <p:attrNameLst>
                                          <p:attrName>ppt_h</p:attrName>
                                        </p:attrNameLst>
                                      </p:cBhvr>
                                      <p:tavLst>
                                        <p:tav tm="0">
                                          <p:val>
                                            <p:fltVal val="0"/>
                                          </p:val>
                                        </p:tav>
                                        <p:tav tm="100000">
                                          <p:val>
                                            <p:strVal val="#ppt_h"/>
                                          </p:val>
                                        </p:tav>
                                      </p:tavLst>
                                    </p:anim>
                                    <p:animEffect filter="fade" transition="in">
                                      <p:cBhvr>
                                        <p:cTn dur="500" id="109"/>
                                        <p:tgtEl>
                                          <p:spTgt spid="22541"/>
                                        </p:tgtEl>
                                      </p:cBhvr>
                                    </p:animEffect>
                                  </p:childTnLst>
                                </p:cTn>
                              </p:par>
                            </p:childTnLst>
                          </p:cTn>
                        </p:par>
                        <p:par>
                          <p:cTn fill="hold" id="110" nodeType="afterGroup">
                            <p:stCondLst>
                              <p:cond delay="7000"/>
                            </p:stCondLst>
                            <p:childTnLst>
                              <p:par>
                                <p:cTn fill="hold" grpId="0" id="111" nodeType="afterEffect" presetClass="entr" presetID="31" presetSubtype="0">
                                  <p:stCondLst>
                                    <p:cond delay="0"/>
                                  </p:stCondLst>
                                  <p:childTnLst>
                                    <p:set>
                                      <p:cBhvr>
                                        <p:cTn dur="1" fill="hold" id="112">
                                          <p:stCondLst>
                                            <p:cond delay="0"/>
                                          </p:stCondLst>
                                        </p:cTn>
                                        <p:tgtEl>
                                          <p:spTgt spid="22552"/>
                                        </p:tgtEl>
                                        <p:attrNameLst>
                                          <p:attrName>style.visibility</p:attrName>
                                        </p:attrNameLst>
                                      </p:cBhvr>
                                      <p:to>
                                        <p:strVal val="visible"/>
                                      </p:to>
                                    </p:set>
                                    <p:anim calcmode="lin" valueType="num">
                                      <p:cBhvr>
                                        <p:cTn dur="500" fill="hold" id="113"/>
                                        <p:tgtEl>
                                          <p:spTgt spid="22552"/>
                                        </p:tgtEl>
                                        <p:attrNameLst>
                                          <p:attrName>ppt_w</p:attrName>
                                        </p:attrNameLst>
                                      </p:cBhvr>
                                      <p:tavLst>
                                        <p:tav tm="0">
                                          <p:val>
                                            <p:fltVal val="0"/>
                                          </p:val>
                                        </p:tav>
                                        <p:tav tm="100000">
                                          <p:val>
                                            <p:strVal val="#ppt_w"/>
                                          </p:val>
                                        </p:tav>
                                      </p:tavLst>
                                    </p:anim>
                                    <p:anim calcmode="lin" valueType="num">
                                      <p:cBhvr>
                                        <p:cTn dur="500" fill="hold" id="114"/>
                                        <p:tgtEl>
                                          <p:spTgt spid="22552"/>
                                        </p:tgtEl>
                                        <p:attrNameLst>
                                          <p:attrName>ppt_h</p:attrName>
                                        </p:attrNameLst>
                                      </p:cBhvr>
                                      <p:tavLst>
                                        <p:tav tm="0">
                                          <p:val>
                                            <p:fltVal val="0"/>
                                          </p:val>
                                        </p:tav>
                                        <p:tav tm="100000">
                                          <p:val>
                                            <p:strVal val="#ppt_h"/>
                                          </p:val>
                                        </p:tav>
                                      </p:tavLst>
                                    </p:anim>
                                    <p:anim calcmode="lin" valueType="num">
                                      <p:cBhvr>
                                        <p:cTn dur="500" fill="hold" id="115"/>
                                        <p:tgtEl>
                                          <p:spTgt spid="22552"/>
                                        </p:tgtEl>
                                        <p:attrNameLst>
                                          <p:attrName>style.rotation</p:attrName>
                                        </p:attrNameLst>
                                      </p:cBhvr>
                                      <p:tavLst>
                                        <p:tav tm="0">
                                          <p:val>
                                            <p:fltVal val="90"/>
                                          </p:val>
                                        </p:tav>
                                        <p:tav tm="100000">
                                          <p:val>
                                            <p:fltVal val="0"/>
                                          </p:val>
                                        </p:tav>
                                      </p:tavLst>
                                    </p:anim>
                                    <p:animEffect filter="fade" transition="in">
                                      <p:cBhvr>
                                        <p:cTn dur="500" id="116"/>
                                        <p:tgtEl>
                                          <p:spTgt spid="22552"/>
                                        </p:tgtEl>
                                      </p:cBhvr>
                                    </p:animEffect>
                                  </p:childTnLst>
                                </p:cTn>
                              </p:par>
                            </p:childTnLst>
                          </p:cTn>
                        </p:par>
                        <p:par>
                          <p:cTn fill="hold" id="117" nodeType="afterGroup">
                            <p:stCondLst>
                              <p:cond delay="7500"/>
                            </p:stCondLst>
                            <p:childTnLst>
                              <p:par>
                                <p:cTn fill="hold" grpId="0" id="118" nodeType="afterEffect" presetClass="entr" presetID="22" presetSubtype="1">
                                  <p:stCondLst>
                                    <p:cond delay="0"/>
                                  </p:stCondLst>
                                  <p:childTnLst>
                                    <p:set>
                                      <p:cBhvr>
                                        <p:cTn dur="1" fill="hold" id="119">
                                          <p:stCondLst>
                                            <p:cond delay="0"/>
                                          </p:stCondLst>
                                        </p:cTn>
                                        <p:tgtEl>
                                          <p:spTgt spid="22553"/>
                                        </p:tgtEl>
                                        <p:attrNameLst>
                                          <p:attrName>style.visibility</p:attrName>
                                        </p:attrNameLst>
                                      </p:cBhvr>
                                      <p:to>
                                        <p:strVal val="visible"/>
                                      </p:to>
                                    </p:set>
                                    <p:animEffect filter="wipe(up)" transition="in">
                                      <p:cBhvr>
                                        <p:cTn dur="500" id="120"/>
                                        <p:tgtEl>
                                          <p:spTgt spid="225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31"/>
      <p:bldP grpId="1" spid="22531"/>
      <p:bldP grpId="0" spid="22532"/>
      <p:bldP grpId="1" spid="22532"/>
      <p:bldP grpId="0" spid="22533"/>
      <p:bldP grpId="0" spid="22534"/>
      <p:bldP grpId="0" spid="22535"/>
      <p:bldP grpId="0" spid="22536"/>
      <p:bldP grpId="0" spid="22537"/>
      <p:bldP grpId="0" spid="22538"/>
      <p:bldP grpId="0" spid="22539"/>
      <p:bldP grpId="0" spid="22540"/>
      <p:bldP grpId="0" spid="22541"/>
      <p:bldP grpId="0" spid="22542"/>
      <p:bldP grpId="0" spid="22543"/>
      <p:bldP grpId="0" spid="22544"/>
      <p:bldP grpId="0" spid="22548"/>
      <p:bldP grpId="0" spid="22549"/>
      <p:bldP grpId="0" spid="22550"/>
      <p:bldP grpId="0" spid="22551"/>
      <p:bldP grpId="0" spid="22552"/>
      <p:bldP grpId="0" spid="2255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3555"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6"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7" name="Freeform 6"/>
          <p:cNvSpPr/>
          <p:nvPr/>
        </p:nvSpPr>
        <p:spPr bwMode="auto">
          <a:xfrm>
            <a:off x="1138238" y="2733675"/>
            <a:ext cx="2065337" cy="1787525"/>
          </a:xfrm>
          <a:custGeom>
            <a:gdLst>
              <a:gd fmla="*/ 1548641 w 2858" name="T0"/>
              <a:gd fmla="*/ 0 h 2475" name="T1"/>
              <a:gd fmla="*/ 1807351 w 2858" name="T2"/>
              <a:gd fmla="*/ 447062 h 2475" name="T3"/>
              <a:gd fmla="*/ 2065337 w 2858" name="T4"/>
              <a:gd fmla="*/ 894124 h 2475" name="T5"/>
              <a:gd fmla="*/ 1807351 w 2858" name="T6"/>
              <a:gd fmla="*/ 1340463 h 2475" name="T7"/>
              <a:gd fmla="*/ 1548641 w 2858" name="T8"/>
              <a:gd fmla="*/ 1787525 h 2475" name="T9"/>
              <a:gd fmla="*/ 1032669 w 2858" name="T10"/>
              <a:gd fmla="*/ 1787525 h 2475" name="T11"/>
              <a:gd fmla="*/ 515973 w 2858" name="T12"/>
              <a:gd fmla="*/ 1787525 h 2475" name="T13"/>
              <a:gd fmla="*/ 257986 w 2858" name="T14"/>
              <a:gd fmla="*/ 1340463 h 2475" name="T15"/>
              <a:gd fmla="*/ 0 w 2858" name="T16"/>
              <a:gd fmla="*/ 894124 h 2475" name="T17"/>
              <a:gd fmla="*/ 257986 w 2858" name="T18"/>
              <a:gd fmla="*/ 447062 h 2475" name="T19"/>
              <a:gd fmla="*/ 515973 w 2858" name="T20"/>
              <a:gd fmla="*/ 0 h 2475" name="T21"/>
              <a:gd fmla="*/ 1032669 w 2858" name="T22"/>
              <a:gd fmla="*/ 0 h 2475" name="T23"/>
              <a:gd fmla="*/ 1548641 w 2858" name="T24"/>
              <a:gd fmla="*/ 0 h 247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475" w="2858">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bg1"/>
          </a:solidFill>
          <a:ln cap="flat" cmpd="sng" w="9">
            <a:solidFill>
              <a:schemeClr val="accent2"/>
            </a:solidFill>
            <a:round/>
          </a:ln>
        </p:spPr>
        <p:txBody>
          <a:bodyPr/>
          <a:lstStyle/>
          <a:p>
            <a:endParaRPr altLang="en-US" lang="zh-CN"/>
          </a:p>
        </p:txBody>
      </p:sp>
      <p:sp>
        <p:nvSpPr>
          <p:cNvPr id="23558" name="Line 7"/>
          <p:cNvSpPr>
            <a:spLocks noChangeShapeType="1"/>
          </p:cNvSpPr>
          <p:nvPr/>
        </p:nvSpPr>
        <p:spPr bwMode="auto">
          <a:xfrm flipV="1">
            <a:off x="2690813" y="1898650"/>
            <a:ext cx="1055687" cy="833438"/>
          </a:xfrm>
          <a:prstGeom prst="line">
            <a:avLst/>
          </a:prstGeom>
          <a:noFill/>
          <a:ln w="9">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3559" name="Line 8"/>
          <p:cNvSpPr>
            <a:spLocks noChangeShapeType="1"/>
          </p:cNvSpPr>
          <p:nvPr/>
        </p:nvSpPr>
        <p:spPr bwMode="auto">
          <a:xfrm flipV="1">
            <a:off x="3201988" y="3629025"/>
            <a:ext cx="549275" cy="0"/>
          </a:xfrm>
          <a:prstGeom prst="line">
            <a:avLst/>
          </a:prstGeom>
          <a:noFill/>
          <a:ln w="9">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3560" name="Rectangle 9"/>
          <p:cNvSpPr>
            <a:spLocks noChangeArrowheads="1"/>
          </p:cNvSpPr>
          <p:nvPr/>
        </p:nvSpPr>
        <p:spPr bwMode="auto">
          <a:xfrm>
            <a:off x="3751263" y="1266825"/>
            <a:ext cx="6194425" cy="1293813"/>
          </a:xfrm>
          <a:prstGeom prst="rect">
            <a:avLst/>
          </a:prstGeom>
          <a:solidFill>
            <a:schemeClr val="tx1"/>
          </a:solidFill>
          <a:ln w="9">
            <a:solidFill>
              <a:schemeClr val="tx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3561" name="Rectangle 10"/>
          <p:cNvSpPr>
            <a:spLocks noChangeArrowheads="1"/>
          </p:cNvSpPr>
          <p:nvPr/>
        </p:nvSpPr>
        <p:spPr bwMode="auto">
          <a:xfrm>
            <a:off x="5057775" y="1060450"/>
            <a:ext cx="3581400" cy="422275"/>
          </a:xfrm>
          <a:prstGeom prst="rect">
            <a:avLst/>
          </a:prstGeom>
          <a:solidFill>
            <a:schemeClr val="bg2"/>
          </a:solidFill>
          <a:ln w="9">
            <a:solidFill>
              <a:schemeClr val="accent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3562" name="Rectangle 11"/>
          <p:cNvSpPr>
            <a:spLocks noChangeArrowheads="1"/>
          </p:cNvSpPr>
          <p:nvPr/>
        </p:nvSpPr>
        <p:spPr bwMode="auto">
          <a:xfrm>
            <a:off x="3751263" y="3014663"/>
            <a:ext cx="6194425" cy="1292225"/>
          </a:xfrm>
          <a:prstGeom prst="rect">
            <a:avLst/>
          </a:prstGeom>
          <a:solidFill>
            <a:schemeClr val="tx1"/>
          </a:solidFill>
          <a:ln w="9">
            <a:solidFill>
              <a:schemeClr val="tx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3563" name="Rectangle 12"/>
          <p:cNvSpPr>
            <a:spLocks noChangeArrowheads="1"/>
          </p:cNvSpPr>
          <p:nvPr/>
        </p:nvSpPr>
        <p:spPr bwMode="auto">
          <a:xfrm>
            <a:off x="5057775" y="2806700"/>
            <a:ext cx="3581400" cy="423863"/>
          </a:xfrm>
          <a:prstGeom prst="rect">
            <a:avLst/>
          </a:prstGeom>
          <a:solidFill>
            <a:schemeClr val="bg2"/>
          </a:solidFill>
          <a:ln w="9">
            <a:solidFill>
              <a:schemeClr val="accent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3564" name="Line 13"/>
          <p:cNvSpPr>
            <a:spLocks noChangeShapeType="1"/>
          </p:cNvSpPr>
          <p:nvPr/>
        </p:nvSpPr>
        <p:spPr bwMode="auto">
          <a:xfrm>
            <a:off x="2690813" y="4521200"/>
            <a:ext cx="1055687" cy="833438"/>
          </a:xfrm>
          <a:prstGeom prst="line">
            <a:avLst/>
          </a:prstGeom>
          <a:noFill/>
          <a:ln w="9">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3565" name="Rectangle 14"/>
          <p:cNvSpPr>
            <a:spLocks noChangeArrowheads="1"/>
          </p:cNvSpPr>
          <p:nvPr/>
        </p:nvSpPr>
        <p:spPr bwMode="auto">
          <a:xfrm>
            <a:off x="3751263" y="4765675"/>
            <a:ext cx="6194425" cy="1293813"/>
          </a:xfrm>
          <a:prstGeom prst="rect">
            <a:avLst/>
          </a:prstGeom>
          <a:solidFill>
            <a:schemeClr val="tx1"/>
          </a:solidFill>
          <a:ln w="9">
            <a:solidFill>
              <a:schemeClr val="tx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3566" name="Rectangle 15"/>
          <p:cNvSpPr>
            <a:spLocks noChangeArrowheads="1"/>
          </p:cNvSpPr>
          <p:nvPr/>
        </p:nvSpPr>
        <p:spPr bwMode="auto">
          <a:xfrm>
            <a:off x="5057775" y="4559300"/>
            <a:ext cx="3581400" cy="423863"/>
          </a:xfrm>
          <a:prstGeom prst="rect">
            <a:avLst/>
          </a:prstGeom>
          <a:solidFill>
            <a:schemeClr val="bg2"/>
          </a:solidFill>
          <a:ln w="9">
            <a:solidFill>
              <a:schemeClr val="accent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3567" name="TextBox 14"/>
          <p:cNvSpPr txBox="1">
            <a:spLocks noChangeArrowheads="1"/>
          </p:cNvSpPr>
          <p:nvPr/>
        </p:nvSpPr>
        <p:spPr bwMode="auto">
          <a:xfrm>
            <a:off x="5294312" y="1082675"/>
            <a:ext cx="310832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200">
                <a:solidFill>
                  <a:schemeClr val="accent2"/>
                </a:solidFill>
                <a:latin charset="-122" panose="020b0503020204020204" pitchFamily="34" typeface="微软雅黑"/>
                <a:ea charset="-122" pitchFamily="34" typeface="微软雅黑"/>
              </a:rPr>
              <a:t>这里输入您的文字</a:t>
            </a:r>
          </a:p>
        </p:txBody>
      </p:sp>
      <p:sp>
        <p:nvSpPr>
          <p:cNvPr id="23568" name="TextBox 15"/>
          <p:cNvSpPr txBox="1">
            <a:spLocks noChangeArrowheads="1"/>
          </p:cNvSpPr>
          <p:nvPr/>
        </p:nvSpPr>
        <p:spPr bwMode="auto">
          <a:xfrm>
            <a:off x="3938588" y="1592263"/>
            <a:ext cx="57594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23569" name="TextBox 16"/>
          <p:cNvSpPr txBox="1">
            <a:spLocks noChangeArrowheads="1"/>
          </p:cNvSpPr>
          <p:nvPr/>
        </p:nvSpPr>
        <p:spPr bwMode="auto">
          <a:xfrm>
            <a:off x="5294312" y="2816225"/>
            <a:ext cx="310832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200">
                <a:solidFill>
                  <a:schemeClr val="accent2"/>
                </a:solidFill>
                <a:latin charset="-122" panose="020b0503020204020204" pitchFamily="34" typeface="微软雅黑"/>
                <a:ea charset="-122" pitchFamily="34" typeface="微软雅黑"/>
              </a:rPr>
              <a:t>这里输入您的文字</a:t>
            </a:r>
          </a:p>
        </p:txBody>
      </p:sp>
      <p:sp>
        <p:nvSpPr>
          <p:cNvPr id="23570" name="TextBox 17"/>
          <p:cNvSpPr txBox="1">
            <a:spLocks noChangeArrowheads="1"/>
          </p:cNvSpPr>
          <p:nvPr/>
        </p:nvSpPr>
        <p:spPr bwMode="auto">
          <a:xfrm>
            <a:off x="3938588" y="3325813"/>
            <a:ext cx="57594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23571" name="TextBox 18"/>
          <p:cNvSpPr txBox="1">
            <a:spLocks noChangeArrowheads="1"/>
          </p:cNvSpPr>
          <p:nvPr/>
        </p:nvSpPr>
        <p:spPr bwMode="auto">
          <a:xfrm>
            <a:off x="5294312" y="4562475"/>
            <a:ext cx="310832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200">
                <a:solidFill>
                  <a:schemeClr val="accent2"/>
                </a:solidFill>
                <a:latin charset="-122" panose="020b0503020204020204" pitchFamily="34" typeface="微软雅黑"/>
                <a:ea charset="-122" pitchFamily="34" typeface="微软雅黑"/>
              </a:rPr>
              <a:t>这里输入您的文字</a:t>
            </a:r>
          </a:p>
        </p:txBody>
      </p:sp>
      <p:sp>
        <p:nvSpPr>
          <p:cNvPr id="23572" name="TextBox 19"/>
          <p:cNvSpPr txBox="1">
            <a:spLocks noChangeArrowheads="1"/>
          </p:cNvSpPr>
          <p:nvPr/>
        </p:nvSpPr>
        <p:spPr bwMode="auto">
          <a:xfrm>
            <a:off x="3938588" y="5072063"/>
            <a:ext cx="57594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23573" name="TextBox 20"/>
          <p:cNvSpPr txBox="1">
            <a:spLocks noChangeArrowheads="1"/>
          </p:cNvSpPr>
          <p:nvPr/>
        </p:nvSpPr>
        <p:spPr bwMode="auto">
          <a:xfrm>
            <a:off x="1420813" y="3246438"/>
            <a:ext cx="1500187"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600">
                <a:solidFill>
                  <a:schemeClr val="accent2"/>
                </a:solidFill>
                <a:latin charset="-122" panose="020b0503020204020204" pitchFamily="34" typeface="微软雅黑"/>
                <a:ea charset="-122" pitchFamily="34" typeface="微软雅黑"/>
              </a:rPr>
              <a:t>标题文字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3555"/>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3555"/>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3556"/>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3556"/>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3554"/>
                                        </p:tgtEl>
                                        <p:attrNameLst>
                                          <p:attrName>style.visibility</p:attrName>
                                        </p:attrNameLst>
                                      </p:cBhvr>
                                      <p:to>
                                        <p:strVal val="visible"/>
                                      </p:to>
                                    </p:set>
                                    <p:animEffect filter="barn(outVertical)" transition="in">
                                      <p:cBhvr>
                                        <p:cTn dur="500" id="15"/>
                                        <p:tgtEl>
                                          <p:spTgt spid="23554"/>
                                        </p:tgtEl>
                                      </p:cBhvr>
                                    </p:animEffect>
                                  </p:childTnLst>
                                </p:cTn>
                              </p:par>
                            </p:childTnLst>
                          </p:cTn>
                        </p:par>
                        <p:par>
                          <p:cTn fill="hold" id="16" nodeType="afterGroup">
                            <p:stCondLst>
                              <p:cond delay="500"/>
                            </p:stCondLst>
                            <p:childTnLst>
                              <p:par>
                                <p:cTn fill="hold" grpId="0" id="17" nodeType="afterEffect" presetClass="entr" presetID="31" presetSubtype="0">
                                  <p:stCondLst>
                                    <p:cond delay="0"/>
                                  </p:stCondLst>
                                  <p:childTnLst>
                                    <p:set>
                                      <p:cBhvr>
                                        <p:cTn dur="1" fill="hold" id="18">
                                          <p:stCondLst>
                                            <p:cond delay="0"/>
                                          </p:stCondLst>
                                        </p:cTn>
                                        <p:tgtEl>
                                          <p:spTgt spid="23557"/>
                                        </p:tgtEl>
                                        <p:attrNameLst>
                                          <p:attrName>style.visibility</p:attrName>
                                        </p:attrNameLst>
                                      </p:cBhvr>
                                      <p:to>
                                        <p:strVal val="visible"/>
                                      </p:to>
                                    </p:set>
                                    <p:anim calcmode="lin" valueType="num">
                                      <p:cBhvr>
                                        <p:cTn dur="1000" fill="hold" id="19"/>
                                        <p:tgtEl>
                                          <p:spTgt spid="23557"/>
                                        </p:tgtEl>
                                        <p:attrNameLst>
                                          <p:attrName>ppt_w</p:attrName>
                                        </p:attrNameLst>
                                      </p:cBhvr>
                                      <p:tavLst>
                                        <p:tav tm="0">
                                          <p:val>
                                            <p:fltVal val="0"/>
                                          </p:val>
                                        </p:tav>
                                        <p:tav tm="100000">
                                          <p:val>
                                            <p:strVal val="#ppt_w"/>
                                          </p:val>
                                        </p:tav>
                                      </p:tavLst>
                                    </p:anim>
                                    <p:anim calcmode="lin" valueType="num">
                                      <p:cBhvr>
                                        <p:cTn dur="1000" fill="hold" id="20"/>
                                        <p:tgtEl>
                                          <p:spTgt spid="23557"/>
                                        </p:tgtEl>
                                        <p:attrNameLst>
                                          <p:attrName>ppt_h</p:attrName>
                                        </p:attrNameLst>
                                      </p:cBhvr>
                                      <p:tavLst>
                                        <p:tav tm="0">
                                          <p:val>
                                            <p:fltVal val="0"/>
                                          </p:val>
                                        </p:tav>
                                        <p:tav tm="100000">
                                          <p:val>
                                            <p:strVal val="#ppt_h"/>
                                          </p:val>
                                        </p:tav>
                                      </p:tavLst>
                                    </p:anim>
                                    <p:anim calcmode="lin" valueType="num">
                                      <p:cBhvr>
                                        <p:cTn dur="1000" fill="hold" id="21"/>
                                        <p:tgtEl>
                                          <p:spTgt spid="23557"/>
                                        </p:tgtEl>
                                        <p:attrNameLst>
                                          <p:attrName>style.rotation</p:attrName>
                                        </p:attrNameLst>
                                      </p:cBhvr>
                                      <p:tavLst>
                                        <p:tav tm="0">
                                          <p:val>
                                            <p:fltVal val="90"/>
                                          </p:val>
                                        </p:tav>
                                        <p:tav tm="100000">
                                          <p:val>
                                            <p:fltVal val="0"/>
                                          </p:val>
                                        </p:tav>
                                      </p:tavLst>
                                    </p:anim>
                                    <p:animEffect filter="fade" transition="in">
                                      <p:cBhvr>
                                        <p:cTn dur="1000" id="22"/>
                                        <p:tgtEl>
                                          <p:spTgt spid="23557"/>
                                        </p:tgtEl>
                                      </p:cBhvr>
                                    </p:animEffect>
                                  </p:childTnLst>
                                </p:cTn>
                              </p:par>
                            </p:childTnLst>
                          </p:cTn>
                        </p:par>
                        <p:par>
                          <p:cTn fill="hold" id="23" nodeType="afterGroup">
                            <p:stCondLst>
                              <p:cond delay="15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3573"/>
                                        </p:tgtEl>
                                        <p:attrNameLst>
                                          <p:attrName>style.visibility</p:attrName>
                                        </p:attrNameLst>
                                      </p:cBhvr>
                                      <p:to>
                                        <p:strVal val="visible"/>
                                      </p:to>
                                    </p:set>
                                    <p:anim calcmode="lin" valueType="num">
                                      <p:cBhvr>
                                        <p:cTn dur="500" fill="hold" id="26"/>
                                        <p:tgtEl>
                                          <p:spTgt spid="2357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7"/>
                                        <p:tgtEl>
                                          <p:spTgt spid="23573"/>
                                        </p:tgtEl>
                                        <p:attrNameLst>
                                          <p:attrName>ppt_y</p:attrName>
                                        </p:attrNameLst>
                                      </p:cBhvr>
                                      <p:tavLst>
                                        <p:tav tm="0">
                                          <p:val>
                                            <p:strVal val="#ppt_y"/>
                                          </p:val>
                                        </p:tav>
                                        <p:tav tm="100000">
                                          <p:val>
                                            <p:strVal val="#ppt_y"/>
                                          </p:val>
                                        </p:tav>
                                      </p:tavLst>
                                    </p:anim>
                                    <p:anim calcmode="lin" valueType="num">
                                      <p:cBhvr>
                                        <p:cTn dur="500" fill="hold" id="28"/>
                                        <p:tgtEl>
                                          <p:spTgt spid="2357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9"/>
                                        <p:tgtEl>
                                          <p:spTgt spid="2357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0" tmFilter="0,0; .5, 1; 1, 1"/>
                                        <p:tgtEl>
                                          <p:spTgt spid="23573"/>
                                        </p:tgtEl>
                                      </p:cBhvr>
                                    </p:animEffect>
                                  </p:childTnLst>
                                </p:cTn>
                              </p:par>
                            </p:childTnLst>
                          </p:cTn>
                        </p:par>
                        <p:par>
                          <p:cTn fill="hold" id="31" nodeType="afterGroup">
                            <p:stCondLst>
                              <p:cond delay="2000"/>
                            </p:stCondLst>
                            <p:childTnLst>
                              <p:par>
                                <p:cTn fill="hold" grpId="0" id="32" nodeType="afterEffect" presetClass="entr" presetID="22" presetSubtype="8">
                                  <p:stCondLst>
                                    <p:cond delay="0"/>
                                  </p:stCondLst>
                                  <p:childTnLst>
                                    <p:set>
                                      <p:cBhvr>
                                        <p:cTn dur="1" fill="hold" id="33">
                                          <p:stCondLst>
                                            <p:cond delay="0"/>
                                          </p:stCondLst>
                                        </p:cTn>
                                        <p:tgtEl>
                                          <p:spTgt spid="23558"/>
                                        </p:tgtEl>
                                        <p:attrNameLst>
                                          <p:attrName>style.visibility</p:attrName>
                                        </p:attrNameLst>
                                      </p:cBhvr>
                                      <p:to>
                                        <p:strVal val="visible"/>
                                      </p:to>
                                    </p:set>
                                    <p:animEffect filter="wipe(left)" transition="in">
                                      <p:cBhvr>
                                        <p:cTn dur="500" id="34"/>
                                        <p:tgtEl>
                                          <p:spTgt spid="23558"/>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3559"/>
                                        </p:tgtEl>
                                        <p:attrNameLst>
                                          <p:attrName>style.visibility</p:attrName>
                                        </p:attrNameLst>
                                      </p:cBhvr>
                                      <p:to>
                                        <p:strVal val="visible"/>
                                      </p:to>
                                    </p:set>
                                    <p:animEffect filter="wipe(left)" transition="in">
                                      <p:cBhvr>
                                        <p:cTn dur="500" id="37"/>
                                        <p:tgtEl>
                                          <p:spTgt spid="23559"/>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23564"/>
                                        </p:tgtEl>
                                        <p:attrNameLst>
                                          <p:attrName>style.visibility</p:attrName>
                                        </p:attrNameLst>
                                      </p:cBhvr>
                                      <p:to>
                                        <p:strVal val="visible"/>
                                      </p:to>
                                    </p:set>
                                    <p:animEffect filter="wipe(left)" transition="in">
                                      <p:cBhvr>
                                        <p:cTn dur="500" id="40"/>
                                        <p:tgtEl>
                                          <p:spTgt spid="23564"/>
                                        </p:tgtEl>
                                      </p:cBhvr>
                                    </p:animEffect>
                                  </p:childTnLst>
                                </p:cTn>
                              </p:par>
                            </p:childTnLst>
                          </p:cTn>
                        </p:par>
                        <p:par>
                          <p:cTn fill="hold" id="41" nodeType="afterGroup">
                            <p:stCondLst>
                              <p:cond delay="2500"/>
                            </p:stCondLst>
                            <p:childTnLst>
                              <p:par>
                                <p:cTn fill="hold" grpId="0" id="42" nodeType="afterEffect" presetClass="entr" presetID="22" presetSubtype="8">
                                  <p:stCondLst>
                                    <p:cond delay="0"/>
                                  </p:stCondLst>
                                  <p:childTnLst>
                                    <p:set>
                                      <p:cBhvr>
                                        <p:cTn dur="1" fill="hold" id="43">
                                          <p:stCondLst>
                                            <p:cond delay="0"/>
                                          </p:stCondLst>
                                        </p:cTn>
                                        <p:tgtEl>
                                          <p:spTgt spid="23568"/>
                                        </p:tgtEl>
                                        <p:attrNameLst>
                                          <p:attrName>style.visibility</p:attrName>
                                        </p:attrNameLst>
                                      </p:cBhvr>
                                      <p:to>
                                        <p:strVal val="visible"/>
                                      </p:to>
                                    </p:set>
                                    <p:animEffect filter="wipe(left)" transition="in">
                                      <p:cBhvr>
                                        <p:cTn dur="500" id="44"/>
                                        <p:tgtEl>
                                          <p:spTgt spid="23568"/>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23560"/>
                                        </p:tgtEl>
                                        <p:attrNameLst>
                                          <p:attrName>style.visibility</p:attrName>
                                        </p:attrNameLst>
                                      </p:cBhvr>
                                      <p:to>
                                        <p:strVal val="visible"/>
                                      </p:to>
                                    </p:set>
                                    <p:animEffect filter="wipe(left)" transition="in">
                                      <p:cBhvr>
                                        <p:cTn dur="500" id="47"/>
                                        <p:tgtEl>
                                          <p:spTgt spid="23560"/>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23570"/>
                                        </p:tgtEl>
                                        <p:attrNameLst>
                                          <p:attrName>style.visibility</p:attrName>
                                        </p:attrNameLst>
                                      </p:cBhvr>
                                      <p:to>
                                        <p:strVal val="visible"/>
                                      </p:to>
                                    </p:set>
                                    <p:animEffect filter="wipe(left)" transition="in">
                                      <p:cBhvr>
                                        <p:cTn dur="500" id="50"/>
                                        <p:tgtEl>
                                          <p:spTgt spid="23570"/>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23562"/>
                                        </p:tgtEl>
                                        <p:attrNameLst>
                                          <p:attrName>style.visibility</p:attrName>
                                        </p:attrNameLst>
                                      </p:cBhvr>
                                      <p:to>
                                        <p:strVal val="visible"/>
                                      </p:to>
                                    </p:set>
                                    <p:animEffect filter="wipe(left)" transition="in">
                                      <p:cBhvr>
                                        <p:cTn dur="500" id="53"/>
                                        <p:tgtEl>
                                          <p:spTgt spid="23562"/>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23572"/>
                                        </p:tgtEl>
                                        <p:attrNameLst>
                                          <p:attrName>style.visibility</p:attrName>
                                        </p:attrNameLst>
                                      </p:cBhvr>
                                      <p:to>
                                        <p:strVal val="visible"/>
                                      </p:to>
                                    </p:set>
                                    <p:animEffect filter="wipe(left)" transition="in">
                                      <p:cBhvr>
                                        <p:cTn dur="500" id="56"/>
                                        <p:tgtEl>
                                          <p:spTgt spid="23572"/>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3565"/>
                                        </p:tgtEl>
                                        <p:attrNameLst>
                                          <p:attrName>style.visibility</p:attrName>
                                        </p:attrNameLst>
                                      </p:cBhvr>
                                      <p:to>
                                        <p:strVal val="visible"/>
                                      </p:to>
                                    </p:set>
                                    <p:animEffect filter="wipe(left)" transition="in">
                                      <p:cBhvr>
                                        <p:cTn dur="500" id="59"/>
                                        <p:tgtEl>
                                          <p:spTgt spid="23565"/>
                                        </p:tgtEl>
                                      </p:cBhvr>
                                    </p:animEffect>
                                  </p:childTnLst>
                                </p:cTn>
                              </p:par>
                            </p:childTnLst>
                          </p:cTn>
                        </p:par>
                        <p:par>
                          <p:cTn fill="hold" id="60" nodeType="afterGroup">
                            <p:stCondLst>
                              <p:cond delay="3000"/>
                            </p:stCondLst>
                            <p:childTnLst>
                              <p:par>
                                <p:cTn fill="hold" grpId="0" id="61" nodeType="afterEffect" presetClass="entr" presetID="42" presetSubtype="0">
                                  <p:stCondLst>
                                    <p:cond delay="0"/>
                                  </p:stCondLst>
                                  <p:childTnLst>
                                    <p:set>
                                      <p:cBhvr>
                                        <p:cTn dur="1" fill="hold" id="62">
                                          <p:stCondLst>
                                            <p:cond delay="0"/>
                                          </p:stCondLst>
                                        </p:cTn>
                                        <p:tgtEl>
                                          <p:spTgt spid="23567"/>
                                        </p:tgtEl>
                                        <p:attrNameLst>
                                          <p:attrName>style.visibility</p:attrName>
                                        </p:attrNameLst>
                                      </p:cBhvr>
                                      <p:to>
                                        <p:strVal val="visible"/>
                                      </p:to>
                                    </p:set>
                                    <p:animEffect filter="fade" transition="in">
                                      <p:cBhvr>
                                        <p:cTn dur="1000" id="63"/>
                                        <p:tgtEl>
                                          <p:spTgt spid="23567"/>
                                        </p:tgtEl>
                                      </p:cBhvr>
                                    </p:animEffect>
                                    <p:anim calcmode="lin" valueType="num">
                                      <p:cBhvr>
                                        <p:cTn dur="1000" fill="hold" id="64"/>
                                        <p:tgtEl>
                                          <p:spTgt spid="23567"/>
                                        </p:tgtEl>
                                        <p:attrNameLst>
                                          <p:attrName>ppt_x</p:attrName>
                                        </p:attrNameLst>
                                      </p:cBhvr>
                                      <p:tavLst>
                                        <p:tav tm="0">
                                          <p:val>
                                            <p:strVal val="#ppt_x"/>
                                          </p:val>
                                        </p:tav>
                                        <p:tav tm="100000">
                                          <p:val>
                                            <p:strVal val="#ppt_x"/>
                                          </p:val>
                                        </p:tav>
                                      </p:tavLst>
                                    </p:anim>
                                    <p:anim calcmode="lin" valueType="num">
                                      <p:cBhvr>
                                        <p:cTn dur="1000" fill="hold" id="65"/>
                                        <p:tgtEl>
                                          <p:spTgt spid="23567"/>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23561"/>
                                        </p:tgtEl>
                                        <p:attrNameLst>
                                          <p:attrName>style.visibility</p:attrName>
                                        </p:attrNameLst>
                                      </p:cBhvr>
                                      <p:to>
                                        <p:strVal val="visible"/>
                                      </p:to>
                                    </p:set>
                                    <p:animEffect filter="fade" transition="in">
                                      <p:cBhvr>
                                        <p:cTn dur="1000" id="68"/>
                                        <p:tgtEl>
                                          <p:spTgt spid="23561"/>
                                        </p:tgtEl>
                                      </p:cBhvr>
                                    </p:animEffect>
                                    <p:anim calcmode="lin" valueType="num">
                                      <p:cBhvr>
                                        <p:cTn dur="1000" fill="hold" id="69"/>
                                        <p:tgtEl>
                                          <p:spTgt spid="23561"/>
                                        </p:tgtEl>
                                        <p:attrNameLst>
                                          <p:attrName>ppt_x</p:attrName>
                                        </p:attrNameLst>
                                      </p:cBhvr>
                                      <p:tavLst>
                                        <p:tav tm="0">
                                          <p:val>
                                            <p:strVal val="#ppt_x"/>
                                          </p:val>
                                        </p:tav>
                                        <p:tav tm="100000">
                                          <p:val>
                                            <p:strVal val="#ppt_x"/>
                                          </p:val>
                                        </p:tav>
                                      </p:tavLst>
                                    </p:anim>
                                    <p:anim calcmode="lin" valueType="num">
                                      <p:cBhvr>
                                        <p:cTn dur="1000" fill="hold" id="70"/>
                                        <p:tgtEl>
                                          <p:spTgt spid="23561"/>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23569"/>
                                        </p:tgtEl>
                                        <p:attrNameLst>
                                          <p:attrName>style.visibility</p:attrName>
                                        </p:attrNameLst>
                                      </p:cBhvr>
                                      <p:to>
                                        <p:strVal val="visible"/>
                                      </p:to>
                                    </p:set>
                                    <p:animEffect filter="fade" transition="in">
                                      <p:cBhvr>
                                        <p:cTn dur="1000" id="73"/>
                                        <p:tgtEl>
                                          <p:spTgt spid="23569"/>
                                        </p:tgtEl>
                                      </p:cBhvr>
                                    </p:animEffect>
                                    <p:anim calcmode="lin" valueType="num">
                                      <p:cBhvr>
                                        <p:cTn dur="1000" fill="hold" id="74"/>
                                        <p:tgtEl>
                                          <p:spTgt spid="23569"/>
                                        </p:tgtEl>
                                        <p:attrNameLst>
                                          <p:attrName>ppt_x</p:attrName>
                                        </p:attrNameLst>
                                      </p:cBhvr>
                                      <p:tavLst>
                                        <p:tav tm="0">
                                          <p:val>
                                            <p:strVal val="#ppt_x"/>
                                          </p:val>
                                        </p:tav>
                                        <p:tav tm="100000">
                                          <p:val>
                                            <p:strVal val="#ppt_x"/>
                                          </p:val>
                                        </p:tav>
                                      </p:tavLst>
                                    </p:anim>
                                    <p:anim calcmode="lin" valueType="num">
                                      <p:cBhvr>
                                        <p:cTn dur="1000" fill="hold" id="75"/>
                                        <p:tgtEl>
                                          <p:spTgt spid="23569"/>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23563"/>
                                        </p:tgtEl>
                                        <p:attrNameLst>
                                          <p:attrName>style.visibility</p:attrName>
                                        </p:attrNameLst>
                                      </p:cBhvr>
                                      <p:to>
                                        <p:strVal val="visible"/>
                                      </p:to>
                                    </p:set>
                                    <p:animEffect filter="fade" transition="in">
                                      <p:cBhvr>
                                        <p:cTn dur="1000" id="78"/>
                                        <p:tgtEl>
                                          <p:spTgt spid="23563"/>
                                        </p:tgtEl>
                                      </p:cBhvr>
                                    </p:animEffect>
                                    <p:anim calcmode="lin" valueType="num">
                                      <p:cBhvr>
                                        <p:cTn dur="1000" fill="hold" id="79"/>
                                        <p:tgtEl>
                                          <p:spTgt spid="23563"/>
                                        </p:tgtEl>
                                        <p:attrNameLst>
                                          <p:attrName>ppt_x</p:attrName>
                                        </p:attrNameLst>
                                      </p:cBhvr>
                                      <p:tavLst>
                                        <p:tav tm="0">
                                          <p:val>
                                            <p:strVal val="#ppt_x"/>
                                          </p:val>
                                        </p:tav>
                                        <p:tav tm="100000">
                                          <p:val>
                                            <p:strVal val="#ppt_x"/>
                                          </p:val>
                                        </p:tav>
                                      </p:tavLst>
                                    </p:anim>
                                    <p:anim calcmode="lin" valueType="num">
                                      <p:cBhvr>
                                        <p:cTn dur="1000" fill="hold" id="80"/>
                                        <p:tgtEl>
                                          <p:spTgt spid="23563"/>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23571"/>
                                        </p:tgtEl>
                                        <p:attrNameLst>
                                          <p:attrName>style.visibility</p:attrName>
                                        </p:attrNameLst>
                                      </p:cBhvr>
                                      <p:to>
                                        <p:strVal val="visible"/>
                                      </p:to>
                                    </p:set>
                                    <p:animEffect filter="fade" transition="in">
                                      <p:cBhvr>
                                        <p:cTn dur="1000" id="83"/>
                                        <p:tgtEl>
                                          <p:spTgt spid="23571"/>
                                        </p:tgtEl>
                                      </p:cBhvr>
                                    </p:animEffect>
                                    <p:anim calcmode="lin" valueType="num">
                                      <p:cBhvr>
                                        <p:cTn dur="1000" fill="hold" id="84"/>
                                        <p:tgtEl>
                                          <p:spTgt spid="23571"/>
                                        </p:tgtEl>
                                        <p:attrNameLst>
                                          <p:attrName>ppt_x</p:attrName>
                                        </p:attrNameLst>
                                      </p:cBhvr>
                                      <p:tavLst>
                                        <p:tav tm="0">
                                          <p:val>
                                            <p:strVal val="#ppt_x"/>
                                          </p:val>
                                        </p:tav>
                                        <p:tav tm="100000">
                                          <p:val>
                                            <p:strVal val="#ppt_x"/>
                                          </p:val>
                                        </p:tav>
                                      </p:tavLst>
                                    </p:anim>
                                    <p:anim calcmode="lin" valueType="num">
                                      <p:cBhvr>
                                        <p:cTn dur="1000" fill="hold" id="85"/>
                                        <p:tgtEl>
                                          <p:spTgt spid="23571"/>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23566"/>
                                        </p:tgtEl>
                                        <p:attrNameLst>
                                          <p:attrName>style.visibility</p:attrName>
                                        </p:attrNameLst>
                                      </p:cBhvr>
                                      <p:to>
                                        <p:strVal val="visible"/>
                                      </p:to>
                                    </p:set>
                                    <p:animEffect filter="fade" transition="in">
                                      <p:cBhvr>
                                        <p:cTn dur="1000" id="88"/>
                                        <p:tgtEl>
                                          <p:spTgt spid="23566"/>
                                        </p:tgtEl>
                                      </p:cBhvr>
                                    </p:animEffect>
                                    <p:anim calcmode="lin" valueType="num">
                                      <p:cBhvr>
                                        <p:cTn dur="1000" fill="hold" id="89"/>
                                        <p:tgtEl>
                                          <p:spTgt spid="23566"/>
                                        </p:tgtEl>
                                        <p:attrNameLst>
                                          <p:attrName>ppt_x</p:attrName>
                                        </p:attrNameLst>
                                      </p:cBhvr>
                                      <p:tavLst>
                                        <p:tav tm="0">
                                          <p:val>
                                            <p:strVal val="#ppt_x"/>
                                          </p:val>
                                        </p:tav>
                                        <p:tav tm="100000">
                                          <p:val>
                                            <p:strVal val="#ppt_x"/>
                                          </p:val>
                                        </p:tav>
                                      </p:tavLst>
                                    </p:anim>
                                    <p:anim calcmode="lin" valueType="num">
                                      <p:cBhvr>
                                        <p:cTn dur="1000" fill="hold" id="90"/>
                                        <p:tgtEl>
                                          <p:spTgt spid="235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55"/>
      <p:bldP grpId="1" spid="23555"/>
      <p:bldP grpId="0" spid="23556"/>
      <p:bldP grpId="1" spid="23556"/>
      <p:bldP grpId="0" spid="23557"/>
      <p:bldP grpId="0" spid="23558"/>
      <p:bldP grpId="0" spid="23559"/>
      <p:bldP grpId="0" spid="23560"/>
      <p:bldP grpId="0" spid="23561"/>
      <p:bldP grpId="0" spid="23562"/>
      <p:bldP grpId="0" spid="23563"/>
      <p:bldP grpId="0" spid="23564"/>
      <p:bldP grpId="0" spid="23565"/>
      <p:bldP grpId="0" spid="23566"/>
      <p:bldP grpId="0" spid="23567"/>
      <p:bldP grpId="0" spid="23568"/>
      <p:bldP grpId="0" spid="23569"/>
      <p:bldP grpId="0" spid="23570"/>
      <p:bldP grpId="0" spid="23571"/>
      <p:bldP grpId="0" spid="23572"/>
      <p:bldP grpId="0" spid="2357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4579"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0"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1" name="Oval 7"/>
          <p:cNvSpPr>
            <a:spLocks noChangeArrowheads="1"/>
          </p:cNvSpPr>
          <p:nvPr/>
        </p:nvSpPr>
        <p:spPr bwMode="auto">
          <a:xfrm>
            <a:off x="8232775" y="1349375"/>
            <a:ext cx="1030288" cy="10287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82" name="Freeform 8"/>
          <p:cNvSpPr/>
          <p:nvPr/>
        </p:nvSpPr>
        <p:spPr bwMode="auto">
          <a:xfrm>
            <a:off x="8569325" y="2470150"/>
            <a:ext cx="355600" cy="309563"/>
          </a:xfrm>
          <a:custGeom>
            <a:gdLst>
              <a:gd fmla="*/ 177800 w 464" name="T0"/>
              <a:gd fmla="*/ 0 h 401" name="T1"/>
              <a:gd fmla="*/ 88900 w 464" name="T2"/>
              <a:gd fmla="*/ 155167 h 401" name="T3"/>
              <a:gd fmla="*/ 0 w 464" name="T4"/>
              <a:gd fmla="*/ 309563 h 401" name="T5"/>
              <a:gd fmla="*/ 177800 w 464" name="T6"/>
              <a:gd fmla="*/ 309563 h 401" name="T7"/>
              <a:gd fmla="*/ 355600 w 464" name="T8"/>
              <a:gd fmla="*/ 309563 h 401" name="T9"/>
              <a:gd fmla="*/ 266700 w 464" name="T10"/>
              <a:gd fmla="*/ 155167 h 401" name="T11"/>
              <a:gd fmla="*/ 177800 w 464" name="T12"/>
              <a:gd fmla="*/ 0 h 40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1" w="463">
                <a:moveTo>
                  <a:pt x="232" y="0"/>
                </a:moveTo>
                <a:lnTo>
                  <a:pt x="116" y="201"/>
                </a:lnTo>
                <a:lnTo>
                  <a:pt x="0" y="401"/>
                </a:lnTo>
                <a:lnTo>
                  <a:pt x="232" y="401"/>
                </a:lnTo>
                <a:lnTo>
                  <a:pt x="464" y="401"/>
                </a:lnTo>
                <a:lnTo>
                  <a:pt x="348" y="201"/>
                </a:lnTo>
                <a:lnTo>
                  <a:pt x="232"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3" name="Freeform 9"/>
          <p:cNvSpPr/>
          <p:nvPr/>
        </p:nvSpPr>
        <p:spPr bwMode="auto">
          <a:xfrm>
            <a:off x="9883775" y="2271713"/>
            <a:ext cx="1176338" cy="1176337"/>
          </a:xfrm>
          <a:custGeom>
            <a:gdLst>
              <a:gd fmla="*/ 1034101 w 1530" name="T0"/>
              <a:gd fmla="*/ 330605 h 1530" name="T1"/>
              <a:gd fmla="*/ 330605 w 1530" name="T2"/>
              <a:gd fmla="*/ 142237 h 1530" name="T3"/>
              <a:gd fmla="*/ 142237 w 1530" name="T4"/>
              <a:gd fmla="*/ 845732 h 1530" name="T5"/>
              <a:gd fmla="*/ 845733 w 1530" name="T6"/>
              <a:gd fmla="*/ 1034100 h 1530" name="T7"/>
              <a:gd fmla="*/ 1034101 w 1530" name="T8"/>
              <a:gd fmla="*/ 330605 h 153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0" w="1530">
                <a:moveTo>
                  <a:pt x="1345" y="430"/>
                </a:moveTo>
                <a:cubicBezTo>
                  <a:pt x="1160" y="110"/>
                  <a:pt x="751" y="0"/>
                  <a:pt x="430" y="185"/>
                </a:cubicBezTo>
                <a:cubicBezTo>
                  <a:pt x="110" y="370"/>
                  <a:pt x="0" y="779"/>
                  <a:pt x="185" y="1100"/>
                </a:cubicBezTo>
                <a:cubicBezTo>
                  <a:pt x="370" y="1420"/>
                  <a:pt x="780" y="1530"/>
                  <a:pt x="1100" y="1345"/>
                </a:cubicBezTo>
                <a:cubicBezTo>
                  <a:pt x="1420" y="1160"/>
                  <a:pt x="1530" y="750"/>
                  <a:pt x="1345" y="43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4" name="Freeform 10"/>
          <p:cNvSpPr/>
          <p:nvPr/>
        </p:nvSpPr>
        <p:spPr bwMode="auto">
          <a:xfrm>
            <a:off x="9590088" y="3162300"/>
            <a:ext cx="357187" cy="309563"/>
          </a:xfrm>
          <a:custGeom>
            <a:gdLst>
              <a:gd fmla="*/ 357187 w 464" name="T0"/>
              <a:gd fmla="*/ 0 h 402" name="T1"/>
              <a:gd fmla="*/ 178594 w 464" name="T2"/>
              <a:gd fmla="*/ 0 h 402" name="T3"/>
              <a:gd fmla="*/ 0 w 464" name="T4"/>
              <a:gd fmla="*/ 0 h 402" name="T5"/>
              <a:gd fmla="*/ 89297 w 464" name="T6"/>
              <a:gd fmla="*/ 154782 h 402" name="T7"/>
              <a:gd fmla="*/ 178594 w 464" name="T8"/>
              <a:gd fmla="*/ 309563 h 402" name="T9"/>
              <a:gd fmla="*/ 267890 w 464" name="T10"/>
              <a:gd fmla="*/ 154782 h 402" name="T11"/>
              <a:gd fmla="*/ 357187 w 464" name="T12"/>
              <a:gd fmla="*/ 0 h 40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2" w="463">
                <a:moveTo>
                  <a:pt x="464" y="0"/>
                </a:moveTo>
                <a:lnTo>
                  <a:pt x="232" y="0"/>
                </a:lnTo>
                <a:lnTo>
                  <a:pt x="0" y="0"/>
                </a:lnTo>
                <a:lnTo>
                  <a:pt x="116" y="201"/>
                </a:lnTo>
                <a:lnTo>
                  <a:pt x="232" y="402"/>
                </a:lnTo>
                <a:lnTo>
                  <a:pt x="348" y="201"/>
                </a:lnTo>
                <a:lnTo>
                  <a:pt x="464"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5" name="Freeform 11"/>
          <p:cNvSpPr/>
          <p:nvPr/>
        </p:nvSpPr>
        <p:spPr bwMode="auto">
          <a:xfrm>
            <a:off x="9883775" y="4262438"/>
            <a:ext cx="1176338" cy="1176337"/>
          </a:xfrm>
          <a:custGeom>
            <a:gdLst>
              <a:gd fmla="*/ 1034101 w 1530" name="T0"/>
              <a:gd fmla="*/ 845516 h 1529" name="T1"/>
              <a:gd fmla="*/ 845733 w 1530" name="T2"/>
              <a:gd fmla="*/ 141561 h 1529" name="T3"/>
              <a:gd fmla="*/ 142237 w 1530" name="T4"/>
              <a:gd fmla="*/ 330821 h 1529" name="T5"/>
              <a:gd fmla="*/ 330605 w 1530" name="T6"/>
              <a:gd fmla="*/ 1034007 h 1529" name="T7"/>
              <a:gd fmla="*/ 1034101 w 1530" name="T8"/>
              <a:gd fmla="*/ 845516 h 15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29" w="1530">
                <a:moveTo>
                  <a:pt x="1345" y="1099"/>
                </a:moveTo>
                <a:cubicBezTo>
                  <a:pt x="1530" y="779"/>
                  <a:pt x="1420" y="369"/>
                  <a:pt x="1100" y="184"/>
                </a:cubicBezTo>
                <a:cubicBezTo>
                  <a:pt x="780" y="0"/>
                  <a:pt x="370" y="109"/>
                  <a:pt x="185" y="430"/>
                </a:cubicBezTo>
                <a:cubicBezTo>
                  <a:pt x="0" y="750"/>
                  <a:pt x="110" y="1160"/>
                  <a:pt x="430" y="1344"/>
                </a:cubicBezTo>
                <a:cubicBezTo>
                  <a:pt x="751" y="1529"/>
                  <a:pt x="1160" y="1420"/>
                  <a:pt x="1345" y="10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6" name="Freeform 12"/>
          <p:cNvSpPr/>
          <p:nvPr/>
        </p:nvSpPr>
        <p:spPr bwMode="auto">
          <a:xfrm>
            <a:off x="9590088" y="4238625"/>
            <a:ext cx="357187" cy="309563"/>
          </a:xfrm>
          <a:custGeom>
            <a:gdLst>
              <a:gd fmla="*/ 357187 w 464" name="T0"/>
              <a:gd fmla="*/ 309563 h 402" name="T1"/>
              <a:gd fmla="*/ 267890 w 464" name="T2"/>
              <a:gd fmla="*/ 154782 h 402" name="T3"/>
              <a:gd fmla="*/ 178594 w 464" name="T4"/>
              <a:gd fmla="*/ 0 h 402" name="T5"/>
              <a:gd fmla="*/ 89297 w 464" name="T6"/>
              <a:gd fmla="*/ 154782 h 402" name="T7"/>
              <a:gd fmla="*/ 0 w 464" name="T8"/>
              <a:gd fmla="*/ 309563 h 402" name="T9"/>
              <a:gd fmla="*/ 178594 w 464" name="T10"/>
              <a:gd fmla="*/ 309563 h 402" name="T11"/>
              <a:gd fmla="*/ 357187 w 464" name="T12"/>
              <a:gd fmla="*/ 309563 h 40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2" w="463">
                <a:moveTo>
                  <a:pt x="464" y="402"/>
                </a:moveTo>
                <a:lnTo>
                  <a:pt x="348" y="201"/>
                </a:lnTo>
                <a:lnTo>
                  <a:pt x="232" y="0"/>
                </a:lnTo>
                <a:lnTo>
                  <a:pt x="116" y="201"/>
                </a:lnTo>
                <a:lnTo>
                  <a:pt x="0" y="402"/>
                </a:lnTo>
                <a:lnTo>
                  <a:pt x="232" y="402"/>
                </a:lnTo>
                <a:lnTo>
                  <a:pt x="464" y="40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7" name="Oval 13"/>
          <p:cNvSpPr>
            <a:spLocks noChangeArrowheads="1"/>
          </p:cNvSpPr>
          <p:nvPr/>
        </p:nvSpPr>
        <p:spPr bwMode="auto">
          <a:xfrm>
            <a:off x="8232775" y="5332413"/>
            <a:ext cx="1030288" cy="10287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88" name="Freeform 14"/>
          <p:cNvSpPr/>
          <p:nvPr/>
        </p:nvSpPr>
        <p:spPr bwMode="auto">
          <a:xfrm>
            <a:off x="8569325" y="4930775"/>
            <a:ext cx="355600" cy="309563"/>
          </a:xfrm>
          <a:custGeom>
            <a:gdLst>
              <a:gd fmla="*/ 177800 w 464" name="T0"/>
              <a:gd fmla="*/ 309563 h 401" name="T1"/>
              <a:gd fmla="*/ 266700 w 464" name="T2"/>
              <a:gd fmla="*/ 155167 h 401" name="T3"/>
              <a:gd fmla="*/ 355600 w 464" name="T4"/>
              <a:gd fmla="*/ 0 h 401" name="T5"/>
              <a:gd fmla="*/ 177800 w 464" name="T6"/>
              <a:gd fmla="*/ 0 h 401" name="T7"/>
              <a:gd fmla="*/ 0 w 464" name="T8"/>
              <a:gd fmla="*/ 0 h 401" name="T9"/>
              <a:gd fmla="*/ 88900 w 464" name="T10"/>
              <a:gd fmla="*/ 155167 h 401" name="T11"/>
              <a:gd fmla="*/ 177800 w 464" name="T12"/>
              <a:gd fmla="*/ 309563 h 40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1" w="463">
                <a:moveTo>
                  <a:pt x="232" y="401"/>
                </a:moveTo>
                <a:lnTo>
                  <a:pt x="348" y="201"/>
                </a:lnTo>
                <a:lnTo>
                  <a:pt x="464" y="0"/>
                </a:lnTo>
                <a:lnTo>
                  <a:pt x="232" y="0"/>
                </a:lnTo>
                <a:lnTo>
                  <a:pt x="0" y="0"/>
                </a:lnTo>
                <a:lnTo>
                  <a:pt x="116" y="201"/>
                </a:lnTo>
                <a:lnTo>
                  <a:pt x="232" y="40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9" name="Rectangle 15"/>
          <p:cNvSpPr>
            <a:spLocks noChangeArrowheads="1"/>
          </p:cNvSpPr>
          <p:nvPr/>
        </p:nvSpPr>
        <p:spPr bwMode="auto">
          <a:xfrm>
            <a:off x="841375" y="1900238"/>
            <a:ext cx="6481763" cy="4257675"/>
          </a:xfrm>
          <a:prstGeom prst="rect">
            <a:avLst/>
          </a:prstGeom>
          <a:blipFill dpi="0" rotWithShape="1">
            <a:blip r:embed="rId2"/>
            <a:stretch>
              <a:fillRect/>
            </a:stretch>
          </a:blipFill>
          <a:ln w="9525">
            <a:solidFill>
              <a:srgbClr val="C7C7C7"/>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90" name="Rectangle 16"/>
          <p:cNvSpPr>
            <a:spLocks noChangeArrowheads="1"/>
          </p:cNvSpPr>
          <p:nvPr/>
        </p:nvSpPr>
        <p:spPr bwMode="auto">
          <a:xfrm>
            <a:off x="1381125" y="1641475"/>
            <a:ext cx="5400675" cy="51593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91" name="TextBox 14"/>
          <p:cNvSpPr txBox="1">
            <a:spLocks noChangeArrowheads="1"/>
          </p:cNvSpPr>
          <p:nvPr/>
        </p:nvSpPr>
        <p:spPr bwMode="auto">
          <a:xfrm>
            <a:off x="8326439" y="1558925"/>
            <a:ext cx="86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添加文本</a:t>
            </a:r>
          </a:p>
        </p:txBody>
      </p:sp>
      <p:sp>
        <p:nvSpPr>
          <p:cNvPr id="24592" name="TextBox 15"/>
          <p:cNvSpPr txBox="1">
            <a:spLocks noChangeArrowheads="1"/>
          </p:cNvSpPr>
          <p:nvPr/>
        </p:nvSpPr>
        <p:spPr bwMode="auto">
          <a:xfrm>
            <a:off x="10055224" y="2535238"/>
            <a:ext cx="8683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添加文本</a:t>
            </a:r>
          </a:p>
        </p:txBody>
      </p:sp>
      <p:sp>
        <p:nvSpPr>
          <p:cNvPr id="24593" name="TextBox 16"/>
          <p:cNvSpPr txBox="1">
            <a:spLocks noChangeArrowheads="1"/>
          </p:cNvSpPr>
          <p:nvPr/>
        </p:nvSpPr>
        <p:spPr bwMode="auto">
          <a:xfrm>
            <a:off x="10040939" y="4529138"/>
            <a:ext cx="86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添加文本</a:t>
            </a:r>
          </a:p>
        </p:txBody>
      </p:sp>
      <p:sp>
        <p:nvSpPr>
          <p:cNvPr id="24594" name="TextBox 17"/>
          <p:cNvSpPr txBox="1">
            <a:spLocks noChangeArrowheads="1"/>
          </p:cNvSpPr>
          <p:nvPr/>
        </p:nvSpPr>
        <p:spPr bwMode="auto">
          <a:xfrm>
            <a:off x="8308974" y="5510213"/>
            <a:ext cx="8683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添加文本</a:t>
            </a:r>
          </a:p>
        </p:txBody>
      </p:sp>
      <p:sp>
        <p:nvSpPr>
          <p:cNvPr id="24595" name="TextBox 18"/>
          <p:cNvSpPr txBox="1">
            <a:spLocks noChangeArrowheads="1"/>
          </p:cNvSpPr>
          <p:nvPr/>
        </p:nvSpPr>
        <p:spPr bwMode="auto">
          <a:xfrm>
            <a:off x="1684338" y="1716088"/>
            <a:ext cx="47942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这里输入您的文字</a:t>
            </a:r>
          </a:p>
        </p:txBody>
      </p:sp>
      <p:sp>
        <p:nvSpPr>
          <p:cNvPr id="24596" name="Oval 6"/>
          <p:cNvSpPr>
            <a:spLocks noChangeArrowheads="1"/>
          </p:cNvSpPr>
          <p:nvPr/>
        </p:nvSpPr>
        <p:spPr bwMode="auto">
          <a:xfrm>
            <a:off x="7762875" y="2871788"/>
            <a:ext cx="1968500" cy="1966912"/>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97" name="TextBox 20"/>
          <p:cNvSpPr txBox="1">
            <a:spLocks noChangeArrowheads="1"/>
          </p:cNvSpPr>
          <p:nvPr/>
        </p:nvSpPr>
        <p:spPr bwMode="auto">
          <a:xfrm>
            <a:off x="8326439" y="3532188"/>
            <a:ext cx="86836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添加文本</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4579"/>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4579"/>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4580"/>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4580"/>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4578"/>
                                        </p:tgtEl>
                                        <p:attrNameLst>
                                          <p:attrName>style.visibility</p:attrName>
                                        </p:attrNameLst>
                                      </p:cBhvr>
                                      <p:to>
                                        <p:strVal val="visible"/>
                                      </p:to>
                                    </p:set>
                                    <p:animEffect filter="barn(outVertical)" transition="in">
                                      <p:cBhvr>
                                        <p:cTn dur="500" id="15"/>
                                        <p:tgtEl>
                                          <p:spTgt spid="24578"/>
                                        </p:tgtEl>
                                      </p:cBhvr>
                                    </p:animEffect>
                                  </p:childTnLst>
                                </p:cTn>
                              </p:par>
                            </p:childTnLst>
                          </p:cTn>
                        </p:par>
                        <p:par>
                          <p:cTn fill="hold" id="16" nodeType="afterGroup">
                            <p:stCondLst>
                              <p:cond delay="500"/>
                            </p:stCondLst>
                            <p:childTnLst>
                              <p:par>
                                <p:cTn fill="hold" grpId="0" id="17" nodeType="afterEffect" presetClass="entr" presetID="14" presetSubtype="10">
                                  <p:stCondLst>
                                    <p:cond delay="0"/>
                                  </p:stCondLst>
                                  <p:childTnLst>
                                    <p:set>
                                      <p:cBhvr>
                                        <p:cTn dur="1" fill="hold" id="18">
                                          <p:stCondLst>
                                            <p:cond delay="0"/>
                                          </p:stCondLst>
                                        </p:cTn>
                                        <p:tgtEl>
                                          <p:spTgt spid="24589"/>
                                        </p:tgtEl>
                                        <p:attrNameLst>
                                          <p:attrName>style.visibility</p:attrName>
                                        </p:attrNameLst>
                                      </p:cBhvr>
                                      <p:to>
                                        <p:strVal val="visible"/>
                                      </p:to>
                                    </p:set>
                                    <p:animEffect filter="randombar(horizontal)" transition="in">
                                      <p:cBhvr>
                                        <p:cTn dur="500" id="19"/>
                                        <p:tgtEl>
                                          <p:spTgt spid="24589"/>
                                        </p:tgtEl>
                                      </p:cBhvr>
                                    </p:animEffect>
                                  </p:childTnLst>
                                </p:cTn>
                              </p:par>
                            </p:childTnLst>
                          </p:cTn>
                        </p:par>
                        <p:par>
                          <p:cTn fill="hold" id="20" nodeType="afterGroup">
                            <p:stCondLst>
                              <p:cond delay="1000"/>
                            </p:stCondLst>
                            <p:childTnLst>
                              <p:par>
                                <p:cTn fill="hold" grpId="0" id="21" nodeType="afterEffect" presetClass="entr" presetID="31" presetSubtype="0">
                                  <p:stCondLst>
                                    <p:cond delay="0"/>
                                  </p:stCondLst>
                                  <p:childTnLst>
                                    <p:set>
                                      <p:cBhvr>
                                        <p:cTn dur="1" fill="hold" id="22">
                                          <p:stCondLst>
                                            <p:cond delay="0"/>
                                          </p:stCondLst>
                                        </p:cTn>
                                        <p:tgtEl>
                                          <p:spTgt spid="24590"/>
                                        </p:tgtEl>
                                        <p:attrNameLst>
                                          <p:attrName>style.visibility</p:attrName>
                                        </p:attrNameLst>
                                      </p:cBhvr>
                                      <p:to>
                                        <p:strVal val="visible"/>
                                      </p:to>
                                    </p:set>
                                    <p:anim calcmode="lin" valueType="num">
                                      <p:cBhvr>
                                        <p:cTn dur="400" fill="hold" id="23"/>
                                        <p:tgtEl>
                                          <p:spTgt spid="24590"/>
                                        </p:tgtEl>
                                        <p:attrNameLst>
                                          <p:attrName>ppt_w</p:attrName>
                                        </p:attrNameLst>
                                      </p:cBhvr>
                                      <p:tavLst>
                                        <p:tav tm="0">
                                          <p:val>
                                            <p:fltVal val="0"/>
                                          </p:val>
                                        </p:tav>
                                        <p:tav tm="100000">
                                          <p:val>
                                            <p:strVal val="#ppt_w"/>
                                          </p:val>
                                        </p:tav>
                                      </p:tavLst>
                                    </p:anim>
                                    <p:anim calcmode="lin" valueType="num">
                                      <p:cBhvr>
                                        <p:cTn dur="400" fill="hold" id="24"/>
                                        <p:tgtEl>
                                          <p:spTgt spid="24590"/>
                                        </p:tgtEl>
                                        <p:attrNameLst>
                                          <p:attrName>ppt_h</p:attrName>
                                        </p:attrNameLst>
                                      </p:cBhvr>
                                      <p:tavLst>
                                        <p:tav tm="0">
                                          <p:val>
                                            <p:fltVal val="0"/>
                                          </p:val>
                                        </p:tav>
                                        <p:tav tm="100000">
                                          <p:val>
                                            <p:strVal val="#ppt_h"/>
                                          </p:val>
                                        </p:tav>
                                      </p:tavLst>
                                    </p:anim>
                                    <p:anim calcmode="lin" valueType="num">
                                      <p:cBhvr>
                                        <p:cTn dur="400" fill="hold" id="25"/>
                                        <p:tgtEl>
                                          <p:spTgt spid="24590"/>
                                        </p:tgtEl>
                                        <p:attrNameLst>
                                          <p:attrName>style.rotation</p:attrName>
                                        </p:attrNameLst>
                                      </p:cBhvr>
                                      <p:tavLst>
                                        <p:tav tm="0">
                                          <p:val>
                                            <p:fltVal val="90"/>
                                          </p:val>
                                        </p:tav>
                                        <p:tav tm="100000">
                                          <p:val>
                                            <p:fltVal val="0"/>
                                          </p:val>
                                        </p:tav>
                                      </p:tavLst>
                                    </p:anim>
                                    <p:animEffect filter="fade" transition="in">
                                      <p:cBhvr>
                                        <p:cTn dur="400" id="26"/>
                                        <p:tgtEl>
                                          <p:spTgt spid="24590"/>
                                        </p:tgtEl>
                                      </p:cBhvr>
                                    </p:animEffect>
                                  </p:childTnLst>
                                </p:cTn>
                              </p:par>
                            </p:childTnLst>
                          </p:cTn>
                        </p:par>
                        <p:par>
                          <p:cTn fill="hold" id="27" nodeType="afterGroup">
                            <p:stCondLst>
                              <p:cond delay="1400"/>
                            </p:stCondLst>
                            <p:childTnLst>
                              <p:par>
                                <p:cTn fill="hold" grpId="0" id="28" nodeType="afterEffect" presetClass="entr" presetID="41" presetSubtype="0">
                                  <p:stCondLst>
                                    <p:cond delay="0"/>
                                  </p:stCondLst>
                                  <p:iterate type="lt">
                                    <p:tmPct val="10000"/>
                                  </p:iterate>
                                  <p:childTnLst>
                                    <p:set>
                                      <p:cBhvr>
                                        <p:cTn dur="1" fill="hold" id="29">
                                          <p:stCondLst>
                                            <p:cond delay="0"/>
                                          </p:stCondLst>
                                        </p:cTn>
                                        <p:tgtEl>
                                          <p:spTgt spid="24595"/>
                                        </p:tgtEl>
                                        <p:attrNameLst>
                                          <p:attrName>style.visibility</p:attrName>
                                        </p:attrNameLst>
                                      </p:cBhvr>
                                      <p:to>
                                        <p:strVal val="visible"/>
                                      </p:to>
                                    </p:set>
                                    <p:anim calcmode="lin" valueType="num">
                                      <p:cBhvr>
                                        <p:cTn dur="300" fill="hold" id="30"/>
                                        <p:tgtEl>
                                          <p:spTgt spid="24595"/>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31"/>
                                        <p:tgtEl>
                                          <p:spTgt spid="24595"/>
                                        </p:tgtEl>
                                        <p:attrNameLst>
                                          <p:attrName>ppt_y</p:attrName>
                                        </p:attrNameLst>
                                      </p:cBhvr>
                                      <p:tavLst>
                                        <p:tav tm="0">
                                          <p:val>
                                            <p:strVal val="#ppt_y"/>
                                          </p:val>
                                        </p:tav>
                                        <p:tav tm="100000">
                                          <p:val>
                                            <p:strVal val="#ppt_y"/>
                                          </p:val>
                                        </p:tav>
                                      </p:tavLst>
                                    </p:anim>
                                    <p:anim calcmode="lin" valueType="num">
                                      <p:cBhvr>
                                        <p:cTn dur="300" fill="hold" id="32"/>
                                        <p:tgtEl>
                                          <p:spTgt spid="24595"/>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33"/>
                                        <p:tgtEl>
                                          <p:spTgt spid="24595"/>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34" tmFilter="0,0; .5, 1; 1, 1"/>
                                        <p:tgtEl>
                                          <p:spTgt spid="24595"/>
                                        </p:tgtEl>
                                      </p:cBhvr>
                                    </p:animEffect>
                                  </p:childTnLst>
                                </p:cTn>
                              </p:par>
                            </p:childTnLst>
                          </p:cTn>
                        </p:par>
                        <p:par>
                          <p:cTn fill="hold" id="35" nodeType="afterGroup">
                            <p:stCondLst>
                              <p:cond delay="1700"/>
                            </p:stCondLst>
                            <p:childTnLst>
                              <p:par>
                                <p:cTn fill="hold" grpId="0" id="36" nodeType="afterEffect" presetClass="entr" presetID="2" presetSubtype="6">
                                  <p:stCondLst>
                                    <p:cond delay="0"/>
                                  </p:stCondLst>
                                  <p:childTnLst>
                                    <p:set>
                                      <p:cBhvr>
                                        <p:cTn dur="1" fill="hold" id="37">
                                          <p:stCondLst>
                                            <p:cond delay="0"/>
                                          </p:stCondLst>
                                        </p:cTn>
                                        <p:tgtEl>
                                          <p:spTgt spid="24596"/>
                                        </p:tgtEl>
                                        <p:attrNameLst>
                                          <p:attrName>style.visibility</p:attrName>
                                        </p:attrNameLst>
                                      </p:cBhvr>
                                      <p:to>
                                        <p:strVal val="visible"/>
                                      </p:to>
                                    </p:set>
                                    <p:anim calcmode="lin" valueType="num">
                                      <p:cBhvr additive="base">
                                        <p:cTn dur="500" fill="hold" id="38"/>
                                        <p:tgtEl>
                                          <p:spTgt spid="24596"/>
                                        </p:tgtEl>
                                        <p:attrNameLst>
                                          <p:attrName>ppt_x</p:attrName>
                                        </p:attrNameLst>
                                      </p:cBhvr>
                                      <p:tavLst>
                                        <p:tav tm="0">
                                          <p:val>
                                            <p:strVal val="1+#ppt_w/2"/>
                                          </p:val>
                                        </p:tav>
                                        <p:tav tm="100000">
                                          <p:val>
                                            <p:strVal val="#ppt_x"/>
                                          </p:val>
                                        </p:tav>
                                      </p:tavLst>
                                    </p:anim>
                                    <p:anim calcmode="lin" valueType="num">
                                      <p:cBhvr additive="base">
                                        <p:cTn dur="500" fill="hold" id="39"/>
                                        <p:tgtEl>
                                          <p:spTgt spid="24596"/>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2200"/>
                            </p:stCondLst>
                            <p:childTnLst>
                              <p:par>
                                <p:cTn fill="hold" grpId="0" id="41" nodeType="afterEffect" presetClass="entr" presetID="1" presetSubtype="0">
                                  <p:stCondLst>
                                    <p:cond delay="0"/>
                                  </p:stCondLst>
                                  <p:childTnLst>
                                    <p:set>
                                      <p:cBhvr>
                                        <p:cTn dur="1" fill="hold" id="42">
                                          <p:stCondLst>
                                            <p:cond delay="0"/>
                                          </p:stCondLst>
                                        </p:cTn>
                                        <p:tgtEl>
                                          <p:spTgt spid="24582"/>
                                        </p:tgtEl>
                                        <p:attrNameLst>
                                          <p:attrName>style.visibility</p:attrName>
                                        </p:attrNameLst>
                                      </p:cBhvr>
                                      <p:to>
                                        <p:strVal val="visible"/>
                                      </p:to>
                                    </p:set>
                                  </p:childTnLst>
                                </p:cTn>
                              </p:par>
                              <p:par>
                                <p:cTn fill="hold" grpId="0" id="43" nodeType="withEffect" presetClass="entr" presetID="1" presetSubtype="0">
                                  <p:stCondLst>
                                    <p:cond delay="0"/>
                                  </p:stCondLst>
                                  <p:childTnLst>
                                    <p:set>
                                      <p:cBhvr>
                                        <p:cTn dur="1" fill="hold" id="44">
                                          <p:stCondLst>
                                            <p:cond delay="0"/>
                                          </p:stCondLst>
                                        </p:cTn>
                                        <p:tgtEl>
                                          <p:spTgt spid="24584"/>
                                        </p:tgtEl>
                                        <p:attrNameLst>
                                          <p:attrName>style.visibility</p:attrName>
                                        </p:attrNameLst>
                                      </p:cBhvr>
                                      <p:to>
                                        <p:strVal val="visible"/>
                                      </p:to>
                                    </p:set>
                                  </p:childTnLst>
                                </p:cTn>
                              </p:par>
                              <p:par>
                                <p:cTn fill="hold" grpId="0" id="45" nodeType="withEffect" presetClass="entr" presetID="1" presetSubtype="0">
                                  <p:stCondLst>
                                    <p:cond delay="0"/>
                                  </p:stCondLst>
                                  <p:childTnLst>
                                    <p:set>
                                      <p:cBhvr>
                                        <p:cTn dur="1" fill="hold" id="46">
                                          <p:stCondLst>
                                            <p:cond delay="0"/>
                                          </p:stCondLst>
                                        </p:cTn>
                                        <p:tgtEl>
                                          <p:spTgt spid="24586"/>
                                        </p:tgtEl>
                                        <p:attrNameLst>
                                          <p:attrName>style.visibility</p:attrName>
                                        </p:attrNameLst>
                                      </p:cBhvr>
                                      <p:to>
                                        <p:strVal val="visible"/>
                                      </p:to>
                                    </p:set>
                                  </p:childTnLst>
                                </p:cTn>
                              </p:par>
                              <p:par>
                                <p:cTn fill="hold" grpId="0" id="47" nodeType="withEffect" presetClass="entr" presetID="1" presetSubtype="0">
                                  <p:stCondLst>
                                    <p:cond delay="0"/>
                                  </p:stCondLst>
                                  <p:childTnLst>
                                    <p:set>
                                      <p:cBhvr>
                                        <p:cTn dur="1" fill="hold" id="48">
                                          <p:stCondLst>
                                            <p:cond delay="0"/>
                                          </p:stCondLst>
                                        </p:cTn>
                                        <p:tgtEl>
                                          <p:spTgt spid="24588"/>
                                        </p:tgtEl>
                                        <p:attrNameLst>
                                          <p:attrName>style.visibility</p:attrName>
                                        </p:attrNameLst>
                                      </p:cBhvr>
                                      <p:to>
                                        <p:strVal val="visible"/>
                                      </p:to>
                                    </p:set>
                                  </p:childTnLst>
                                </p:cTn>
                              </p:par>
                            </p:childTnLst>
                          </p:cTn>
                        </p:par>
                        <p:par>
                          <p:cTn fill="hold" id="49" nodeType="afterGroup">
                            <p:stCondLst>
                              <p:cond delay="2201"/>
                            </p:stCondLst>
                            <p:childTnLst>
                              <p:par>
                                <p:cTn accel="50000" decel="50000" fill="hold" grpId="1" id="50" nodeType="afterEffect" presetClass="path" presetID="63" presetSubtype="0">
                                  <p:stCondLst>
                                    <p:cond delay="0"/>
                                  </p:stCondLst>
                                  <p:childTnLst>
                                    <p:animMotion origin="layout" path="M -4.58827E-06 1.11111E-06 L -4.58827E-06 0.18032" pathEditMode="relative" ptsTypes="AA" rAng="0">
                                      <p:cBhvr>
                                        <p:cTn dur="400" fill="hold" id="51" spd="-99900"/>
                                        <p:tgtEl>
                                          <p:spTgt spid="24582"/>
                                        </p:tgtEl>
                                        <p:attrNameLst>
                                          <p:attrName>ppt_x,ppt_y</p:attrName>
                                        </p:attrNameLst>
                                      </p:cBhvr>
                                      <p:rCtr x="0" y="9000"/>
                                    </p:animMotion>
                                  </p:childTnLst>
                                </p:cTn>
                              </p:par>
                              <p:par>
                                <p:cTn accel="50000" decel="50000" fill="hold" grpId="1" id="52" nodeType="withEffect" presetClass="path" presetID="63" presetSubtype="0">
                                  <p:stCondLst>
                                    <p:cond delay="0"/>
                                  </p:stCondLst>
                                  <p:childTnLst>
                                    <p:animMotion origin="layout" path="M -2.30519E-06 -4.81481E-06 L -0.08365 0.0794" pathEditMode="relative" ptsTypes="AA" rAng="0">
                                      <p:cBhvr>
                                        <p:cTn dur="400" fill="hold" id="53" spd="-99900"/>
                                        <p:tgtEl>
                                          <p:spTgt spid="24584"/>
                                        </p:tgtEl>
                                        <p:attrNameLst>
                                          <p:attrName>ppt_x,ppt_y</p:attrName>
                                        </p:attrNameLst>
                                      </p:cBhvr>
                                      <p:rCtr x="-4100" y="4000"/>
                                    </p:animMotion>
                                  </p:childTnLst>
                                </p:cTn>
                              </p:par>
                              <p:par>
                                <p:cTn accel="50000" decel="50000" fill="hold" grpId="1" id="54" nodeType="withEffect" presetClass="path" presetID="63" presetSubtype="0">
                                  <p:stCondLst>
                                    <p:cond delay="0"/>
                                  </p:stCondLst>
                                  <p:childTnLst>
                                    <p:animMotion origin="layout" path="M -2.30519E-06 7.40741E-07 L -0.08365 -0.07755" pathEditMode="relative" ptsTypes="AA" rAng="0">
                                      <p:cBhvr>
                                        <p:cTn dur="400" fill="hold" id="55" spd="-99900"/>
                                        <p:tgtEl>
                                          <p:spTgt spid="24586"/>
                                        </p:tgtEl>
                                        <p:attrNameLst>
                                          <p:attrName>ppt_x,ppt_y</p:attrName>
                                        </p:attrNameLst>
                                      </p:cBhvr>
                                      <p:rCtr x="-4100" y="-3800"/>
                                    </p:animMotion>
                                  </p:childTnLst>
                                </p:cTn>
                              </p:par>
                              <p:par>
                                <p:cTn accel="50000" decel="50000" fill="hold" grpId="1" id="56" nodeType="withEffect" presetClass="path" presetID="63" presetSubtype="0">
                                  <p:stCondLst>
                                    <p:cond delay="0"/>
                                  </p:stCondLst>
                                  <p:childTnLst>
                                    <p:animMotion origin="layout" path="M -4.58827E-06 4.81481E-06 L -4.58827E-06 -0.17848" pathEditMode="relative" ptsTypes="AA" rAng="0">
                                      <p:cBhvr>
                                        <p:cTn dur="400" fill="hold" id="57" spd="-99900"/>
                                        <p:tgtEl>
                                          <p:spTgt spid="24588"/>
                                        </p:tgtEl>
                                        <p:attrNameLst>
                                          <p:attrName>ppt_x,ppt_y</p:attrName>
                                        </p:attrNameLst>
                                      </p:cBhvr>
                                      <p:rCtr x="0" y="-8800"/>
                                    </p:animMotion>
                                  </p:childTnLst>
                                </p:cTn>
                              </p:par>
                            </p:childTnLst>
                          </p:cTn>
                        </p:par>
                        <p:par>
                          <p:cTn fill="hold" id="58" nodeType="afterGroup">
                            <p:stCondLst>
                              <p:cond delay="2601"/>
                            </p:stCondLst>
                            <p:childTnLst>
                              <p:par>
                                <p:cTn fill="hold" grpId="0" id="59" nodeType="afterEffect" presetClass="entr" presetID="10" presetSubtype="0">
                                  <p:stCondLst>
                                    <p:cond delay="0"/>
                                  </p:stCondLst>
                                  <p:childTnLst>
                                    <p:set>
                                      <p:cBhvr>
                                        <p:cTn dur="1" fill="hold" id="60">
                                          <p:stCondLst>
                                            <p:cond delay="0"/>
                                          </p:stCondLst>
                                        </p:cTn>
                                        <p:tgtEl>
                                          <p:spTgt spid="24581"/>
                                        </p:tgtEl>
                                        <p:attrNameLst>
                                          <p:attrName>style.visibility</p:attrName>
                                        </p:attrNameLst>
                                      </p:cBhvr>
                                      <p:to>
                                        <p:strVal val="visible"/>
                                      </p:to>
                                    </p:set>
                                    <p:anim calcmode="lin" valueType="num">
                                      <p:cBhvr>
                                        <p:cTn dur="500" fill="hold" id="61"/>
                                        <p:tgtEl>
                                          <p:spTgt spid="24581"/>
                                        </p:tgtEl>
                                        <p:attrNameLst>
                                          <p:attrName>ppt_w</p:attrName>
                                        </p:attrNameLst>
                                      </p:cBhvr>
                                      <p:tavLst>
                                        <p:tav tm="0">
                                          <p:val>
                                            <p:fltVal val="0"/>
                                          </p:val>
                                        </p:tav>
                                        <p:tav tm="100000">
                                          <p:val>
                                            <p:strVal val="#ppt_w"/>
                                          </p:val>
                                        </p:tav>
                                      </p:tavLst>
                                    </p:anim>
                                    <p:anim calcmode="lin" valueType="num">
                                      <p:cBhvr>
                                        <p:cTn dur="500" fill="hold" id="62"/>
                                        <p:tgtEl>
                                          <p:spTgt spid="24581"/>
                                        </p:tgtEl>
                                        <p:attrNameLst>
                                          <p:attrName>ppt_h</p:attrName>
                                        </p:attrNameLst>
                                      </p:cBhvr>
                                      <p:tavLst>
                                        <p:tav tm="0">
                                          <p:val>
                                            <p:fltVal val="0"/>
                                          </p:val>
                                        </p:tav>
                                        <p:tav tm="100000">
                                          <p:val>
                                            <p:strVal val="#ppt_h"/>
                                          </p:val>
                                        </p:tav>
                                      </p:tavLst>
                                    </p:anim>
                                    <p:animEffect filter="fade" transition="in">
                                      <p:cBhvr>
                                        <p:cTn dur="500" id="63"/>
                                        <p:tgtEl>
                                          <p:spTgt spid="24581"/>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24583"/>
                                        </p:tgtEl>
                                        <p:attrNameLst>
                                          <p:attrName>style.visibility</p:attrName>
                                        </p:attrNameLst>
                                      </p:cBhvr>
                                      <p:to>
                                        <p:strVal val="visible"/>
                                      </p:to>
                                    </p:set>
                                    <p:anim calcmode="lin" valueType="num">
                                      <p:cBhvr>
                                        <p:cTn dur="500" fill="hold" id="66"/>
                                        <p:tgtEl>
                                          <p:spTgt spid="24583"/>
                                        </p:tgtEl>
                                        <p:attrNameLst>
                                          <p:attrName>ppt_w</p:attrName>
                                        </p:attrNameLst>
                                      </p:cBhvr>
                                      <p:tavLst>
                                        <p:tav tm="0">
                                          <p:val>
                                            <p:fltVal val="0"/>
                                          </p:val>
                                        </p:tav>
                                        <p:tav tm="100000">
                                          <p:val>
                                            <p:strVal val="#ppt_w"/>
                                          </p:val>
                                        </p:tav>
                                      </p:tavLst>
                                    </p:anim>
                                    <p:anim calcmode="lin" valueType="num">
                                      <p:cBhvr>
                                        <p:cTn dur="500" fill="hold" id="67"/>
                                        <p:tgtEl>
                                          <p:spTgt spid="24583"/>
                                        </p:tgtEl>
                                        <p:attrNameLst>
                                          <p:attrName>ppt_h</p:attrName>
                                        </p:attrNameLst>
                                      </p:cBhvr>
                                      <p:tavLst>
                                        <p:tav tm="0">
                                          <p:val>
                                            <p:fltVal val="0"/>
                                          </p:val>
                                        </p:tav>
                                        <p:tav tm="100000">
                                          <p:val>
                                            <p:strVal val="#ppt_h"/>
                                          </p:val>
                                        </p:tav>
                                      </p:tavLst>
                                    </p:anim>
                                    <p:animEffect filter="fade" transition="in">
                                      <p:cBhvr>
                                        <p:cTn dur="500" id="68"/>
                                        <p:tgtEl>
                                          <p:spTgt spid="24583"/>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24585"/>
                                        </p:tgtEl>
                                        <p:attrNameLst>
                                          <p:attrName>style.visibility</p:attrName>
                                        </p:attrNameLst>
                                      </p:cBhvr>
                                      <p:to>
                                        <p:strVal val="visible"/>
                                      </p:to>
                                    </p:set>
                                    <p:anim calcmode="lin" valueType="num">
                                      <p:cBhvr>
                                        <p:cTn dur="500" fill="hold" id="71"/>
                                        <p:tgtEl>
                                          <p:spTgt spid="24585"/>
                                        </p:tgtEl>
                                        <p:attrNameLst>
                                          <p:attrName>ppt_w</p:attrName>
                                        </p:attrNameLst>
                                      </p:cBhvr>
                                      <p:tavLst>
                                        <p:tav tm="0">
                                          <p:val>
                                            <p:fltVal val="0"/>
                                          </p:val>
                                        </p:tav>
                                        <p:tav tm="100000">
                                          <p:val>
                                            <p:strVal val="#ppt_w"/>
                                          </p:val>
                                        </p:tav>
                                      </p:tavLst>
                                    </p:anim>
                                    <p:anim calcmode="lin" valueType="num">
                                      <p:cBhvr>
                                        <p:cTn dur="500" fill="hold" id="72"/>
                                        <p:tgtEl>
                                          <p:spTgt spid="24585"/>
                                        </p:tgtEl>
                                        <p:attrNameLst>
                                          <p:attrName>ppt_h</p:attrName>
                                        </p:attrNameLst>
                                      </p:cBhvr>
                                      <p:tavLst>
                                        <p:tav tm="0">
                                          <p:val>
                                            <p:fltVal val="0"/>
                                          </p:val>
                                        </p:tav>
                                        <p:tav tm="100000">
                                          <p:val>
                                            <p:strVal val="#ppt_h"/>
                                          </p:val>
                                        </p:tav>
                                      </p:tavLst>
                                    </p:anim>
                                    <p:animEffect filter="fade" transition="in">
                                      <p:cBhvr>
                                        <p:cTn dur="500" id="73"/>
                                        <p:tgtEl>
                                          <p:spTgt spid="24585"/>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24587"/>
                                        </p:tgtEl>
                                        <p:attrNameLst>
                                          <p:attrName>style.visibility</p:attrName>
                                        </p:attrNameLst>
                                      </p:cBhvr>
                                      <p:to>
                                        <p:strVal val="visible"/>
                                      </p:to>
                                    </p:set>
                                    <p:anim calcmode="lin" valueType="num">
                                      <p:cBhvr>
                                        <p:cTn dur="500" fill="hold" id="76"/>
                                        <p:tgtEl>
                                          <p:spTgt spid="24587"/>
                                        </p:tgtEl>
                                        <p:attrNameLst>
                                          <p:attrName>ppt_w</p:attrName>
                                        </p:attrNameLst>
                                      </p:cBhvr>
                                      <p:tavLst>
                                        <p:tav tm="0">
                                          <p:val>
                                            <p:fltVal val="0"/>
                                          </p:val>
                                        </p:tav>
                                        <p:tav tm="100000">
                                          <p:val>
                                            <p:strVal val="#ppt_w"/>
                                          </p:val>
                                        </p:tav>
                                      </p:tavLst>
                                    </p:anim>
                                    <p:anim calcmode="lin" valueType="num">
                                      <p:cBhvr>
                                        <p:cTn dur="500" fill="hold" id="77"/>
                                        <p:tgtEl>
                                          <p:spTgt spid="24587"/>
                                        </p:tgtEl>
                                        <p:attrNameLst>
                                          <p:attrName>ppt_h</p:attrName>
                                        </p:attrNameLst>
                                      </p:cBhvr>
                                      <p:tavLst>
                                        <p:tav tm="0">
                                          <p:val>
                                            <p:fltVal val="0"/>
                                          </p:val>
                                        </p:tav>
                                        <p:tav tm="100000">
                                          <p:val>
                                            <p:strVal val="#ppt_h"/>
                                          </p:val>
                                        </p:tav>
                                      </p:tavLst>
                                    </p:anim>
                                    <p:animEffect filter="fade" transition="in">
                                      <p:cBhvr>
                                        <p:cTn dur="500" id="78"/>
                                        <p:tgtEl>
                                          <p:spTgt spid="24587"/>
                                        </p:tgtEl>
                                      </p:cBhvr>
                                    </p:animEffect>
                                  </p:childTnLst>
                                </p:cTn>
                              </p:par>
                            </p:childTnLst>
                          </p:cTn>
                        </p:par>
                        <p:par>
                          <p:cTn fill="hold" id="79" nodeType="afterGroup">
                            <p:stCondLst>
                              <p:cond delay="3101"/>
                            </p:stCondLst>
                            <p:childTnLst>
                              <p:par>
                                <p:cTn fill="hold" grpId="0" id="80" nodeType="afterEffect" presetClass="entr" presetID="31" presetSubtype="0">
                                  <p:stCondLst>
                                    <p:cond delay="0"/>
                                  </p:stCondLst>
                                  <p:childTnLst>
                                    <p:set>
                                      <p:cBhvr>
                                        <p:cTn dur="1" fill="hold" id="81">
                                          <p:stCondLst>
                                            <p:cond delay="0"/>
                                          </p:stCondLst>
                                        </p:cTn>
                                        <p:tgtEl>
                                          <p:spTgt spid="24591"/>
                                        </p:tgtEl>
                                        <p:attrNameLst>
                                          <p:attrName>style.visibility</p:attrName>
                                        </p:attrNameLst>
                                      </p:cBhvr>
                                      <p:to>
                                        <p:strVal val="visible"/>
                                      </p:to>
                                    </p:set>
                                    <p:anim calcmode="lin" valueType="num">
                                      <p:cBhvr>
                                        <p:cTn dur="500" fill="hold" id="82"/>
                                        <p:tgtEl>
                                          <p:spTgt spid="24591"/>
                                        </p:tgtEl>
                                        <p:attrNameLst>
                                          <p:attrName>ppt_w</p:attrName>
                                        </p:attrNameLst>
                                      </p:cBhvr>
                                      <p:tavLst>
                                        <p:tav tm="0">
                                          <p:val>
                                            <p:fltVal val="0"/>
                                          </p:val>
                                        </p:tav>
                                        <p:tav tm="100000">
                                          <p:val>
                                            <p:strVal val="#ppt_w"/>
                                          </p:val>
                                        </p:tav>
                                      </p:tavLst>
                                    </p:anim>
                                    <p:anim calcmode="lin" valueType="num">
                                      <p:cBhvr>
                                        <p:cTn dur="500" fill="hold" id="83"/>
                                        <p:tgtEl>
                                          <p:spTgt spid="24591"/>
                                        </p:tgtEl>
                                        <p:attrNameLst>
                                          <p:attrName>ppt_h</p:attrName>
                                        </p:attrNameLst>
                                      </p:cBhvr>
                                      <p:tavLst>
                                        <p:tav tm="0">
                                          <p:val>
                                            <p:fltVal val="0"/>
                                          </p:val>
                                        </p:tav>
                                        <p:tav tm="100000">
                                          <p:val>
                                            <p:strVal val="#ppt_h"/>
                                          </p:val>
                                        </p:tav>
                                      </p:tavLst>
                                    </p:anim>
                                    <p:anim calcmode="lin" valueType="num">
                                      <p:cBhvr>
                                        <p:cTn dur="500" fill="hold" id="84"/>
                                        <p:tgtEl>
                                          <p:spTgt spid="24591"/>
                                        </p:tgtEl>
                                        <p:attrNameLst>
                                          <p:attrName>style.rotation</p:attrName>
                                        </p:attrNameLst>
                                      </p:cBhvr>
                                      <p:tavLst>
                                        <p:tav tm="0">
                                          <p:val>
                                            <p:fltVal val="90"/>
                                          </p:val>
                                        </p:tav>
                                        <p:tav tm="100000">
                                          <p:val>
                                            <p:fltVal val="0"/>
                                          </p:val>
                                        </p:tav>
                                      </p:tavLst>
                                    </p:anim>
                                    <p:animEffect filter="fade" transition="in">
                                      <p:cBhvr>
                                        <p:cTn dur="500" id="85"/>
                                        <p:tgtEl>
                                          <p:spTgt spid="24591"/>
                                        </p:tgtEl>
                                      </p:cBhvr>
                                    </p:animEffect>
                                  </p:childTnLst>
                                </p:cTn>
                              </p:par>
                              <p:par>
                                <p:cTn fill="hold" grpId="0" id="86" nodeType="withEffect" presetClass="entr" presetID="31" presetSubtype="0">
                                  <p:stCondLst>
                                    <p:cond delay="0"/>
                                  </p:stCondLst>
                                  <p:childTnLst>
                                    <p:set>
                                      <p:cBhvr>
                                        <p:cTn dur="1" fill="hold" id="87">
                                          <p:stCondLst>
                                            <p:cond delay="0"/>
                                          </p:stCondLst>
                                        </p:cTn>
                                        <p:tgtEl>
                                          <p:spTgt spid="24592"/>
                                        </p:tgtEl>
                                        <p:attrNameLst>
                                          <p:attrName>style.visibility</p:attrName>
                                        </p:attrNameLst>
                                      </p:cBhvr>
                                      <p:to>
                                        <p:strVal val="visible"/>
                                      </p:to>
                                    </p:set>
                                    <p:anim calcmode="lin" valueType="num">
                                      <p:cBhvr>
                                        <p:cTn dur="500" fill="hold" id="88"/>
                                        <p:tgtEl>
                                          <p:spTgt spid="24592"/>
                                        </p:tgtEl>
                                        <p:attrNameLst>
                                          <p:attrName>ppt_w</p:attrName>
                                        </p:attrNameLst>
                                      </p:cBhvr>
                                      <p:tavLst>
                                        <p:tav tm="0">
                                          <p:val>
                                            <p:fltVal val="0"/>
                                          </p:val>
                                        </p:tav>
                                        <p:tav tm="100000">
                                          <p:val>
                                            <p:strVal val="#ppt_w"/>
                                          </p:val>
                                        </p:tav>
                                      </p:tavLst>
                                    </p:anim>
                                    <p:anim calcmode="lin" valueType="num">
                                      <p:cBhvr>
                                        <p:cTn dur="500" fill="hold" id="89"/>
                                        <p:tgtEl>
                                          <p:spTgt spid="24592"/>
                                        </p:tgtEl>
                                        <p:attrNameLst>
                                          <p:attrName>ppt_h</p:attrName>
                                        </p:attrNameLst>
                                      </p:cBhvr>
                                      <p:tavLst>
                                        <p:tav tm="0">
                                          <p:val>
                                            <p:fltVal val="0"/>
                                          </p:val>
                                        </p:tav>
                                        <p:tav tm="100000">
                                          <p:val>
                                            <p:strVal val="#ppt_h"/>
                                          </p:val>
                                        </p:tav>
                                      </p:tavLst>
                                    </p:anim>
                                    <p:anim calcmode="lin" valueType="num">
                                      <p:cBhvr>
                                        <p:cTn dur="500" fill="hold" id="90"/>
                                        <p:tgtEl>
                                          <p:spTgt spid="24592"/>
                                        </p:tgtEl>
                                        <p:attrNameLst>
                                          <p:attrName>style.rotation</p:attrName>
                                        </p:attrNameLst>
                                      </p:cBhvr>
                                      <p:tavLst>
                                        <p:tav tm="0">
                                          <p:val>
                                            <p:fltVal val="90"/>
                                          </p:val>
                                        </p:tav>
                                        <p:tav tm="100000">
                                          <p:val>
                                            <p:fltVal val="0"/>
                                          </p:val>
                                        </p:tav>
                                      </p:tavLst>
                                    </p:anim>
                                    <p:animEffect filter="fade" transition="in">
                                      <p:cBhvr>
                                        <p:cTn dur="500" id="91"/>
                                        <p:tgtEl>
                                          <p:spTgt spid="24592"/>
                                        </p:tgtEl>
                                      </p:cBhvr>
                                    </p:animEffect>
                                  </p:childTnLst>
                                </p:cTn>
                              </p:par>
                              <p:par>
                                <p:cTn fill="hold" grpId="0" id="92" nodeType="withEffect" presetClass="entr" presetID="31" presetSubtype="0">
                                  <p:stCondLst>
                                    <p:cond delay="0"/>
                                  </p:stCondLst>
                                  <p:childTnLst>
                                    <p:set>
                                      <p:cBhvr>
                                        <p:cTn dur="1" fill="hold" id="93">
                                          <p:stCondLst>
                                            <p:cond delay="0"/>
                                          </p:stCondLst>
                                        </p:cTn>
                                        <p:tgtEl>
                                          <p:spTgt spid="24593"/>
                                        </p:tgtEl>
                                        <p:attrNameLst>
                                          <p:attrName>style.visibility</p:attrName>
                                        </p:attrNameLst>
                                      </p:cBhvr>
                                      <p:to>
                                        <p:strVal val="visible"/>
                                      </p:to>
                                    </p:set>
                                    <p:anim calcmode="lin" valueType="num">
                                      <p:cBhvr>
                                        <p:cTn dur="500" fill="hold" id="94"/>
                                        <p:tgtEl>
                                          <p:spTgt spid="24593"/>
                                        </p:tgtEl>
                                        <p:attrNameLst>
                                          <p:attrName>ppt_w</p:attrName>
                                        </p:attrNameLst>
                                      </p:cBhvr>
                                      <p:tavLst>
                                        <p:tav tm="0">
                                          <p:val>
                                            <p:fltVal val="0"/>
                                          </p:val>
                                        </p:tav>
                                        <p:tav tm="100000">
                                          <p:val>
                                            <p:strVal val="#ppt_w"/>
                                          </p:val>
                                        </p:tav>
                                      </p:tavLst>
                                    </p:anim>
                                    <p:anim calcmode="lin" valueType="num">
                                      <p:cBhvr>
                                        <p:cTn dur="500" fill="hold" id="95"/>
                                        <p:tgtEl>
                                          <p:spTgt spid="24593"/>
                                        </p:tgtEl>
                                        <p:attrNameLst>
                                          <p:attrName>ppt_h</p:attrName>
                                        </p:attrNameLst>
                                      </p:cBhvr>
                                      <p:tavLst>
                                        <p:tav tm="0">
                                          <p:val>
                                            <p:fltVal val="0"/>
                                          </p:val>
                                        </p:tav>
                                        <p:tav tm="100000">
                                          <p:val>
                                            <p:strVal val="#ppt_h"/>
                                          </p:val>
                                        </p:tav>
                                      </p:tavLst>
                                    </p:anim>
                                    <p:anim calcmode="lin" valueType="num">
                                      <p:cBhvr>
                                        <p:cTn dur="500" fill="hold" id="96"/>
                                        <p:tgtEl>
                                          <p:spTgt spid="24593"/>
                                        </p:tgtEl>
                                        <p:attrNameLst>
                                          <p:attrName>style.rotation</p:attrName>
                                        </p:attrNameLst>
                                      </p:cBhvr>
                                      <p:tavLst>
                                        <p:tav tm="0">
                                          <p:val>
                                            <p:fltVal val="90"/>
                                          </p:val>
                                        </p:tav>
                                        <p:tav tm="100000">
                                          <p:val>
                                            <p:fltVal val="0"/>
                                          </p:val>
                                        </p:tav>
                                      </p:tavLst>
                                    </p:anim>
                                    <p:animEffect filter="fade" transition="in">
                                      <p:cBhvr>
                                        <p:cTn dur="500" id="97"/>
                                        <p:tgtEl>
                                          <p:spTgt spid="24593"/>
                                        </p:tgtEl>
                                      </p:cBhvr>
                                    </p:animEffect>
                                  </p:childTnLst>
                                </p:cTn>
                              </p:par>
                              <p:par>
                                <p:cTn fill="hold" grpId="0" id="98" nodeType="withEffect" presetClass="entr" presetID="31" presetSubtype="0">
                                  <p:stCondLst>
                                    <p:cond delay="0"/>
                                  </p:stCondLst>
                                  <p:childTnLst>
                                    <p:set>
                                      <p:cBhvr>
                                        <p:cTn dur="1" fill="hold" id="99">
                                          <p:stCondLst>
                                            <p:cond delay="0"/>
                                          </p:stCondLst>
                                        </p:cTn>
                                        <p:tgtEl>
                                          <p:spTgt spid="24594"/>
                                        </p:tgtEl>
                                        <p:attrNameLst>
                                          <p:attrName>style.visibility</p:attrName>
                                        </p:attrNameLst>
                                      </p:cBhvr>
                                      <p:to>
                                        <p:strVal val="visible"/>
                                      </p:to>
                                    </p:set>
                                    <p:anim calcmode="lin" valueType="num">
                                      <p:cBhvr>
                                        <p:cTn dur="500" fill="hold" id="100"/>
                                        <p:tgtEl>
                                          <p:spTgt spid="24594"/>
                                        </p:tgtEl>
                                        <p:attrNameLst>
                                          <p:attrName>ppt_w</p:attrName>
                                        </p:attrNameLst>
                                      </p:cBhvr>
                                      <p:tavLst>
                                        <p:tav tm="0">
                                          <p:val>
                                            <p:fltVal val="0"/>
                                          </p:val>
                                        </p:tav>
                                        <p:tav tm="100000">
                                          <p:val>
                                            <p:strVal val="#ppt_w"/>
                                          </p:val>
                                        </p:tav>
                                      </p:tavLst>
                                    </p:anim>
                                    <p:anim calcmode="lin" valueType="num">
                                      <p:cBhvr>
                                        <p:cTn dur="500" fill="hold" id="101"/>
                                        <p:tgtEl>
                                          <p:spTgt spid="24594"/>
                                        </p:tgtEl>
                                        <p:attrNameLst>
                                          <p:attrName>ppt_h</p:attrName>
                                        </p:attrNameLst>
                                      </p:cBhvr>
                                      <p:tavLst>
                                        <p:tav tm="0">
                                          <p:val>
                                            <p:fltVal val="0"/>
                                          </p:val>
                                        </p:tav>
                                        <p:tav tm="100000">
                                          <p:val>
                                            <p:strVal val="#ppt_h"/>
                                          </p:val>
                                        </p:tav>
                                      </p:tavLst>
                                    </p:anim>
                                    <p:anim calcmode="lin" valueType="num">
                                      <p:cBhvr>
                                        <p:cTn dur="500" fill="hold" id="102"/>
                                        <p:tgtEl>
                                          <p:spTgt spid="24594"/>
                                        </p:tgtEl>
                                        <p:attrNameLst>
                                          <p:attrName>style.rotation</p:attrName>
                                        </p:attrNameLst>
                                      </p:cBhvr>
                                      <p:tavLst>
                                        <p:tav tm="0">
                                          <p:val>
                                            <p:fltVal val="90"/>
                                          </p:val>
                                        </p:tav>
                                        <p:tav tm="100000">
                                          <p:val>
                                            <p:fltVal val="0"/>
                                          </p:val>
                                        </p:tav>
                                      </p:tavLst>
                                    </p:anim>
                                    <p:animEffect filter="fade" transition="in">
                                      <p:cBhvr>
                                        <p:cTn dur="500" id="103"/>
                                        <p:tgtEl>
                                          <p:spTgt spid="24594"/>
                                        </p:tgtEl>
                                      </p:cBhvr>
                                    </p:animEffect>
                                  </p:childTnLst>
                                </p:cTn>
                              </p:par>
                            </p:childTnLst>
                          </p:cTn>
                        </p:par>
                        <p:par>
                          <p:cTn fill="hold" id="104" nodeType="afterGroup">
                            <p:stCondLst>
                              <p:cond delay="3601"/>
                            </p:stCondLst>
                            <p:childTnLst>
                              <p:par>
                                <p:cTn fill="hold" grpId="0" id="105" nodeType="afterEffect" presetClass="entr" presetID="41" presetSubtype="0">
                                  <p:stCondLst>
                                    <p:cond delay="0"/>
                                  </p:stCondLst>
                                  <p:iterate type="lt">
                                    <p:tmPct val="10000"/>
                                  </p:iterate>
                                  <p:childTnLst>
                                    <p:set>
                                      <p:cBhvr>
                                        <p:cTn dur="1" fill="hold" id="106">
                                          <p:stCondLst>
                                            <p:cond delay="0"/>
                                          </p:stCondLst>
                                        </p:cTn>
                                        <p:tgtEl>
                                          <p:spTgt spid="24597"/>
                                        </p:tgtEl>
                                        <p:attrNameLst>
                                          <p:attrName>style.visibility</p:attrName>
                                        </p:attrNameLst>
                                      </p:cBhvr>
                                      <p:to>
                                        <p:strVal val="visible"/>
                                      </p:to>
                                    </p:set>
                                    <p:anim calcmode="lin" valueType="num">
                                      <p:cBhvr>
                                        <p:cTn dur="500" fill="hold" id="107"/>
                                        <p:tgtEl>
                                          <p:spTgt spid="2459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8"/>
                                        <p:tgtEl>
                                          <p:spTgt spid="24597"/>
                                        </p:tgtEl>
                                        <p:attrNameLst>
                                          <p:attrName>ppt_y</p:attrName>
                                        </p:attrNameLst>
                                      </p:cBhvr>
                                      <p:tavLst>
                                        <p:tav tm="0">
                                          <p:val>
                                            <p:strVal val="#ppt_y"/>
                                          </p:val>
                                        </p:tav>
                                        <p:tav tm="100000">
                                          <p:val>
                                            <p:strVal val="#ppt_y"/>
                                          </p:val>
                                        </p:tav>
                                      </p:tavLst>
                                    </p:anim>
                                    <p:anim calcmode="lin" valueType="num">
                                      <p:cBhvr>
                                        <p:cTn dur="500" fill="hold" id="109"/>
                                        <p:tgtEl>
                                          <p:spTgt spid="2459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0"/>
                                        <p:tgtEl>
                                          <p:spTgt spid="2459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1" tmFilter="0,0; .5, 1; 1, 1"/>
                                        <p:tgtEl>
                                          <p:spTgt spid="245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78"/>
      <p:bldP grpId="0" spid="24579"/>
      <p:bldP grpId="1" spid="24579"/>
      <p:bldP grpId="0" spid="24580"/>
      <p:bldP grpId="1" spid="24580"/>
      <p:bldP grpId="0" spid="24581"/>
      <p:bldP grpId="0" spid="24582"/>
      <p:bldP grpId="1" spid="24582"/>
      <p:bldP grpId="0" spid="24583"/>
      <p:bldP grpId="0" spid="24584"/>
      <p:bldP grpId="1" spid="24584"/>
      <p:bldP grpId="0" spid="24585"/>
      <p:bldP grpId="0" spid="24586"/>
      <p:bldP grpId="1" spid="24586"/>
      <p:bldP grpId="0" spid="24587"/>
      <p:bldP grpId="0" spid="24588"/>
      <p:bldP grpId="1" spid="24588"/>
      <p:bldP grpId="0" spid="24589"/>
      <p:bldP grpId="0" spid="24590"/>
      <p:bldP grpId="0" spid="24591"/>
      <p:bldP grpId="0" spid="24592"/>
      <p:bldP grpId="0" spid="24593"/>
      <p:bldP grpId="0" spid="24594"/>
      <p:bldP grpId="0" spid="24595"/>
      <p:bldP grpId="0" spid="24596"/>
      <p:bldP grpId="0" spid="2459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5603"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04"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05" name="Freeform 6"/>
          <p:cNvSpPr/>
          <p:nvPr/>
        </p:nvSpPr>
        <p:spPr bwMode="auto">
          <a:xfrm>
            <a:off x="7427913" y="5453063"/>
            <a:ext cx="217487" cy="522287"/>
          </a:xfrm>
          <a:custGeom>
            <a:gdLst>
              <a:gd fmla="*/ 105054 w 501" name="T0"/>
              <a:gd fmla="*/ 522287 h 1207" name="T1"/>
              <a:gd fmla="*/ 65116 w 501" name="T2"/>
              <a:gd fmla="*/ 460409 h 1207" name="T3"/>
              <a:gd fmla="*/ 40372 w 501" name="T4"/>
              <a:gd fmla="*/ 452620 h 1207" name="T5"/>
              <a:gd fmla="*/ 6077 w 501" name="T6"/>
              <a:gd fmla="*/ 391174 h 1207" name="T7"/>
              <a:gd fmla="*/ 4775 w 501" name="T8"/>
              <a:gd fmla="*/ 361317 h 1207" name="T9"/>
              <a:gd fmla="*/ 16496 w 501" name="T10"/>
              <a:gd fmla="*/ 286457 h 1207" name="T11"/>
              <a:gd fmla="*/ 47318 w 501" name="T12"/>
              <a:gd fmla="*/ 187798 h 1207" name="T13"/>
              <a:gd fmla="*/ 56000 w 501" name="T14"/>
              <a:gd fmla="*/ 141498 h 1207" name="T15"/>
              <a:gd fmla="*/ 117643 w 501" name="T16"/>
              <a:gd fmla="*/ 35483 h 1207" name="T17"/>
              <a:gd fmla="*/ 159317 w 501" name="T18"/>
              <a:gd fmla="*/ 865 h 1207" name="T19"/>
              <a:gd fmla="*/ 205332 w 501" name="T20"/>
              <a:gd fmla="*/ 865 h 1207" name="T21"/>
              <a:gd fmla="*/ 213146 w 501" name="T22"/>
              <a:gd fmla="*/ 58849 h 1207" name="T23"/>
              <a:gd fmla="*/ 198386 w 501" name="T24"/>
              <a:gd fmla="*/ 234099 h 1207" name="T25"/>
              <a:gd fmla="*/ 140650 w 501" name="T26"/>
              <a:gd fmla="*/ 363048 h 1207" name="T27"/>
              <a:gd fmla="*/ 130666 w 501" name="T28"/>
              <a:gd fmla="*/ 388578 h 1207" name="T29"/>
              <a:gd fmla="*/ 116340 w 501" name="T30"/>
              <a:gd fmla="*/ 512767 h 1207" name="T31"/>
              <a:gd fmla="*/ 105054 w 501" name="T32"/>
              <a:gd fmla="*/ 522287 h 120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207" w="501">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bg1"/>
          </a:solidFill>
          <a:ln cap="flat" cmpd="sng" w="8">
            <a:solidFill>
              <a:srgbClr val="FFFFFF"/>
            </a:solidFill>
            <a:round/>
          </a:ln>
        </p:spPr>
        <p:txBody>
          <a:bodyPr/>
          <a:lstStyle/>
          <a:p>
            <a:endParaRPr altLang="en-US" lang="zh-CN"/>
          </a:p>
        </p:txBody>
      </p:sp>
      <p:sp>
        <p:nvSpPr>
          <p:cNvPr id="25606" name="Freeform 7"/>
          <p:cNvSpPr/>
          <p:nvPr/>
        </p:nvSpPr>
        <p:spPr bwMode="auto">
          <a:xfrm>
            <a:off x="5838825" y="6286500"/>
            <a:ext cx="336550" cy="268288"/>
          </a:xfrm>
          <a:custGeom>
            <a:gdLst>
              <a:gd fmla="*/ 120134 w 776" name="T0"/>
              <a:gd fmla="*/ 268288 h 619" name="T1"/>
              <a:gd fmla="*/ 42502 w 776" name="T2"/>
              <a:gd fmla="*/ 239249 h 619" name="T3"/>
              <a:gd fmla="*/ 14312 w 776" name="T4"/>
              <a:gd fmla="*/ 146063 h 619" name="T5"/>
              <a:gd fmla="*/ 54646 w 776" name="T6"/>
              <a:gd fmla="*/ 98820 h 619" name="T7"/>
              <a:gd fmla="*/ 69825 w 776" name="T8"/>
              <a:gd fmla="*/ 86684 h 619" name="T9"/>
              <a:gd fmla="*/ 72861 w 776" name="T10"/>
              <a:gd fmla="*/ 36841 h 619" name="T11"/>
              <a:gd fmla="*/ 78499 w 776" name="T12"/>
              <a:gd fmla="*/ 35541 h 619" name="T13"/>
              <a:gd fmla="*/ 125773 w 776" name="T14"/>
              <a:gd fmla="*/ 41175 h 619" name="T15"/>
              <a:gd fmla="*/ 192128 w 776" name="T16"/>
              <a:gd fmla="*/ 4334 h 619" name="T17"/>
              <a:gd fmla="*/ 301854 w 776" name="T18"/>
              <a:gd fmla="*/ 0 h 619" name="T19"/>
              <a:gd fmla="*/ 336116 w 776" name="T20"/>
              <a:gd fmla="*/ 49410 h 619" name="T21"/>
              <a:gd fmla="*/ 299686 w 776" name="T22"/>
              <a:gd fmla="*/ 100987 h 619" name="T23"/>
              <a:gd fmla="*/ 261954 w 776" name="T24"/>
              <a:gd fmla="*/ 189405 h 619" name="T25"/>
              <a:gd fmla="*/ 143554 w 776" name="T26"/>
              <a:gd fmla="*/ 263087 h 619" name="T27"/>
              <a:gd fmla="*/ 120134 w 776" name="T28"/>
              <a:gd fmla="*/ 268288 h 61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619" w="776">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bg1"/>
          </a:solidFill>
          <a:ln cap="flat" cmpd="sng" w="8">
            <a:solidFill>
              <a:srgbClr val="FFFFFF"/>
            </a:solidFill>
            <a:round/>
          </a:ln>
        </p:spPr>
        <p:txBody>
          <a:bodyPr/>
          <a:lstStyle/>
          <a:p>
            <a:endParaRPr altLang="en-US" lang="zh-CN"/>
          </a:p>
        </p:txBody>
      </p:sp>
      <p:sp>
        <p:nvSpPr>
          <p:cNvPr id="25607" name="Freeform 8"/>
          <p:cNvSpPr/>
          <p:nvPr/>
        </p:nvSpPr>
        <p:spPr bwMode="auto">
          <a:xfrm>
            <a:off x="4344988" y="4805363"/>
            <a:ext cx="1158875" cy="1277937"/>
          </a:xfrm>
          <a:custGeom>
            <a:gdLst>
              <a:gd fmla="*/ 465627 w 2678" name="T0"/>
              <a:gd fmla="*/ 1231215 h 2954" name="T1"/>
              <a:gd fmla="*/ 447019 w 2678" name="T2"/>
              <a:gd fmla="*/ 1145558 h 2954" name="T3"/>
              <a:gd fmla="*/ 338835 w 2678" name="T4"/>
              <a:gd fmla="*/ 1177138 h 2954" name="T5"/>
              <a:gd fmla="*/ 224592 w 2678" name="T6"/>
              <a:gd fmla="*/ 1088885 h 2954" name="T7"/>
              <a:gd fmla="*/ 210311 w 2678" name="T8"/>
              <a:gd fmla="*/ 934443 h 2954" name="T9"/>
              <a:gd fmla="*/ 147131 w 2678" name="T10"/>
              <a:gd fmla="*/ 841864 h 2954" name="T11"/>
              <a:gd fmla="*/ 74431 w 2678" name="T12"/>
              <a:gd fmla="*/ 760965 h 2954" name="T13"/>
              <a:gd fmla="*/ 865 w 2678" name="T14"/>
              <a:gd fmla="*/ 786057 h 2954" name="T15"/>
              <a:gd fmla="*/ 19906 w 2678" name="T16"/>
              <a:gd fmla="*/ 622097 h 2954" name="T17"/>
              <a:gd fmla="*/ 142371 w 2678" name="T18"/>
              <a:gd fmla="*/ 511780 h 2954" name="T19"/>
              <a:gd fmla="*/ 159248 w 2678" name="T20"/>
              <a:gd fmla="*/ 430017 h 2954" name="T21"/>
              <a:gd fmla="*/ 168768 w 2678" name="T22"/>
              <a:gd fmla="*/ 253078 h 2954" name="T23"/>
              <a:gd fmla="*/ 113810 w 2678" name="T24"/>
              <a:gd fmla="*/ 159634 h 2954" name="T25"/>
              <a:gd fmla="*/ 158815 w 2678" name="T26"/>
              <a:gd fmla="*/ 29418 h 2954" name="T27"/>
              <a:gd fmla="*/ 244065 w 2678" name="T28"/>
              <a:gd fmla="*/ 136273 h 2954" name="T29"/>
              <a:gd fmla="*/ 289935 w 2678" name="T30"/>
              <a:gd fmla="*/ 74842 h 2954" name="T31"/>
              <a:gd fmla="*/ 335373 w 2678" name="T32"/>
              <a:gd fmla="*/ 134110 h 2954" name="T33"/>
              <a:gd fmla="*/ 438365 w 2678" name="T34"/>
              <a:gd fmla="*/ 218902 h 2954" name="T35"/>
              <a:gd fmla="*/ 533134 w 2678" name="T36"/>
              <a:gd fmla="*/ 377238 h 2954" name="T37"/>
              <a:gd fmla="*/ 514527 w 2678" name="T38"/>
              <a:gd fmla="*/ 457704 h 2954" name="T39"/>
              <a:gd fmla="*/ 621846 w 2678" name="T40"/>
              <a:gd fmla="*/ 536872 h 2954" name="T41"/>
              <a:gd fmla="*/ 754697 w 2678" name="T42"/>
              <a:gd fmla="*/ 493178 h 2954" name="T43"/>
              <a:gd fmla="*/ 734791 w 2678" name="T44"/>
              <a:gd fmla="*/ 379401 h 2954" name="T45"/>
              <a:gd fmla="*/ 817011 w 2678" name="T46"/>
              <a:gd fmla="*/ 268220 h 2954" name="T47"/>
              <a:gd fmla="*/ 791480 w 2678" name="T48"/>
              <a:gd fmla="*/ 183860 h 2954" name="T49"/>
              <a:gd fmla="*/ 810520 w 2678" name="T50"/>
              <a:gd fmla="*/ 170449 h 2954" name="T51"/>
              <a:gd fmla="*/ 915676 w 2678" name="T52"/>
              <a:gd fmla="*/ 198569 h 2954" name="T53"/>
              <a:gd fmla="*/ 998329 w 2678" name="T54"/>
              <a:gd fmla="*/ 237504 h 2954" name="T55"/>
              <a:gd fmla="*/ 1049825 w 2678" name="T56"/>
              <a:gd fmla="*/ 220200 h 2954" name="T57"/>
              <a:gd fmla="*/ 992270 w 2678" name="T58"/>
              <a:gd fmla="*/ 314942 h 2954" name="T59"/>
              <a:gd fmla="*/ 845572 w 2678" name="T60"/>
              <a:gd fmla="*/ 322729 h 2954" name="T61"/>
              <a:gd fmla="*/ 836917 w 2678" name="T62"/>
              <a:gd fmla="*/ 406223 h 2954" name="T63"/>
              <a:gd fmla="*/ 944236 w 2678" name="T64"/>
              <a:gd fmla="*/ 478469 h 2954" name="T65"/>
              <a:gd fmla="*/ 965441 w 2678" name="T66"/>
              <a:gd fmla="*/ 631614 h 2954" name="T67"/>
              <a:gd fmla="*/ 959382 w 2678" name="T68"/>
              <a:gd fmla="*/ 756206 h 2954" name="T69"/>
              <a:gd fmla="*/ 1087473 w 2678" name="T70"/>
              <a:gd fmla="*/ 830183 h 2954" name="T71"/>
              <a:gd fmla="*/ 1152384 w 2678" name="T72"/>
              <a:gd fmla="*/ 854842 h 2954" name="T73"/>
              <a:gd fmla="*/ 1145027 w 2678" name="T74"/>
              <a:gd fmla="*/ 906756 h 2954" name="T75"/>
              <a:gd fmla="*/ 977557 w 2678" name="T76"/>
              <a:gd fmla="*/ 976406 h 2954" name="T77"/>
              <a:gd fmla="*/ 894039 w 2678" name="T78"/>
              <a:gd fmla="*/ 1020965 h 2954" name="T79"/>
              <a:gd fmla="*/ 751668 w 2678" name="T80"/>
              <a:gd fmla="*/ 1049950 h 2954" name="T81"/>
              <a:gd fmla="*/ 620115 w 2678" name="T82"/>
              <a:gd fmla="*/ 1055142 h 2954" name="T83"/>
              <a:gd fmla="*/ 543087 w 2678" name="T84"/>
              <a:gd fmla="*/ 1041731 h 2954" name="T85"/>
              <a:gd fmla="*/ 535298 w 2678" name="T86"/>
              <a:gd fmla="*/ 1181897 h 2954" name="T87"/>
              <a:gd fmla="*/ 529240 w 2678" name="T88"/>
              <a:gd fmla="*/ 1277937 h 295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954" w="2678">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bg1"/>
          </a:solidFill>
          <a:ln cap="flat" cmpd="sng" w="8">
            <a:solidFill>
              <a:srgbClr val="FFFFFF"/>
            </a:solidFill>
            <a:round/>
          </a:ln>
        </p:spPr>
        <p:txBody>
          <a:bodyPr/>
          <a:lstStyle/>
          <a:p>
            <a:endParaRPr altLang="en-US" lang="zh-CN"/>
          </a:p>
        </p:txBody>
      </p:sp>
      <p:sp>
        <p:nvSpPr>
          <p:cNvPr id="25608" name="Freeform 9"/>
          <p:cNvSpPr/>
          <p:nvPr/>
        </p:nvSpPr>
        <p:spPr bwMode="auto">
          <a:xfrm>
            <a:off x="5321300" y="5308600"/>
            <a:ext cx="985838" cy="749300"/>
          </a:xfrm>
          <a:custGeom>
            <a:gdLst>
              <a:gd fmla="*/ 589769 w 2275" name="T0"/>
              <a:gd fmla="*/ 725059 h 1731" name="T1"/>
              <a:gd fmla="*/ 562469 w 2275" name="T2"/>
              <a:gd fmla="*/ 708610 h 1731" name="T3"/>
              <a:gd fmla="*/ 510902 w 2275" name="T4"/>
              <a:gd fmla="*/ 715969 h 1731" name="T5"/>
              <a:gd fmla="*/ 365735 w 2275" name="T6"/>
              <a:gd fmla="*/ 706446 h 1731" name="T7"/>
              <a:gd fmla="*/ 285568 w 2275" name="T8"/>
              <a:gd fmla="*/ 659263 h 1731" name="T9"/>
              <a:gd fmla="*/ 266501 w 2275" name="T10"/>
              <a:gd fmla="*/ 633291 h 1731" name="T11"/>
              <a:gd fmla="*/ 278201 w 2275" name="T12"/>
              <a:gd fmla="*/ 534163 h 1731" name="T13"/>
              <a:gd fmla="*/ 245268 w 2275" name="T14"/>
              <a:gd fmla="*/ 505161 h 1731" name="T15"/>
              <a:gd fmla="*/ 106601 w 2275" name="T16"/>
              <a:gd fmla="*/ 480487 h 1731" name="T17"/>
              <a:gd fmla="*/ 134767 w 2275" name="T18"/>
              <a:gd fmla="*/ 444126 h 1731" name="T19"/>
              <a:gd fmla="*/ 185034 w 2275" name="T20"/>
              <a:gd fmla="*/ 339371 h 1731" name="T21"/>
              <a:gd fmla="*/ 24700 w 2275" name="T22"/>
              <a:gd fmla="*/ 281366 h 1731" name="T23"/>
              <a:gd fmla="*/ 80600 w 2275" name="T24"/>
              <a:gd fmla="*/ 189165 h 1731" name="T25"/>
              <a:gd fmla="*/ 156867 w 2275" name="T26"/>
              <a:gd fmla="*/ 239378 h 1731" name="T27"/>
              <a:gd fmla="*/ 315035 w 2275" name="T28"/>
              <a:gd fmla="*/ 149773 h 1731" name="T29"/>
              <a:gd fmla="*/ 348402 w 2275" name="T30"/>
              <a:gd fmla="*/ 117741 h 1731" name="T31"/>
              <a:gd fmla="*/ 426835 w 2275" name="T32"/>
              <a:gd fmla="*/ 172283 h 1731" name="T33"/>
              <a:gd fmla="*/ 507436 w 2275" name="T34"/>
              <a:gd fmla="*/ 155834 h 1731" name="T35"/>
              <a:gd fmla="*/ 593669 w 2275" name="T36"/>
              <a:gd fmla="*/ 93067 h 1731" name="T37"/>
              <a:gd fmla="*/ 726703 w 2275" name="T38"/>
              <a:gd fmla="*/ 48049 h 1731" name="T39"/>
              <a:gd fmla="*/ 862337 w 2275" name="T40"/>
              <a:gd fmla="*/ 51512 h 1731" name="T41"/>
              <a:gd fmla="*/ 842404 w 2275" name="T42"/>
              <a:gd fmla="*/ 151505 h 1731" name="T43"/>
              <a:gd fmla="*/ 885304 w 2275" name="T44"/>
              <a:gd fmla="*/ 195225 h 1731" name="T45"/>
              <a:gd fmla="*/ 909571 w 2275" name="T46"/>
              <a:gd fmla="*/ 252364 h 1731" name="T47"/>
              <a:gd fmla="*/ 985405 w 2275" name="T48"/>
              <a:gd fmla="*/ 326818 h 1731" name="T49"/>
              <a:gd fmla="*/ 945104 w 2275" name="T50"/>
              <a:gd fmla="*/ 362746 h 1731" name="T51"/>
              <a:gd fmla="*/ 920838 w 2275" name="T52"/>
              <a:gd fmla="*/ 459709 h 1731" name="T53"/>
              <a:gd fmla="*/ 810771 w 2275" name="T54"/>
              <a:gd fmla="*/ 567494 h 1731" name="T55"/>
              <a:gd fmla="*/ 750970 w 2275" name="T56"/>
              <a:gd fmla="*/ 624200 h 1731" name="T57"/>
              <a:gd fmla="*/ 742737 w 2275" name="T58"/>
              <a:gd fmla="*/ 631126 h 1731" name="T59"/>
              <a:gd fmla="*/ 699403 w 2275" name="T60"/>
              <a:gd fmla="*/ 672682 h 1731" name="T61"/>
              <a:gd fmla="*/ 611870 w 2275" name="T62"/>
              <a:gd fmla="*/ 748434 h 1731"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731" w="2275">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bg1"/>
          </a:solidFill>
          <a:ln cap="flat" cmpd="sng" w="8">
            <a:solidFill>
              <a:srgbClr val="FFFFFF"/>
            </a:solidFill>
            <a:round/>
          </a:ln>
        </p:spPr>
        <p:txBody>
          <a:bodyPr/>
          <a:lstStyle/>
          <a:p>
            <a:endParaRPr altLang="en-US" lang="zh-CN"/>
          </a:p>
        </p:txBody>
      </p:sp>
      <p:sp>
        <p:nvSpPr>
          <p:cNvPr id="25609" name="Freeform 10"/>
          <p:cNvSpPr/>
          <p:nvPr/>
        </p:nvSpPr>
        <p:spPr bwMode="auto">
          <a:xfrm>
            <a:off x="6858000" y="4929188"/>
            <a:ext cx="552450" cy="727075"/>
          </a:xfrm>
          <a:custGeom>
            <a:gdLst>
              <a:gd fmla="*/ 182564 w 1277" name="T0"/>
              <a:gd fmla="*/ 727075 h 1680" name="T1"/>
              <a:gd fmla="*/ 156607 w 1277" name="T2"/>
              <a:gd fmla="*/ 679902 h 1680" name="T3"/>
              <a:gd fmla="*/ 155309 w 1277" name="T4"/>
              <a:gd fmla="*/ 672544 h 1680" name="T5"/>
              <a:gd fmla="*/ 81332 w 1277" name="T6"/>
              <a:gd fmla="*/ 571706 h 1680" name="T7"/>
              <a:gd fmla="*/ 6922 w 1277" name="T8"/>
              <a:gd fmla="*/ 561319 h 1680" name="T9"/>
              <a:gd fmla="*/ 12978 w 1277" name="T10"/>
              <a:gd fmla="*/ 482120 h 1680" name="T11"/>
              <a:gd fmla="*/ 16007 w 1277" name="T12"/>
              <a:gd fmla="*/ 409845 h 1680" name="T13"/>
              <a:gd fmla="*/ 57538 w 1277" name="T14"/>
              <a:gd fmla="*/ 361374 h 1680" name="T15"/>
              <a:gd fmla="*/ 64892 w 1277" name="T16"/>
              <a:gd fmla="*/ 328915 h 1680" name="T17"/>
              <a:gd fmla="*/ 67921 w 1277" name="T18"/>
              <a:gd fmla="*/ 255342 h 1680" name="T19"/>
              <a:gd fmla="*/ 104260 w 1277" name="T20"/>
              <a:gd fmla="*/ 233270 h 1680" name="T21"/>
              <a:gd fmla="*/ 130650 w 1277" name="T22"/>
              <a:gd fmla="*/ 204273 h 1680" name="T23"/>
              <a:gd fmla="*/ 141898 w 1277" name="T24"/>
              <a:gd fmla="*/ 179172 h 1680" name="T25"/>
              <a:gd fmla="*/ 140600 w 1277" name="T26"/>
              <a:gd fmla="*/ 154936 h 1680" name="T27"/>
              <a:gd fmla="*/ 164394 w 1277" name="T28"/>
              <a:gd fmla="*/ 81796 h 1680" name="T29"/>
              <a:gd fmla="*/ 233612 w 1277" name="T30"/>
              <a:gd fmla="*/ 66649 h 1680" name="T31"/>
              <a:gd fmla="*/ 276874 w 1277" name="T32"/>
              <a:gd fmla="*/ 5193 h 1680" name="T33"/>
              <a:gd fmla="*/ 312781 w 1277" name="T34"/>
              <a:gd fmla="*/ 13416 h 1680" name="T35"/>
              <a:gd fmla="*/ 375510 w 1277" name="T36"/>
              <a:gd fmla="*/ 134163 h 1680" name="T37"/>
              <a:gd fmla="*/ 448622 w 1277" name="T38"/>
              <a:gd fmla="*/ 141520 h 1680" name="T39"/>
              <a:gd fmla="*/ 538606 w 1277" name="T40"/>
              <a:gd fmla="*/ 123776 h 1680" name="T41"/>
              <a:gd fmla="*/ 552450 w 1277" name="T42"/>
              <a:gd fmla="*/ 131566 h 1680" name="T43"/>
              <a:gd fmla="*/ 512217 w 1277" name="T44"/>
              <a:gd fmla="*/ 175710 h 1680" name="T45"/>
              <a:gd fmla="*/ 510486 w 1277" name="T46"/>
              <a:gd fmla="*/ 218123 h 1680" name="T47"/>
              <a:gd fmla="*/ 436942 w 1277" name="T48"/>
              <a:gd fmla="*/ 248850 h 1680" name="T49"/>
              <a:gd fmla="*/ 464629 w 1277" name="T50"/>
              <a:gd fmla="*/ 275250 h 1680" name="T51"/>
              <a:gd fmla="*/ 485395 w 1277" name="T52"/>
              <a:gd fmla="*/ 289964 h 1680" name="T53"/>
              <a:gd fmla="*/ 467225 w 1277" name="T54"/>
              <a:gd fmla="*/ 306410 h 1680" name="T55"/>
              <a:gd fmla="*/ 461168 w 1277" name="T56"/>
              <a:gd fmla="*/ 406816 h 1680" name="T57"/>
              <a:gd fmla="*/ 475012 w 1277" name="T58"/>
              <a:gd fmla="*/ 418501 h 1680" name="T59"/>
              <a:gd fmla="*/ 475012 w 1277" name="T60"/>
              <a:gd fmla="*/ 422829 h 1680" name="T61"/>
              <a:gd fmla="*/ 466360 w 1277" name="T62"/>
              <a:gd fmla="*/ 419799 h 1680" name="T63"/>
              <a:gd fmla="*/ 429155 w 1277" name="T64"/>
              <a:gd fmla="*/ 420232 h 1680" name="T65"/>
              <a:gd fmla="*/ 424828 w 1277" name="T66"/>
              <a:gd fmla="*/ 459615 h 1680" name="T67"/>
              <a:gd fmla="*/ 384163 w 1277" name="T68"/>
              <a:gd fmla="*/ 524100 h 1680" name="T69"/>
              <a:gd fmla="*/ 356475 w 1277" name="T70"/>
              <a:gd fmla="*/ 554395 h 1680" name="T71"/>
              <a:gd fmla="*/ 311051 w 1277" name="T72"/>
              <a:gd fmla="*/ 556126 h 1680" name="T73"/>
              <a:gd fmla="*/ 320568 w 1277" name="T74"/>
              <a:gd fmla="*/ 597240 h 1680" name="T75"/>
              <a:gd fmla="*/ 225825 w 1277" name="T76"/>
              <a:gd fmla="*/ 676007 h 1680" name="T77"/>
              <a:gd fmla="*/ 221499 w 1277" name="T78"/>
              <a:gd fmla="*/ 695482 h 1680" name="T79"/>
              <a:gd fmla="*/ 182564 w 1277" name="T80"/>
              <a:gd fmla="*/ 727075 h 168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680" w="1277">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bg1"/>
          </a:solidFill>
          <a:ln cap="flat" cmpd="sng" w="8">
            <a:solidFill>
              <a:srgbClr val="FFFFFF"/>
            </a:solidFill>
            <a:round/>
          </a:ln>
        </p:spPr>
        <p:txBody>
          <a:bodyPr/>
          <a:lstStyle/>
          <a:p>
            <a:endParaRPr altLang="en-US" lang="zh-CN"/>
          </a:p>
        </p:txBody>
      </p:sp>
      <p:sp>
        <p:nvSpPr>
          <p:cNvPr id="25610" name="Freeform 11"/>
          <p:cNvSpPr/>
          <p:nvPr/>
        </p:nvSpPr>
        <p:spPr bwMode="auto">
          <a:xfrm>
            <a:off x="5189538" y="4826000"/>
            <a:ext cx="795337" cy="714375"/>
          </a:xfrm>
          <a:custGeom>
            <a:gdLst>
              <a:gd fmla="*/ 313118 w 1839" name="T0"/>
              <a:gd fmla="*/ 714375 h 1648" name="T1"/>
              <a:gd fmla="*/ 252570 w 1839" name="T2"/>
              <a:gd fmla="*/ 670160 h 1648" name="T3"/>
              <a:gd fmla="*/ 224891 w 1839" name="T4"/>
              <a:gd fmla="*/ 659323 h 1648" name="T5"/>
              <a:gd fmla="*/ 144882 w 1839" name="T6"/>
              <a:gd fmla="*/ 677096 h 1648" name="T7"/>
              <a:gd fmla="*/ 124123 w 1839" name="T8"/>
              <a:gd fmla="*/ 705272 h 1648" name="T9"/>
              <a:gd fmla="*/ 134070 w 1839" name="T10"/>
              <a:gd fmla="*/ 657156 h 1648" name="T11"/>
              <a:gd fmla="*/ 137097 w 1839" name="T12"/>
              <a:gd fmla="*/ 601670 h 1648" name="T13"/>
              <a:gd fmla="*/ 79144 w 1839" name="T14"/>
              <a:gd fmla="*/ 573494 h 1648" name="T15"/>
              <a:gd fmla="*/ 89092 w 1839" name="T16"/>
              <a:gd fmla="*/ 544017 h 1648" name="T17"/>
              <a:gd fmla="*/ 110283 w 1839" name="T18"/>
              <a:gd fmla="*/ 470759 h 1648" name="T19"/>
              <a:gd fmla="*/ 110283 w 1839" name="T20"/>
              <a:gd fmla="*/ 420909 h 1648" name="T21"/>
              <a:gd fmla="*/ 92551 w 1839" name="T22"/>
              <a:gd fmla="*/ 400535 h 1648" name="T23"/>
              <a:gd fmla="*/ 25949 w 1839" name="T24"/>
              <a:gd fmla="*/ 411806 h 1648" name="T25"/>
              <a:gd fmla="*/ 6920 w 1839" name="T26"/>
              <a:gd fmla="*/ 378428 h 1648" name="T27"/>
              <a:gd fmla="*/ 0 w 1839" name="T28"/>
              <a:gd fmla="*/ 362823 h 1648" name="T29"/>
              <a:gd fmla="*/ 77847 w 1839" name="T30"/>
              <a:gd fmla="*/ 282195 h 1648" name="T31"/>
              <a:gd fmla="*/ 98606 w 1839" name="T32"/>
              <a:gd fmla="*/ 283062 h 1648" name="T33"/>
              <a:gd fmla="*/ 189860 w 1839" name="T34"/>
              <a:gd fmla="*/ 302136 h 1648" name="T35"/>
              <a:gd fmla="*/ 208025 w 1839" name="T36"/>
              <a:gd fmla="*/ 281329 h 1648" name="T37"/>
              <a:gd fmla="*/ 214944 w 1839" name="T38"/>
              <a:gd fmla="*/ 256187 h 1648" name="T39"/>
              <a:gd fmla="*/ 228784 w 1839" name="T40"/>
              <a:gd fmla="*/ 254886 h 1648" name="T41"/>
              <a:gd fmla="*/ 330850 w 1839" name="T42"/>
              <a:gd fmla="*/ 270492 h 1648" name="T43"/>
              <a:gd fmla="*/ 350744 w 1839" name="T44"/>
              <a:gd fmla="*/ 191165 h 1648" name="T45"/>
              <a:gd fmla="*/ 259923 w 1839" name="T46"/>
              <a:gd fmla="*/ 137847 h 1648" name="T47"/>
              <a:gd fmla="*/ 285007 w 1839" name="T48"/>
              <a:gd fmla="*/ 100134 h 1648" name="T49"/>
              <a:gd fmla="*/ 313983 w 1839" name="T50"/>
              <a:gd fmla="*/ 120941 h 1648" name="T51"/>
              <a:gd fmla="*/ 367611 w 1839" name="T52"/>
              <a:gd fmla="*/ 133512 h 1648" name="T53"/>
              <a:gd fmla="*/ 510763 w 1839" name="T54"/>
              <a:gd fmla="*/ 40747 h 1648" name="T55"/>
              <a:gd fmla="*/ 568716 w 1839" name="T56"/>
              <a:gd fmla="*/ 867 h 1648" name="T57"/>
              <a:gd fmla="*/ 618019 w 1839" name="T58"/>
              <a:gd fmla="*/ 91464 h 1648" name="T59"/>
              <a:gd fmla="*/ 693703 w 1839" name="T60"/>
              <a:gd fmla="*/ 180328 h 1648" name="T61"/>
              <a:gd fmla="*/ 734789 w 1839" name="T62"/>
              <a:gd fmla="*/ 196800 h 1648" name="T63"/>
              <a:gd fmla="*/ 734357 w 1839" name="T64"/>
              <a:gd fmla="*/ 280462 h 1648" name="T65"/>
              <a:gd fmla="*/ 664727 w 1839" name="T66"/>
              <a:gd fmla="*/ 358488 h 1648" name="T67"/>
              <a:gd fmla="*/ 699326 w 1839" name="T68"/>
              <a:gd fmla="*/ 351986 h 1648" name="T69"/>
              <a:gd fmla="*/ 753386 w 1839" name="T70"/>
              <a:gd fmla="*/ 351986 h 1648" name="T71"/>
              <a:gd fmla="*/ 747331 w 1839" name="T72"/>
              <a:gd fmla="*/ 446918 h 1648" name="T73"/>
              <a:gd fmla="*/ 778903 w 1839" name="T74"/>
              <a:gd fmla="*/ 485931 h 1648" name="T75"/>
              <a:gd fmla="*/ 795337 w 1839" name="T76"/>
              <a:gd fmla="*/ 516275 h 1648" name="T77"/>
              <a:gd fmla="*/ 727437 w 1839" name="T78"/>
              <a:gd fmla="*/ 543150 h 1648" name="T79"/>
              <a:gd fmla="*/ 631426 w 1839" name="T80"/>
              <a:gd fmla="*/ 622911 h 1648" name="T81"/>
              <a:gd fmla="*/ 550119 w 1839" name="T82"/>
              <a:gd fmla="*/ 637649 h 1648" name="T83"/>
              <a:gd fmla="*/ 512925 w 1839" name="T84"/>
              <a:gd fmla="*/ 615542 h 1648" name="T85"/>
              <a:gd fmla="*/ 449350 w 1839" name="T86"/>
              <a:gd fmla="*/ 585631 h 1648" name="T87"/>
              <a:gd fmla="*/ 434213 w 1839" name="T88"/>
              <a:gd fmla="*/ 595168 h 1648" name="T89"/>
              <a:gd fmla="*/ 431186 w 1839" name="T90"/>
              <a:gd fmla="*/ 625078 h 1648" name="T91"/>
              <a:gd fmla="*/ 364584 w 1839" name="T92"/>
              <a:gd fmla="*/ 701371 h 1648" name="T93"/>
              <a:gd fmla="*/ 313118 w 1839" name="T94"/>
              <a:gd fmla="*/ 714375 h 164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648" w="1839">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bg1"/>
          </a:solidFill>
          <a:ln cap="flat" cmpd="sng" w="8">
            <a:solidFill>
              <a:srgbClr val="FFFFFF"/>
            </a:solidFill>
            <a:round/>
          </a:ln>
        </p:spPr>
        <p:txBody>
          <a:bodyPr/>
          <a:lstStyle/>
          <a:p>
            <a:endParaRPr altLang="en-US" lang="zh-CN"/>
          </a:p>
        </p:txBody>
      </p:sp>
      <p:sp>
        <p:nvSpPr>
          <p:cNvPr id="25611" name="Freeform 12"/>
          <p:cNvSpPr/>
          <p:nvPr/>
        </p:nvSpPr>
        <p:spPr bwMode="auto">
          <a:xfrm>
            <a:off x="5867400" y="4676775"/>
            <a:ext cx="706438" cy="876300"/>
          </a:xfrm>
          <a:custGeom>
            <a:gdLst>
              <a:gd fmla="*/ 434764 w 1633" name="T0"/>
              <a:gd fmla="*/ 876300 h 2024" name="T1"/>
              <a:gd fmla="*/ 371172 w 1633" name="T2"/>
              <a:gd fmla="*/ 871970 h 2024" name="T3"/>
              <a:gd fmla="*/ 358627 w 1633" name="T4"/>
              <a:gd fmla="*/ 850323 h 2024" name="T5"/>
              <a:gd fmla="*/ 306282 w 1633" name="T6"/>
              <a:gd fmla="*/ 813522 h 2024" name="T7"/>
              <a:gd fmla="*/ 306714 w 1633" name="T8"/>
              <a:gd fmla="*/ 794905 h 2024" name="T9"/>
              <a:gd fmla="*/ 352570 w 1633" name="T10"/>
              <a:gd fmla="*/ 698356 h 2024" name="T11"/>
              <a:gd fmla="*/ 310175 w 1633" name="T12"/>
              <a:gd fmla="*/ 636443 h 2024" name="T13"/>
              <a:gd fmla="*/ 269078 w 1633" name="T14"/>
              <a:gd fmla="*/ 616960 h 2024" name="T15"/>
              <a:gd fmla="*/ 227548 w 1633" name="T16"/>
              <a:gd fmla="*/ 625619 h 2024" name="T17"/>
              <a:gd fmla="*/ 173473 w 1633" name="T18"/>
              <a:gd fmla="*/ 664152 h 2024" name="T19"/>
              <a:gd fmla="*/ 130213 w 1633" name="T20"/>
              <a:gd fmla="*/ 665884 h 2024" name="T21"/>
              <a:gd fmla="*/ 90846 w 1633" name="T22"/>
              <a:gd fmla="*/ 603972 h 2024" name="T23"/>
              <a:gd fmla="*/ 83925 w 1633" name="T24"/>
              <a:gd fmla="*/ 590983 h 2024" name="T25"/>
              <a:gd fmla="*/ 85655 w 1633" name="T26"/>
              <a:gd fmla="*/ 484476 h 2024" name="T27"/>
              <a:gd fmla="*/ 0 w 1633" name="T28"/>
              <a:gd fmla="*/ 492269 h 2024" name="T29"/>
              <a:gd fmla="*/ 43260 w 1633" name="T30"/>
              <a:gd fmla="*/ 458066 h 2024" name="T31"/>
              <a:gd fmla="*/ 83492 w 1633" name="T32"/>
              <a:gd fmla="*/ 389659 h 2024" name="T33"/>
              <a:gd fmla="*/ 64890 w 1633" name="T34"/>
              <a:gd fmla="*/ 309563 h 2024" name="T35"/>
              <a:gd fmla="*/ 62727 w 1633" name="T36"/>
              <a:gd fmla="*/ 214745 h 2024" name="T37"/>
              <a:gd fmla="*/ 54508 w 1633" name="T38"/>
              <a:gd fmla="*/ 181841 h 2024" name="T39"/>
              <a:gd fmla="*/ 108583 w 1633" name="T40"/>
              <a:gd fmla="*/ 112135 h 2024" name="T41"/>
              <a:gd fmla="*/ 190345 w 1633" name="T42"/>
              <a:gd fmla="*/ 87457 h 2024" name="T43"/>
              <a:gd fmla="*/ 224953 w 1633" name="T44"/>
              <a:gd fmla="*/ 68407 h 2024" name="T45"/>
              <a:gd fmla="*/ 204620 w 1633" name="T46"/>
              <a:gd fmla="*/ 22514 h 2024" name="T47"/>
              <a:gd fmla="*/ 279460 w 1633" name="T48"/>
              <a:gd fmla="*/ 28575 h 2024" name="T49"/>
              <a:gd fmla="*/ 317962 w 1633" name="T50"/>
              <a:gd fmla="*/ 33770 h 2024" name="T51"/>
              <a:gd fmla="*/ 413134 w 1633" name="T52"/>
              <a:gd fmla="*/ 91786 h 2024" name="T53"/>
              <a:gd fmla="*/ 452934 w 1633" name="T54"/>
              <a:gd fmla="*/ 106940 h 2024" name="T55"/>
              <a:gd fmla="*/ 491868 w 1633" name="T56"/>
              <a:gd fmla="*/ 109105 h 2024" name="T57"/>
              <a:gd fmla="*/ 519554 w 1633" name="T58"/>
              <a:gd fmla="*/ 77499 h 2024" name="T59"/>
              <a:gd fmla="*/ 570601 w 1633" name="T60"/>
              <a:gd fmla="*/ 116898 h 2024" name="T61"/>
              <a:gd fmla="*/ 596557 w 1633" name="T62"/>
              <a:gd fmla="*/ 131618 h 2024" name="T63"/>
              <a:gd fmla="*/ 680482 w 1633" name="T64"/>
              <a:gd fmla="*/ 203489 h 2024" name="T65"/>
              <a:gd fmla="*/ 681347 w 1633" name="T66"/>
              <a:gd fmla="*/ 309563 h 2024" name="T67"/>
              <a:gd fmla="*/ 651498 w 1633" name="T68"/>
              <a:gd fmla="*/ 452005 h 2024" name="T69"/>
              <a:gd fmla="*/ 657987 w 1633" name="T70"/>
              <a:gd fmla="*/ 479281 h 2024" name="T71"/>
              <a:gd fmla="*/ 686538 w 1633" name="T72"/>
              <a:gd fmla="*/ 581891 h 2024" name="T73"/>
              <a:gd fmla="*/ 694325 w 1633" name="T74"/>
              <a:gd fmla="*/ 660256 h 2024" name="T75"/>
              <a:gd fmla="*/ 706438 w 1633" name="T76"/>
              <a:gd fmla="*/ 745548 h 2024" name="T77"/>
              <a:gd fmla="*/ 561084 w 1633" name="T78"/>
              <a:gd fmla="*/ 747713 h 2024" name="T79"/>
              <a:gd fmla="*/ 587040 w 1633" name="T80"/>
              <a:gd fmla="*/ 803564 h 2024" name="T81"/>
              <a:gd fmla="*/ 580118 w 1633" name="T82"/>
              <a:gd fmla="*/ 827376 h 2024" name="T83"/>
              <a:gd fmla="*/ 529071 w 1633" name="T84"/>
              <a:gd fmla="*/ 783648 h 2024" name="T85"/>
              <a:gd fmla="*/ 484946 w 1633" name="T86"/>
              <a:gd fmla="*/ 781050 h 2024" name="T87"/>
              <a:gd fmla="*/ 459855 w 1633" name="T88"/>
              <a:gd fmla="*/ 818717 h 2024" name="T89"/>
              <a:gd fmla="*/ 434764 w 1633" name="T90"/>
              <a:gd fmla="*/ 876300 h 202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024" w="1632">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bg1"/>
          </a:solidFill>
          <a:ln cap="flat" cmpd="sng" w="8">
            <a:solidFill>
              <a:srgbClr val="FFFFFF"/>
            </a:solidFill>
            <a:round/>
          </a:ln>
        </p:spPr>
        <p:txBody>
          <a:bodyPr/>
          <a:lstStyle/>
          <a:p>
            <a:endParaRPr altLang="en-US" lang="zh-CN"/>
          </a:p>
        </p:txBody>
      </p:sp>
      <p:sp>
        <p:nvSpPr>
          <p:cNvPr id="25612" name="Freeform 13"/>
          <p:cNvSpPr/>
          <p:nvPr/>
        </p:nvSpPr>
        <p:spPr bwMode="auto">
          <a:xfrm>
            <a:off x="6505575" y="4656138"/>
            <a:ext cx="622300" cy="895350"/>
          </a:xfrm>
          <a:custGeom>
            <a:gdLst>
              <a:gd fmla="*/ 161530 w 1437" name="T0"/>
              <a:gd fmla="*/ 895350 h 2065" name="T1"/>
              <a:gd fmla="*/ 129916 w 1437" name="T2"/>
              <a:gd fmla="*/ 881909 h 2065" name="T3"/>
              <a:gd fmla="*/ 128617 w 1437" name="T4"/>
              <a:gd fmla="*/ 873237 h 2065" name="T5"/>
              <a:gd fmla="*/ 182749 w 1437" name="T6"/>
              <a:gd fmla="*/ 806465 h 2065" name="T7"/>
              <a:gd fmla="*/ 174954 w 1437" name="T8"/>
              <a:gd fmla="*/ 760939 h 2065" name="T9"/>
              <a:gd fmla="*/ 122122 w 1437" name="T10"/>
              <a:gd fmla="*/ 773513 h 2065" name="T11"/>
              <a:gd fmla="*/ 84879 w 1437" name="T12"/>
              <a:gd fmla="*/ 773947 h 2065" name="T13"/>
              <a:gd fmla="*/ 70155 w 1437" name="T14"/>
              <a:gd fmla="*/ 719749 h 2065" name="T15"/>
              <a:gd fmla="*/ 74919 w 1437" name="T16"/>
              <a:gd fmla="*/ 610486 h 2065" name="T17"/>
              <a:gd fmla="*/ 62360 w 1437" name="T18"/>
              <a:gd fmla="*/ 597478 h 2065" name="T19"/>
              <a:gd fmla="*/ 29881 w 1437" name="T20"/>
              <a:gd fmla="*/ 474340 h 2065" name="T21"/>
              <a:gd fmla="*/ 23385 w 1437" name="T22"/>
              <a:gd fmla="*/ 375050 h 2065" name="T23"/>
              <a:gd fmla="*/ 65391 w 1437" name="T24"/>
              <a:gd fmla="*/ 319117 h 2065" name="T25"/>
              <a:gd fmla="*/ 65824 w 1437" name="T26"/>
              <a:gd fmla="*/ 246709 h 2065" name="T27"/>
              <a:gd fmla="*/ 49368 w 1437" name="T28"/>
              <a:gd fmla="*/ 203784 h 2065" name="T29"/>
              <a:gd fmla="*/ 38542 w 1437" name="T30"/>
              <a:gd fmla="*/ 190777 h 2065" name="T31"/>
              <a:gd fmla="*/ 70588 w 1437" name="T32"/>
              <a:gd fmla="*/ 163027 h 2065" name="T33"/>
              <a:gd fmla="*/ 116059 w 1437" name="T34"/>
              <a:gd fmla="*/ 150020 h 2065" name="T35"/>
              <a:gd fmla="*/ 126019 w 1437" name="T36"/>
              <a:gd fmla="*/ 149153 h 2065" name="T37"/>
              <a:gd fmla="*/ 221724 w 1437" name="T38"/>
              <a:gd fmla="*/ 78912 h 2065" name="T39"/>
              <a:gd fmla="*/ 339515 w 1437" name="T40"/>
              <a:gd fmla="*/ 29484 h 2065" name="T41"/>
              <a:gd fmla="*/ 385419 w 1437" name="T42"/>
              <a:gd fmla="*/ 867 h 2065" name="T43"/>
              <a:gd fmla="*/ 388017 w 1437" name="T44"/>
              <a:gd fmla="*/ 66338 h 2065" name="T45"/>
              <a:gd fmla="*/ 423961 w 1437" name="T46"/>
              <a:gd fmla="*/ 78479 h 2065" name="T47"/>
              <a:gd fmla="*/ 450377 w 1437" name="T48"/>
              <a:gd fmla="*/ 23847 h 2065" name="T49"/>
              <a:gd fmla="*/ 498446 w 1437" name="T50"/>
              <a:gd fmla="*/ 77611 h 2065" name="T51"/>
              <a:gd fmla="*/ 569034 w 1437" name="T52"/>
              <a:gd fmla="*/ 62436 h 2065" name="T53"/>
              <a:gd fmla="*/ 592852 w 1437" name="T54"/>
              <a:gd fmla="*/ 62870 h 2065" name="T55"/>
              <a:gd fmla="*/ 556476 w 1437" name="T56"/>
              <a:gd fmla="*/ 137012 h 2065" name="T57"/>
              <a:gd fmla="*/ 622300 w 1437" name="T58"/>
              <a:gd fmla="*/ 234135 h 2065" name="T59"/>
              <a:gd fmla="*/ 620568 w 1437" name="T60"/>
              <a:gd fmla="*/ 266654 h 2065" name="T61"/>
              <a:gd fmla="*/ 601080 w 1437" name="T62"/>
              <a:gd fmla="*/ 303075 h 2065" name="T63"/>
              <a:gd fmla="*/ 505375 w 1437" name="T64"/>
              <a:gd fmla="*/ 342965 h 2065" name="T65"/>
              <a:gd fmla="*/ 467266 w 1437" name="T66"/>
              <a:gd fmla="*/ 414506 h 2065" name="T67"/>
              <a:gd fmla="*/ 468565 w 1437" name="T68"/>
              <a:gd fmla="*/ 470005 h 2065" name="T69"/>
              <a:gd fmla="*/ 440850 w 1437" name="T70"/>
              <a:gd fmla="*/ 499055 h 2065" name="T71"/>
              <a:gd fmla="*/ 402741 w 1437" name="T72"/>
              <a:gd fmla="*/ 596177 h 2065" name="T73"/>
              <a:gd fmla="*/ 392781 w 1437" name="T74"/>
              <a:gd fmla="*/ 634333 h 2065" name="T75"/>
              <a:gd fmla="*/ 353806 w 1437" name="T76"/>
              <a:gd fmla="*/ 707175 h 2065" name="T77"/>
              <a:gd fmla="*/ 357703 w 1437" name="T78"/>
              <a:gd fmla="*/ 738393 h 2065" name="T79"/>
              <a:gd fmla="*/ 340381 w 1437" name="T80"/>
              <a:gd fmla="*/ 831613 h 2065" name="T81"/>
              <a:gd fmla="*/ 348609 w 1437" name="T82"/>
              <a:gd fmla="*/ 851558 h 2065" name="T83"/>
              <a:gd fmla="*/ 301406 w 1437" name="T84"/>
              <a:gd fmla="*/ 877573 h 2065" name="T85"/>
              <a:gd fmla="*/ 201804 w 1437" name="T86"/>
              <a:gd fmla="*/ 881909 h 2065" name="T87"/>
              <a:gd fmla="*/ 161530 w 1437" name="T88"/>
              <a:gd fmla="*/ 895350 h 2065"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065" w="1437">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bg1"/>
          </a:solidFill>
          <a:ln cap="flat" cmpd="sng" w="8">
            <a:solidFill>
              <a:srgbClr val="FFFFFF"/>
            </a:solidFill>
            <a:round/>
          </a:ln>
        </p:spPr>
        <p:txBody>
          <a:bodyPr/>
          <a:lstStyle/>
          <a:p>
            <a:endParaRPr altLang="en-US" lang="zh-CN"/>
          </a:p>
        </p:txBody>
      </p:sp>
      <p:sp>
        <p:nvSpPr>
          <p:cNvPr id="25613" name="Freeform 14"/>
          <p:cNvSpPr/>
          <p:nvPr/>
        </p:nvSpPr>
        <p:spPr bwMode="auto">
          <a:xfrm>
            <a:off x="4410075" y="4029075"/>
            <a:ext cx="1282700" cy="1301750"/>
          </a:xfrm>
          <a:custGeom>
            <a:gdLst>
              <a:gd fmla="*/ 552388 w 2963" name="T0"/>
              <a:gd fmla="*/ 1296988 h 3007" name="T1"/>
              <a:gd fmla="*/ 462776 w 2963" name="T2"/>
              <a:gd fmla="*/ 1228156 h 3007" name="T3"/>
              <a:gd fmla="*/ 459313 w 2963" name="T4"/>
              <a:gd fmla="*/ 1110405 h 3007" name="T5"/>
              <a:gd fmla="*/ 348056 w 2963" name="T6"/>
              <a:gd fmla="*/ 977070 h 3007" name="T7"/>
              <a:gd fmla="*/ 293077 w 2963" name="T8"/>
              <a:gd fmla="*/ 919061 h 3007" name="T9"/>
              <a:gd fmla="*/ 250652 w 2963" name="T10"/>
              <a:gd fmla="*/ 822955 h 3007" name="T11"/>
              <a:gd fmla="*/ 193509 w 2963" name="T12"/>
              <a:gd fmla="*/ 906939 h 3007" name="T13"/>
              <a:gd fmla="*/ 181820 w 2963" name="T14"/>
              <a:gd fmla="*/ 780098 h 3007" name="T15"/>
              <a:gd fmla="*/ 171431 w 2963" name="T16"/>
              <a:gd fmla="*/ 631178 h 3007" name="T17"/>
              <a:gd fmla="*/ 193076 w 2963" name="T18"/>
              <a:gd fmla="*/ 536804 h 3007" name="T19"/>
              <a:gd fmla="*/ 138530 w 2963" name="T20"/>
              <a:gd fmla="*/ 404768 h 3007" name="T21"/>
              <a:gd fmla="*/ 17749 w 2963" name="T22"/>
              <a:gd fmla="*/ 251519 h 3007" name="T23"/>
              <a:gd fmla="*/ 3896 w 2963" name="T24"/>
              <a:gd fmla="*/ 238532 h 3007" name="T25"/>
              <a:gd fmla="*/ 36364 w 2963" name="T26"/>
              <a:gd fmla="*/ 107361 h 3007" name="T27"/>
              <a:gd fmla="*/ 5195 w 2963" name="T28"/>
              <a:gd fmla="*/ 35931 h 3007" name="T29"/>
              <a:gd fmla="*/ 149785 w 2963" name="T30"/>
              <a:gd fmla="*/ 89179 h 3007" name="T31"/>
              <a:gd fmla="*/ 265371 w 2963" name="T32"/>
              <a:gd fmla="*/ 235068 h 3007" name="T33"/>
              <a:gd fmla="*/ 322082 w 2963" name="T34"/>
              <a:gd fmla="*/ 218185 h 3007" name="T35"/>
              <a:gd fmla="*/ 374464 w 2963" name="T36"/>
              <a:gd fmla="*/ 248055 h 3007" name="T37"/>
              <a:gd fmla="*/ 411693 w 2963" name="T38"/>
              <a:gd fmla="*/ 263207 h 3007" name="T39"/>
              <a:gd fmla="*/ 496110 w 2963" name="T40"/>
              <a:gd fmla="*/ 233770 h 3007" name="T41"/>
              <a:gd fmla="*/ 491348 w 2963" name="T42"/>
              <a:gd fmla="*/ 99136 h 3007" name="T43"/>
              <a:gd fmla="*/ 546760 w 2963" name="T44"/>
              <a:gd fmla="*/ 145890 h 3007" name="T45"/>
              <a:gd fmla="*/ 640701 w 2963" name="T46"/>
              <a:gd fmla="*/ 126842 h 3007" name="T47"/>
              <a:gd fmla="*/ 695247 w 2963" name="T48"/>
              <a:gd fmla="*/ 20780 h 3007" name="T49"/>
              <a:gd fmla="*/ 776633 w 2963" name="T50"/>
              <a:gd fmla="*/ 97837 h 3007" name="T51"/>
              <a:gd fmla="*/ 858885 w 2963" name="T52"/>
              <a:gd fmla="*/ 206064 h 3007" name="T53"/>
              <a:gd fmla="*/ 1007805 w 2963" name="T54"/>
              <a:gd fmla="*/ 271000 h 3007" name="T55"/>
              <a:gd fmla="*/ 1130750 w 2963" name="T56"/>
              <a:gd fmla="*/ 274030 h 3007" name="T57"/>
              <a:gd fmla="*/ 1254994 w 2963" name="T58"/>
              <a:gd fmla="*/ 313857 h 3007" name="T59"/>
              <a:gd fmla="*/ 1282267 w 2963" name="T60"/>
              <a:gd fmla="*/ 405633 h 3007" name="T61"/>
              <a:gd fmla="*/ 1159322 w 2963" name="T62"/>
              <a:gd fmla="*/ 592216 h 3007" name="T63"/>
              <a:gd fmla="*/ 1013000 w 2963" name="T64"/>
              <a:gd fmla="*/ 529012 h 3007" name="T65"/>
              <a:gd fmla="*/ 1006073 w 2963" name="T66"/>
              <a:gd fmla="*/ 591350 h 3007" name="T67"/>
              <a:gd fmla="*/ 1011701 w 2963" name="T68"/>
              <a:gd fmla="*/ 761483 h 3007" name="T69"/>
              <a:gd fmla="*/ 1052827 w 2963" name="T70"/>
              <a:gd fmla="*/ 877502 h 3007" name="T71"/>
              <a:gd fmla="*/ 1116897 w 2963" name="T72"/>
              <a:gd fmla="*/ 995252 h 3007" name="T73"/>
              <a:gd fmla="*/ 1003476 w 2963" name="T74"/>
              <a:gd fmla="*/ 1033348 h 3007" name="T75"/>
              <a:gd fmla="*/ 927284 w 2963" name="T76"/>
              <a:gd fmla="*/ 999148 h 3007" name="T77"/>
              <a:gd fmla="*/ 843733 w 2963" name="T78"/>
              <a:gd fmla="*/ 897415 h 3007" name="T79"/>
              <a:gd fmla="*/ 750659 w 2963" name="T80"/>
              <a:gd fmla="*/ 920792 h 3007" name="T81"/>
              <a:gd fmla="*/ 713429 w 2963" name="T82"/>
              <a:gd fmla="*/ 965382 h 3007" name="T83"/>
              <a:gd fmla="*/ 665376 w 2963" name="T84"/>
              <a:gd fmla="*/ 1094388 h 3007" name="T85"/>
              <a:gd fmla="*/ 656718 w 2963" name="T86"/>
              <a:gd fmla="*/ 1160622 h 3007" name="T87"/>
              <a:gd fmla="*/ 683991 w 2963" name="T88"/>
              <a:gd fmla="*/ 1253697 h 3007" name="T89"/>
              <a:gd fmla="*/ 564509 w 2963" name="T90"/>
              <a:gd fmla="*/ 1301750 h 300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3007" w="2963">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2"/>
          </a:solidFill>
          <a:ln cap="flat" cmpd="sng" w="8">
            <a:solidFill>
              <a:srgbClr val="FFFFFF"/>
            </a:solidFill>
            <a:round/>
          </a:ln>
        </p:spPr>
        <p:txBody>
          <a:bodyPr/>
          <a:lstStyle/>
          <a:p>
            <a:endParaRPr altLang="en-US" lang="zh-CN"/>
          </a:p>
        </p:txBody>
      </p:sp>
      <p:sp>
        <p:nvSpPr>
          <p:cNvPr id="25614" name="Freeform 15"/>
          <p:cNvSpPr/>
          <p:nvPr/>
        </p:nvSpPr>
        <p:spPr bwMode="auto">
          <a:xfrm>
            <a:off x="2016125" y="3416300"/>
            <a:ext cx="2579688" cy="1647825"/>
          </a:xfrm>
          <a:custGeom>
            <a:gdLst>
              <a:gd fmla="*/ 1663784 w 5957" name="T0"/>
              <a:gd fmla="*/ 1635273 h 3807" name="T1"/>
              <a:gd fmla="*/ 1626975 w 5957" name="T2"/>
              <a:gd fmla="*/ 1564720 h 3807" name="T3"/>
              <a:gd fmla="*/ 1570678 w 5957" name="T4"/>
              <a:gd fmla="*/ 1471226 h 3807" name="T5"/>
              <a:gd fmla="*/ 1494894 w 5957" name="T6"/>
              <a:gd fmla="*/ 1449584 h 3807" name="T7"/>
              <a:gd fmla="*/ 1392694 w 5957" name="T8"/>
              <a:gd fmla="*/ 1376001 h 3807" name="T9"/>
              <a:gd fmla="*/ 1329468 w 5957" name="T10"/>
              <a:gd fmla="*/ 1367344 h 3807" name="T11"/>
              <a:gd fmla="*/ 1251519 w 5957" name="T12"/>
              <a:gd fmla="*/ 1427509 h 3807" name="T13"/>
              <a:gd fmla="*/ 1231599 w 5957" name="T14"/>
              <a:gd fmla="*/ 1502390 h 3807" name="T15"/>
              <a:gd fmla="*/ 1204749 w 5957" name="T16"/>
              <a:gd fmla="*/ 1376867 h 3807" name="T17"/>
              <a:gd fmla="*/ 1039757 w 5957" name="T18"/>
              <a:gd fmla="*/ 1391150 h 3807" name="T19"/>
              <a:gd fmla="*/ 950548 w 5957" name="T20"/>
              <a:gd fmla="*/ 1319299 h 3807" name="T21"/>
              <a:gd fmla="*/ 801578 w 5957" name="T22"/>
              <a:gd fmla="*/ 1237925 h 3807" name="T23"/>
              <a:gd fmla="*/ 740951 w 5957" name="T24"/>
              <a:gd fmla="*/ 1193775 h 3807" name="T25"/>
              <a:gd fmla="*/ 640483 w 5957" name="T26"/>
              <a:gd fmla="*/ 1065221 h 3807" name="T27"/>
              <a:gd fmla="*/ 569030 w 5957" name="T28"/>
              <a:gd fmla="*/ 1039251 h 3807" name="T29"/>
              <a:gd fmla="*/ 483719 w 5957" name="T30"/>
              <a:gd fmla="*/ 949220 h 3807" name="T31"/>
              <a:gd fmla="*/ 386282 w 5957" name="T32"/>
              <a:gd fmla="*/ 823263 h 3807" name="T33"/>
              <a:gd fmla="*/ 300105 w 5957" name="T34"/>
              <a:gd fmla="*/ 847935 h 3807" name="T35"/>
              <a:gd fmla="*/ 199637 w 5957" name="T36"/>
              <a:gd fmla="*/ 742322 h 3807" name="T37"/>
              <a:gd fmla="*/ 29014 w 5957" name="T38"/>
              <a:gd fmla="*/ 604679 h 3807" name="T39"/>
              <a:gd fmla="*/ 44604 w 5957" name="T40"/>
              <a:gd fmla="*/ 517245 h 3807" name="T41"/>
              <a:gd fmla="*/ 63659 w 5957" name="T42"/>
              <a:gd fmla="*/ 371377 h 3807" name="T43"/>
              <a:gd fmla="*/ 139443 w 5957" name="T44"/>
              <a:gd fmla="*/ 411632 h 3807" name="T45"/>
              <a:gd fmla="*/ 145938 w 5957" name="T46"/>
              <a:gd fmla="*/ 285675 h 3807" name="T47"/>
              <a:gd fmla="*/ 145505 w 5957" name="T48"/>
              <a:gd fmla="*/ 128554 h 3807" name="T49"/>
              <a:gd fmla="*/ 210463 w 5957" name="T50"/>
              <a:gd fmla="*/ 130285 h 3807" name="T51"/>
              <a:gd fmla="*/ 300538 w 5957" name="T52"/>
              <a:gd fmla="*/ 95658 h 3807" name="T53"/>
              <a:gd fmla="*/ 418761 w 5957" name="T54"/>
              <a:gd fmla="*/ 9090 h 3807" name="T55"/>
              <a:gd fmla="*/ 546944 w 5957" name="T56"/>
              <a:gd fmla="*/ 61896 h 3807" name="T57"/>
              <a:gd fmla="*/ 671663 w 5957" name="T58"/>
              <a:gd fmla="*/ 38090 h 3807" name="T59"/>
              <a:gd fmla="*/ 759572 w 5957" name="T60"/>
              <a:gd fmla="*/ 122494 h 3807" name="T61"/>
              <a:gd fmla="*/ 882992 w 5957" name="T62"/>
              <a:gd fmla="*/ 101718 h 3807" name="T63"/>
              <a:gd fmla="*/ 1039324 w 5957" name="T64"/>
              <a:gd fmla="*/ 109942 h 3807" name="T65"/>
              <a:gd fmla="*/ 1199986 w 5957" name="T66"/>
              <a:gd fmla="*/ 62762 h 3807" name="T67"/>
              <a:gd fmla="*/ 1394859 w 5957" name="T68"/>
              <a:gd fmla="*/ 77911 h 3807" name="T69"/>
              <a:gd fmla="*/ 1448557 w 5957" name="T70"/>
              <a:gd fmla="*/ 148464 h 3807" name="T71"/>
              <a:gd fmla="*/ 1454620 w 5957" name="T72"/>
              <a:gd fmla="*/ 274854 h 3807" name="T73"/>
              <a:gd fmla="*/ 1522176 w 5957" name="T74"/>
              <a:gd fmla="*/ 586932 h 3807" name="T75"/>
              <a:gd fmla="*/ 1642131 w 5957" name="T76"/>
              <a:gd fmla="*/ 635410 h 3807" name="T77"/>
              <a:gd fmla="*/ 1883341 w 5957" name="T78"/>
              <a:gd fmla="*/ 778681 h 3807" name="T79"/>
              <a:gd fmla="*/ 2056129 w 5957" name="T80"/>
              <a:gd fmla="*/ 791666 h 3807" name="T81"/>
              <a:gd fmla="*/ 2127582 w 5957" name="T82"/>
              <a:gd fmla="*/ 885592 h 3807" name="T83"/>
              <a:gd fmla="*/ 2205965 w 5957" name="T84"/>
              <a:gd fmla="*/ 968265 h 3807" name="T85"/>
              <a:gd fmla="*/ 2246238 w 5957" name="T86"/>
              <a:gd fmla="*/ 940996 h 3807" name="T87"/>
              <a:gd fmla="*/ 2336313 w 5957" name="T88"/>
              <a:gd fmla="*/ 940563 h 3807" name="T89"/>
              <a:gd fmla="*/ 2394775 w 5957" name="T90"/>
              <a:gd fmla="*/ 865682 h 3807" name="T91"/>
              <a:gd fmla="*/ 2522525 w 5957" name="T92"/>
              <a:gd fmla="*/ 1028863 h 3807" name="T93"/>
              <a:gd fmla="*/ 2579688 w 5957" name="T94"/>
              <a:gd fmla="*/ 1204596 h 3807" name="T95"/>
              <a:gd fmla="*/ 2561933 w 5957" name="T96"/>
              <a:gd fmla="*/ 1387255 h 3807" name="T97"/>
              <a:gd fmla="*/ 2555004 w 5957" name="T98"/>
              <a:gd fmla="*/ 1415389 h 3807" name="T99"/>
              <a:gd fmla="*/ 2474456 w 5957" name="T100"/>
              <a:gd fmla="*/ 1410195 h 3807" name="T101"/>
              <a:gd fmla="*/ 2483551 w 5957" name="T102"/>
              <a:gd fmla="*/ 1526630 h 3807" name="T103"/>
              <a:gd fmla="*/ 2435049 w 5957" name="T104"/>
              <a:gd fmla="*/ 1532689 h 3807" name="T105"/>
              <a:gd fmla="*/ 2317692 w 5957" name="T106"/>
              <a:gd fmla="*/ 1543943 h 3807" name="T107"/>
              <a:gd fmla="*/ 2248404 w 5957" name="T108"/>
              <a:gd fmla="*/ 1543510 h 3807" name="T109"/>
              <a:gd fmla="*/ 2158762 w 5957" name="T110"/>
              <a:gd fmla="*/ 1475987 h 3807" name="T111"/>
              <a:gd fmla="*/ 2069986 w 5957" name="T112"/>
              <a:gd fmla="*/ 1488107 h 3807" name="T113"/>
              <a:gd fmla="*/ 1950897 w 5957" name="T114"/>
              <a:gd fmla="*/ 1567317 h 3807" name="T115"/>
              <a:gd fmla="*/ 1852161 w 5957" name="T116"/>
              <a:gd fmla="*/ 1628347 h 380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807" w="595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bg1"/>
          </a:solidFill>
          <a:ln cap="flat" cmpd="sng" w="8">
            <a:solidFill>
              <a:srgbClr val="FFFFFF"/>
            </a:solidFill>
            <a:round/>
          </a:ln>
        </p:spPr>
        <p:txBody>
          <a:bodyPr/>
          <a:lstStyle/>
          <a:p>
            <a:endParaRPr altLang="en-US" lang="zh-CN"/>
          </a:p>
        </p:txBody>
      </p:sp>
      <p:sp>
        <p:nvSpPr>
          <p:cNvPr id="25615" name="Freeform 16"/>
          <p:cNvSpPr/>
          <p:nvPr/>
        </p:nvSpPr>
        <p:spPr bwMode="auto">
          <a:xfrm>
            <a:off x="7075488" y="4562475"/>
            <a:ext cx="485775" cy="496888"/>
          </a:xfrm>
          <a:custGeom>
            <a:gdLst>
              <a:gd fmla="*/ 207507 w 1119" name="T0"/>
              <a:gd fmla="*/ 496888 h 1150" name="T1"/>
              <a:gd fmla="*/ 141087 w 1119" name="T2"/>
              <a:gd fmla="*/ 466643 h 1150" name="T3"/>
              <a:gd fmla="*/ 112436 w 1119" name="T4"/>
              <a:gd fmla="*/ 378499 h 1150" name="T5"/>
              <a:gd fmla="*/ 87691 w 1119" name="T6"/>
              <a:gd fmla="*/ 355167 h 1150" name="T7"/>
              <a:gd fmla="*/ 62947 w 1119" name="T8"/>
              <a:gd fmla="*/ 351710 h 1150" name="T9"/>
              <a:gd fmla="*/ 0 w 1119" name="T10"/>
              <a:gd fmla="*/ 224248 h 1150" name="T11"/>
              <a:gd fmla="*/ 34729 w 1119" name="T12"/>
              <a:gd fmla="*/ 171102 h 1150" name="T13"/>
              <a:gd fmla="*/ 78141 w 1119" name="T14"/>
              <a:gd fmla="*/ 127030 h 1150" name="T15"/>
              <a:gd fmla="*/ 95071 w 1119" name="T16"/>
              <a:gd fmla="*/ 100674 h 1150" name="T17"/>
              <a:gd fmla="*/ 98110 w 1119" name="T18"/>
              <a:gd fmla="*/ 31542 h 1150" name="T19"/>
              <a:gd fmla="*/ 150638 w 1119" name="T20"/>
              <a:gd fmla="*/ 24196 h 1150" name="T21"/>
              <a:gd fmla="*/ 186670 w 1119" name="T22"/>
              <a:gd fmla="*/ 25060 h 1150" name="T23"/>
              <a:gd fmla="*/ 270020 w 1119" name="T24"/>
              <a:gd fmla="*/ 22900 h 1150" name="T25"/>
              <a:gd fmla="*/ 337742 w 1119" name="T26"/>
              <a:gd fmla="*/ 44504 h 1150" name="T27"/>
              <a:gd fmla="*/ 397650 w 1119" name="T28"/>
              <a:gd fmla="*/ 27653 h 1150" name="T29"/>
              <a:gd fmla="*/ 431076 w 1119" name="T30"/>
              <a:gd fmla="*/ 42343 h 1150" name="T31"/>
              <a:gd fmla="*/ 483604 w 1119" name="T32"/>
              <a:gd fmla="*/ 49689 h 1150" name="T33"/>
              <a:gd fmla="*/ 423262 w 1119" name="T34"/>
              <a:gd fmla="*/ 130055 h 1150" name="T35"/>
              <a:gd fmla="*/ 463635 w 1119" name="T36"/>
              <a:gd fmla="*/ 130919 h 1150" name="T37"/>
              <a:gd fmla="*/ 480566 w 1119" name="T38"/>
              <a:gd fmla="*/ 114500 h 1150" name="T39"/>
              <a:gd fmla="*/ 476224 w 1119" name="T40"/>
              <a:gd fmla="*/ 148202 h 1150" name="T41"/>
              <a:gd fmla="*/ 425867 w 1119" name="T42"/>
              <a:gd fmla="*/ 168510 h 1150" name="T43"/>
              <a:gd fmla="*/ 428472 w 1119" name="T44"/>
              <a:gd fmla="*/ 194002 h 1150" name="T45"/>
              <a:gd fmla="*/ 454953 w 1119" name="T46"/>
              <a:gd fmla="*/ 208693 h 1150" name="T47"/>
              <a:gd fmla="*/ 448875 w 1119" name="T48"/>
              <a:gd fmla="*/ 280850 h 1150" name="T49"/>
              <a:gd fmla="*/ 445836 w 1119" name="T50"/>
              <a:gd fmla="*/ 337020 h 1150" name="T51"/>
              <a:gd fmla="*/ 434549 w 1119" name="T52"/>
              <a:gd fmla="*/ 339612 h 1150" name="T53"/>
              <a:gd fmla="*/ 433247 w 1119" name="T54"/>
              <a:gd fmla="*/ 322761 h 1150" name="T55"/>
              <a:gd fmla="*/ 356843 w 1119" name="T56"/>
              <a:gd fmla="*/ 377203 h 1150" name="T57"/>
              <a:gd fmla="*/ 346858 w 1119" name="T58"/>
              <a:gd fmla="*/ 401399 h 1150" name="T59"/>
              <a:gd fmla="*/ 343819 w 1119" name="T60"/>
              <a:gd fmla="*/ 479173 h 1150" name="T61"/>
              <a:gd fmla="*/ 329928 w 1119" name="T62"/>
              <a:gd fmla="*/ 475716 h 1150" name="T63"/>
              <a:gd fmla="*/ 207507 w 1119" name="T64"/>
              <a:gd fmla="*/ 496888 h 115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150" w="1119">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bg1"/>
          </a:solidFill>
          <a:ln cap="flat" cmpd="sng" w="8">
            <a:solidFill>
              <a:srgbClr val="FFFFFF"/>
            </a:solidFill>
            <a:round/>
          </a:ln>
        </p:spPr>
        <p:txBody>
          <a:bodyPr/>
          <a:lstStyle/>
          <a:p>
            <a:endParaRPr altLang="en-US" lang="zh-CN"/>
          </a:p>
        </p:txBody>
      </p:sp>
      <p:sp>
        <p:nvSpPr>
          <p:cNvPr id="25616" name="Freeform 17"/>
          <p:cNvSpPr/>
          <p:nvPr/>
        </p:nvSpPr>
        <p:spPr bwMode="auto">
          <a:xfrm>
            <a:off x="5426075" y="4346575"/>
            <a:ext cx="611188" cy="660400"/>
          </a:xfrm>
          <a:custGeom>
            <a:gdLst>
              <a:gd fmla="*/ 492069 w 1411" name="T0"/>
              <a:gd fmla="*/ 660400 h 1526" name="T1"/>
              <a:gd fmla="*/ 395475 w 1411" name="T2"/>
              <a:gd fmla="*/ 565624 h 1526" name="T3"/>
              <a:gd fmla="*/ 284153 w 1411" name="T4"/>
              <a:gd fmla="*/ 473445 h 1526" name="T5"/>
              <a:gd fmla="*/ 260329 w 1411" name="T6"/>
              <a:gd fmla="*/ 514125 h 1526" name="T7"/>
              <a:gd fmla="*/ 200553 w 1411" name="T8"/>
              <a:gd fmla="*/ 576444 h 1526" name="T9"/>
              <a:gd fmla="*/ 200120 w 1411" name="T10"/>
              <a:gd fmla="*/ 582069 h 1526" name="T11"/>
              <a:gd fmla="*/ 184959 w 1411" name="T12"/>
              <a:gd fmla="*/ 588561 h 1526" name="T13"/>
              <a:gd fmla="*/ 155937 w 1411" name="T14"/>
              <a:gd fmla="*/ 599380 h 1526" name="T15"/>
              <a:gd fmla="*/ 52412 w 1411" name="T16"/>
              <a:gd fmla="*/ 562595 h 1526" name="T17"/>
              <a:gd fmla="*/ 55444 w 1411" name="T18"/>
              <a:gd fmla="*/ 487727 h 1526" name="T19"/>
              <a:gd fmla="*/ 4765 w 1411" name="T20"/>
              <a:gd fmla="*/ 421081 h 1526" name="T21"/>
              <a:gd fmla="*/ 15161 w 1411" name="T22"/>
              <a:gd fmla="*/ 308129 h 1526" name="T23"/>
              <a:gd fmla="*/ 3032 w 1411" name="T24"/>
              <a:gd fmla="*/ 227202 h 1526" name="T25"/>
              <a:gd fmla="*/ 7364 w 1411" name="T26"/>
              <a:gd fmla="*/ 224172 h 1526" name="T27"/>
              <a:gd fmla="*/ 52845 w 1411" name="T28"/>
              <a:gd fmla="*/ 255332 h 1526" name="T29"/>
              <a:gd fmla="*/ 85766 w 1411" name="T30"/>
              <a:gd fmla="*/ 288655 h 1526" name="T31"/>
              <a:gd fmla="*/ 234772 w 1411" name="T32"/>
              <a:gd fmla="*/ 163585 h 1526" name="T33"/>
              <a:gd fmla="*/ 280687 w 1411" name="T34"/>
              <a:gd fmla="*/ 89582 h 1526" name="T35"/>
              <a:gd fmla="*/ 281120 w 1411" name="T36"/>
              <a:gd fmla="*/ 28563 h 1526" name="T37"/>
              <a:gd fmla="*/ 308843 w 1411" name="T38"/>
              <a:gd fmla="*/ 12117 h 1526" name="T39"/>
              <a:gd fmla="*/ 422330 w 1411" name="T40"/>
              <a:gd fmla="*/ 35054 h 1526" name="T41"/>
              <a:gd fmla="*/ 467812 w 1411" name="T42"/>
              <a:gd fmla="*/ 78763 h 1526" name="T43"/>
              <a:gd fmla="*/ 522823 w 1411" name="T44"/>
              <a:gd fmla="*/ 94343 h 1526" name="T45"/>
              <a:gd fmla="*/ 610755 w 1411" name="T46"/>
              <a:gd fmla="*/ 195610 h 1526" name="T47"/>
              <a:gd fmla="*/ 531487 w 1411" name="T48"/>
              <a:gd fmla="*/ 257495 h 1526" name="T49"/>
              <a:gd fmla="*/ 372517 w 1411" name="T50"/>
              <a:gd fmla="*/ 276104 h 1526" name="T51"/>
              <a:gd fmla="*/ 376416 w 1411" name="T52"/>
              <a:gd fmla="*/ 304667 h 1526" name="T53"/>
              <a:gd fmla="*/ 401972 w 1411" name="T54"/>
              <a:gd fmla="*/ 409829 h 1526" name="T55"/>
              <a:gd fmla="*/ 440523 w 1411" name="T56"/>
              <a:gd fmla="*/ 449210 h 1526" name="T57"/>
              <a:gd fmla="*/ 477775 w 1411" name="T58"/>
              <a:gd fmla="*/ 502441 h 1526" name="T59"/>
              <a:gd fmla="*/ 491203 w 1411" name="T60"/>
              <a:gd fmla="*/ 552641 h 1526" name="T61"/>
              <a:gd fmla="*/ 492069 w 1411" name="T62"/>
              <a:gd fmla="*/ 660400 h 152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526" w="1411">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bg1"/>
          </a:solidFill>
          <a:ln cap="flat" cmpd="sng" w="8">
            <a:solidFill>
              <a:srgbClr val="FFFFFF"/>
            </a:solidFill>
            <a:round/>
          </a:ln>
        </p:spPr>
        <p:txBody>
          <a:bodyPr/>
          <a:lstStyle/>
          <a:p>
            <a:endParaRPr altLang="en-US" lang="zh-CN"/>
          </a:p>
        </p:txBody>
      </p:sp>
      <p:sp>
        <p:nvSpPr>
          <p:cNvPr id="25617" name="Freeform 18"/>
          <p:cNvSpPr/>
          <p:nvPr/>
        </p:nvSpPr>
        <p:spPr bwMode="auto">
          <a:xfrm>
            <a:off x="5811838" y="4214813"/>
            <a:ext cx="993775" cy="628650"/>
          </a:xfrm>
          <a:custGeom>
            <a:gdLst>
              <a:gd fmla="*/ 105702 w 2294" name="T0"/>
              <a:gd fmla="*/ 628650 h 1452" name="T1"/>
              <a:gd fmla="*/ 6498 w 2294" name="T2"/>
              <a:gd fmla="*/ 510020 h 1452" name="T3"/>
              <a:gd fmla="*/ 9531 w 2294" name="T4"/>
              <a:gd fmla="*/ 468890 h 1452" name="T5"/>
              <a:gd fmla="*/ 11263 w 2294" name="T6"/>
              <a:gd fmla="*/ 440748 h 1452" name="T7"/>
              <a:gd fmla="*/ 0 w 2294" name="T8"/>
              <a:gd fmla="*/ 416069 h 1452" name="T9"/>
              <a:gd fmla="*/ 127363 w 2294" name="T10"/>
              <a:gd fmla="*/ 410874 h 1452" name="T11"/>
              <a:gd fmla="*/ 201008 w 2294" name="T12"/>
              <a:gd fmla="*/ 358919 h 1452" name="T13"/>
              <a:gd fmla="*/ 237397 w 2294" name="T14"/>
              <a:gd fmla="*/ 334241 h 1452" name="T15"/>
              <a:gd fmla="*/ 238697 w 2294" name="T16"/>
              <a:gd fmla="*/ 307398 h 1452" name="T17"/>
              <a:gd fmla="*/ 142525 w 2294" name="T18"/>
              <a:gd fmla="*/ 211282 h 1452" name="T19"/>
              <a:gd fmla="*/ 135594 w 2294" name="T20"/>
              <a:gd fmla="*/ 193964 h 1452" name="T21"/>
              <a:gd fmla="*/ 133428 w 2294" name="T22"/>
              <a:gd fmla="*/ 130319 h 1452" name="T23"/>
              <a:gd fmla="*/ 183246 w 2294" name="T24"/>
              <a:gd fmla="*/ 91786 h 1452" name="T25"/>
              <a:gd fmla="*/ 179781 w 2294" name="T26"/>
              <a:gd fmla="*/ 30740 h 1452" name="T27"/>
              <a:gd fmla="*/ 145124 w 2294" name="T28"/>
              <a:gd fmla="*/ 0 h 1452" name="T29"/>
              <a:gd fmla="*/ 262956 w 2294" name="T30"/>
              <a:gd fmla="*/ 3031 h 1452" name="T31"/>
              <a:gd fmla="*/ 311042 w 2294" name="T32"/>
              <a:gd fmla="*/ 12989 h 1452" name="T33"/>
              <a:gd fmla="*/ 417178 w 2294" name="T34"/>
              <a:gd fmla="*/ 92219 h 1452" name="T35"/>
              <a:gd fmla="*/ 449235 w 2294" name="T36"/>
              <a:gd fmla="*/ 106940 h 1452" name="T37"/>
              <a:gd fmla="*/ 603889 w 2294" name="T38"/>
              <a:gd fmla="*/ 113867 h 1452" name="T39"/>
              <a:gd fmla="*/ 655008 w 2294" name="T40"/>
              <a:gd fmla="*/ 148936 h 1452" name="T41"/>
              <a:gd fmla="*/ 693563 w 2294" name="T42"/>
              <a:gd fmla="*/ 198293 h 1452" name="T43"/>
              <a:gd fmla="*/ 765475 w 2294" name="T44"/>
              <a:gd fmla="*/ 207385 h 1452" name="T45"/>
              <a:gd fmla="*/ 817893 w 2294" name="T46"/>
              <a:gd fmla="*/ 232497 h 1452" name="T47"/>
              <a:gd fmla="*/ 882874 w 2294" name="T48"/>
              <a:gd fmla="*/ 248516 h 1452" name="T49"/>
              <a:gd fmla="*/ 903235 w 2294" name="T50"/>
              <a:gd fmla="*/ 280122 h 1452" name="T51"/>
              <a:gd fmla="*/ 950454 w 2294" name="T52"/>
              <a:gd fmla="*/ 309563 h 1452" name="T53"/>
              <a:gd fmla="*/ 927928 w 2294" name="T54"/>
              <a:gd fmla="*/ 357188 h 1452" name="T55"/>
              <a:gd fmla="*/ 964750 w 2294" name="T56"/>
              <a:gd fmla="*/ 412173 h 1452" name="T57"/>
              <a:gd fmla="*/ 993775 w 2294" name="T58"/>
              <a:gd fmla="*/ 468024 h 1452" name="T59"/>
              <a:gd fmla="*/ 993775 w 2294" name="T60"/>
              <a:gd fmla="*/ 473652 h 1452" name="T61"/>
              <a:gd fmla="*/ 845185 w 2294" name="T62"/>
              <a:gd fmla="*/ 548120 h 1452" name="T63"/>
              <a:gd fmla="*/ 811828 w 2294" name="T64"/>
              <a:gd fmla="*/ 575397 h 1452" name="T65"/>
              <a:gd fmla="*/ 732552 w 2294" name="T66"/>
              <a:gd fmla="*/ 613064 h 1452" name="T67"/>
              <a:gd fmla="*/ 717389 w 2294" name="T68"/>
              <a:gd fmla="*/ 621290 h 1452" name="T69"/>
              <a:gd fmla="*/ 676235 w 2294" name="T70"/>
              <a:gd fmla="*/ 583623 h 1452" name="T71"/>
              <a:gd fmla="*/ 593492 w 2294" name="T72"/>
              <a:gd fmla="*/ 526040 h 1452" name="T73"/>
              <a:gd fmla="*/ 541941 w 2294" name="T74"/>
              <a:gd fmla="*/ 555914 h 1452" name="T75"/>
              <a:gd fmla="*/ 379055 w 2294" name="T76"/>
              <a:gd fmla="*/ 481013 h 1452" name="T77"/>
              <a:gd fmla="*/ 301512 w 2294" name="T78"/>
              <a:gd fmla="*/ 460664 h 1452" name="T79"/>
              <a:gd fmla="*/ 268155 w 2294" name="T80"/>
              <a:gd fmla="*/ 517814 h 1452" name="T81"/>
              <a:gd fmla="*/ 259491 w 2294" name="T82"/>
              <a:gd fmla="*/ 533400 h 1452" name="T83"/>
              <a:gd fmla="*/ 240429 w 2294" name="T84"/>
              <a:gd fmla="*/ 529936 h 1452" name="T85"/>
              <a:gd fmla="*/ 127796 w 2294" name="T86"/>
              <a:gd fmla="*/ 613497 h 1452" name="T87"/>
              <a:gd fmla="*/ 105702 w 2294" name="T88"/>
              <a:gd fmla="*/ 628650 h 14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452" w="2294">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bg1"/>
          </a:solidFill>
          <a:ln cap="flat" cmpd="sng" w="8">
            <a:solidFill>
              <a:srgbClr val="FFFFFF"/>
            </a:solidFill>
            <a:round/>
          </a:ln>
        </p:spPr>
        <p:txBody>
          <a:bodyPr/>
          <a:lstStyle/>
          <a:p>
            <a:endParaRPr altLang="en-US" lang="zh-CN"/>
          </a:p>
        </p:txBody>
      </p:sp>
      <p:sp>
        <p:nvSpPr>
          <p:cNvPr id="25618" name="Freeform 19"/>
          <p:cNvSpPr/>
          <p:nvPr/>
        </p:nvSpPr>
        <p:spPr bwMode="auto">
          <a:xfrm>
            <a:off x="6634163" y="3944938"/>
            <a:ext cx="611187" cy="779462"/>
          </a:xfrm>
          <a:custGeom>
            <a:gdLst>
              <a:gd fmla="*/ 280687 w 1411" name="T0"/>
              <a:gd fmla="*/ 775567 h 1801" name="T1"/>
              <a:gd fmla="*/ 273756 w 1411" name="T2"/>
              <a:gd fmla="*/ 769941 h 1801" name="T3"/>
              <a:gd fmla="*/ 275489 w 1411" name="T4"/>
              <a:gd fmla="*/ 710215 h 1801" name="T5"/>
              <a:gd fmla="*/ 262927 w 1411" name="T6"/>
              <a:gd fmla="*/ 698530 h 1801" name="T7"/>
              <a:gd fmla="*/ 199253 w 1411" name="T8"/>
              <a:gd fmla="*/ 732720 h 1801" name="T9"/>
              <a:gd fmla="*/ 185392 w 1411" name="T10"/>
              <a:gd fmla="*/ 739212 h 1801" name="T11"/>
              <a:gd fmla="*/ 165900 w 1411" name="T12"/>
              <a:gd fmla="*/ 716274 h 1801" name="T13"/>
              <a:gd fmla="*/ 157670 w 1411" name="T14"/>
              <a:gd fmla="*/ 701559 h 1801" name="T15"/>
              <a:gd fmla="*/ 130381 w 1411" name="T16"/>
              <a:gd fmla="*/ 631446 h 1801" name="T17"/>
              <a:gd fmla="*/ 119552 w 1411" name="T18"/>
              <a:gd fmla="*/ 622791 h 1801" name="T19"/>
              <a:gd fmla="*/ 143376 w 1411" name="T20"/>
              <a:gd fmla="*/ 586436 h 1801" name="T21"/>
              <a:gd fmla="*/ 77102 w 1411" name="T22"/>
              <a:gd fmla="*/ 528009 h 1801" name="T23"/>
              <a:gd fmla="*/ 74503 w 1411" name="T24"/>
              <a:gd fmla="*/ 509831 h 1801" name="T25"/>
              <a:gd fmla="*/ 67573 w 1411" name="T26"/>
              <a:gd fmla="*/ 505503 h 1801" name="T27"/>
              <a:gd fmla="*/ 110889 w 1411" name="T28"/>
              <a:gd fmla="*/ 463955 h 1801" name="T29"/>
              <a:gd fmla="*/ 131680 w 1411" name="T30"/>
              <a:gd fmla="*/ 437555 h 1801" name="T31"/>
              <a:gd fmla="*/ 101792 w 1411" name="T32"/>
              <a:gd fmla="*/ 338878 h 1801" name="T33"/>
              <a:gd fmla="*/ 71471 w 1411" name="T34"/>
              <a:gd fmla="*/ 338012 h 1801" name="T35"/>
              <a:gd fmla="*/ 60209 w 1411" name="T36"/>
              <a:gd fmla="*/ 350563 h 1801" name="T37"/>
              <a:gd fmla="*/ 50680 w 1411" name="T38"/>
              <a:gd fmla="*/ 351862 h 1801" name="T39"/>
              <a:gd fmla="*/ 24690 w 1411" name="T40"/>
              <a:gd fmla="*/ 286077 h 1801" name="T41"/>
              <a:gd fmla="*/ 0 w 1411" name="T42"/>
              <a:gd fmla="*/ 267034 h 1801" name="T43"/>
              <a:gd fmla="*/ 55444 w 1411" name="T44"/>
              <a:gd fmla="*/ 197354 h 1801" name="T45"/>
              <a:gd fmla="*/ 57610 w 1411" name="T46"/>
              <a:gd fmla="*/ 93916 h 1801" name="T47"/>
              <a:gd fmla="*/ 61942 w 1411" name="T48"/>
              <a:gd fmla="*/ 91320 h 1801" name="T49"/>
              <a:gd fmla="*/ 75370 w 1411" name="T50"/>
              <a:gd fmla="*/ 97379 h 1801" name="T51"/>
              <a:gd fmla="*/ 118252 w 1411" name="T52"/>
              <a:gd fmla="*/ 159268 h 1801" name="T53"/>
              <a:gd fmla="*/ 144242 w 1411" name="T54"/>
              <a:gd fmla="*/ 160134 h 1801" name="T55"/>
              <a:gd fmla="*/ 173697 w 1411" name="T56"/>
              <a:gd fmla="*/ 88290 h 1801" name="T57"/>
              <a:gd fmla="*/ 175429 w 1411" name="T58"/>
              <a:gd fmla="*/ 71411 h 1801" name="T59"/>
              <a:gd fmla="*/ 126049 w 1411" name="T60"/>
              <a:gd fmla="*/ 22072 h 1801" name="T61"/>
              <a:gd fmla="*/ 148140 w 1411" name="T62"/>
              <a:gd fmla="*/ 0 h 1801" name="T63"/>
              <a:gd fmla="*/ 155071 w 1411" name="T64"/>
              <a:gd fmla="*/ 0 h 1801" name="T65"/>
              <a:gd fmla="*/ 210082 w 1411" name="T66"/>
              <a:gd fmla="*/ 80932 h 1801" name="T67"/>
              <a:gd fmla="*/ 231740 w 1411" name="T68"/>
              <a:gd fmla="*/ 108199 h 1801" name="T69"/>
              <a:gd fmla="*/ 327468 w 1411" name="T70"/>
              <a:gd fmla="*/ 130704 h 1801" name="T71"/>
              <a:gd fmla="*/ 346527 w 1411" name="T72"/>
              <a:gd fmla="*/ 146717 h 1801" name="T73"/>
              <a:gd fmla="*/ 412367 w 1411" name="T74"/>
              <a:gd fmla="*/ 267467 h 1801" name="T75"/>
              <a:gd fmla="*/ 417565 w 1411" name="T76"/>
              <a:gd fmla="*/ 277421 h 1801" name="T77"/>
              <a:gd fmla="*/ 470410 w 1411" name="T78"/>
              <a:gd fmla="*/ 268765 h 1801" name="T79"/>
              <a:gd fmla="*/ 498133 w 1411" name="T80"/>
              <a:gd fmla="*/ 249722 h 1801" name="T81"/>
              <a:gd fmla="*/ 517192 w 1411" name="T82"/>
              <a:gd fmla="*/ 304254 h 1801" name="T83"/>
              <a:gd fmla="*/ 457849 w 1411" name="T84"/>
              <a:gd fmla="*/ 311179 h 1801" name="T85"/>
              <a:gd fmla="*/ 442255 w 1411" name="T86"/>
              <a:gd fmla="*/ 344504 h 1801" name="T87"/>
              <a:gd fmla="*/ 439223 w 1411" name="T88"/>
              <a:gd fmla="*/ 377396 h 1801" name="T89"/>
              <a:gd fmla="*/ 426661 w 1411" name="T90"/>
              <a:gd fmla="*/ 413751 h 1801" name="T91"/>
              <a:gd fmla="*/ 481673 w 1411" name="T92"/>
              <a:gd fmla="*/ 469149 h 1801" name="T93"/>
              <a:gd fmla="*/ 514593 w 1411" name="T94"/>
              <a:gd fmla="*/ 493818 h 1801" name="T95"/>
              <a:gd fmla="*/ 535384 w 1411" name="T96"/>
              <a:gd fmla="*/ 512861 h 1801" name="T97"/>
              <a:gd fmla="*/ 597759 w 1411" name="T98"/>
              <a:gd fmla="*/ 521517 h 1801" name="T99"/>
              <a:gd fmla="*/ 609888 w 1411" name="T100"/>
              <a:gd fmla="*/ 531904 h 1801" name="T101"/>
              <a:gd fmla="*/ 611187 w 1411" name="T102"/>
              <a:gd fmla="*/ 551380 h 1801" name="T103"/>
              <a:gd fmla="*/ 545780 w 1411" name="T104"/>
              <a:gd fmla="*/ 603748 h 1801" name="T105"/>
              <a:gd fmla="*/ 548379 w 1411" name="T106"/>
              <a:gd fmla="*/ 630581 h 1801" name="T107"/>
              <a:gd fmla="*/ 523689 w 1411" name="T108"/>
              <a:gd fmla="*/ 644430 h 1801" name="T109"/>
              <a:gd fmla="*/ 523256 w 1411" name="T110"/>
              <a:gd fmla="*/ 712379 h 1801" name="T111"/>
              <a:gd fmla="*/ 431426 w 1411" name="T112"/>
              <a:gd fmla="*/ 762583 h 1801" name="T113"/>
              <a:gd fmla="*/ 360821 w 1411" name="T114"/>
              <a:gd fmla="*/ 769075 h 1801" name="T115"/>
              <a:gd fmla="*/ 325302 w 1411" name="T116"/>
              <a:gd fmla="*/ 717140 h 1801" name="T117"/>
              <a:gd fmla="*/ 302778 w 1411" name="T118"/>
              <a:gd fmla="*/ 735317 h 1801" name="T119"/>
              <a:gd fmla="*/ 294548 w 1411" name="T120"/>
              <a:gd fmla="*/ 776000 h 1801" name="T121"/>
              <a:gd fmla="*/ 280687 w 1411" name="T122"/>
              <a:gd fmla="*/ 775567 h 1801"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801" w="141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bg1"/>
          </a:solidFill>
          <a:ln cap="flat" cmpd="sng" w="8">
            <a:solidFill>
              <a:srgbClr val="FFFFFF"/>
            </a:solidFill>
            <a:round/>
          </a:ln>
        </p:spPr>
        <p:txBody>
          <a:bodyPr/>
          <a:lstStyle/>
          <a:p>
            <a:endParaRPr altLang="en-US" lang="zh-CN"/>
          </a:p>
        </p:txBody>
      </p:sp>
      <p:sp>
        <p:nvSpPr>
          <p:cNvPr id="25619" name="Freeform 20"/>
          <p:cNvSpPr/>
          <p:nvPr/>
        </p:nvSpPr>
        <p:spPr bwMode="auto">
          <a:xfrm>
            <a:off x="6788150" y="3844925"/>
            <a:ext cx="722313" cy="731838"/>
          </a:xfrm>
          <a:custGeom>
            <a:gdLst>
              <a:gd fmla="*/ 456152 w 1669" name="T0"/>
              <a:gd fmla="*/ 731838 h 1690" name="T1"/>
              <a:gd fmla="*/ 412008 w 1669" name="T2"/>
              <a:gd fmla="*/ 721012 h 1690" name="T3"/>
              <a:gd fmla="*/ 412008 w 1669" name="T4"/>
              <a:gd fmla="*/ 703690 h 1690" name="T5"/>
              <a:gd fmla="*/ 459182 w 1669" name="T6"/>
              <a:gd fmla="*/ 673811 h 1690" name="T7"/>
              <a:gd fmla="*/ 471732 w 1669" name="T8"/>
              <a:gd fmla="*/ 656922 h 1690" name="T9"/>
              <a:gd fmla="*/ 397294 w 1669" name="T10"/>
              <a:gd fmla="*/ 601493 h 1690" name="T11"/>
              <a:gd fmla="*/ 364402 w 1669" name="T12"/>
              <a:gd fmla="*/ 569448 h 1690" name="T13"/>
              <a:gd fmla="*/ 315065 w 1669" name="T14"/>
              <a:gd fmla="*/ 532639 h 1690" name="T15"/>
              <a:gd fmla="*/ 284770 w 1669" name="T16"/>
              <a:gd fmla="*/ 496264 h 1690" name="T17"/>
              <a:gd fmla="*/ 301649 w 1669" name="T18"/>
              <a:gd fmla="*/ 451661 h 1690" name="T19"/>
              <a:gd fmla="*/ 311603 w 1669" name="T20"/>
              <a:gd fmla="*/ 424812 h 1690" name="T21"/>
              <a:gd fmla="*/ 376520 w 1669" name="T22"/>
              <a:gd fmla="*/ 412254 h 1690" name="T23"/>
              <a:gd fmla="*/ 350553 w 1669" name="T24"/>
              <a:gd fmla="*/ 335173 h 1690" name="T25"/>
              <a:gd fmla="*/ 307708 w 1669" name="T26"/>
              <a:gd fmla="*/ 339504 h 1690" name="T27"/>
              <a:gd fmla="*/ 303380 w 1669" name="T28"/>
              <a:gd fmla="*/ 362022 h 1690" name="T29"/>
              <a:gd fmla="*/ 274384 w 1669" name="T30"/>
              <a:gd fmla="*/ 365919 h 1690" name="T31"/>
              <a:gd fmla="*/ 252312 w 1669" name="T32"/>
              <a:gd fmla="*/ 343834 h 1690" name="T33"/>
              <a:gd fmla="*/ 193886 w 1669" name="T34"/>
              <a:gd fmla="*/ 224748 h 1690" name="T35"/>
              <a:gd fmla="*/ 134162 w 1669" name="T36"/>
              <a:gd fmla="*/ 209158 h 1690" name="T37"/>
              <a:gd fmla="*/ 84825 w 1669" name="T38"/>
              <a:gd fmla="*/ 192270 h 1690" name="T39"/>
              <a:gd fmla="*/ 73573 w 1669" name="T40"/>
              <a:gd fmla="*/ 179279 h 1690" name="T41"/>
              <a:gd fmla="*/ 9088 w 1669" name="T42"/>
              <a:gd fmla="*/ 86608 h 1690" name="T43"/>
              <a:gd fmla="*/ 32891 w 1669" name="T44"/>
              <a:gd fmla="*/ 48934 h 1690" name="T45"/>
              <a:gd fmla="*/ 48039 w 1669" name="T46"/>
              <a:gd fmla="*/ 64956 h 1690" name="T47"/>
              <a:gd fmla="*/ 48039 w 1669" name="T48"/>
              <a:gd fmla="*/ 69286 h 1690" name="T49"/>
              <a:gd fmla="*/ 87855 w 1669" name="T50"/>
              <a:gd fmla="*/ 115622 h 1690" name="T51"/>
              <a:gd fmla="*/ 155369 w 1669" name="T52"/>
              <a:gd fmla="*/ 130345 h 1690" name="T53"/>
              <a:gd fmla="*/ 220719 w 1669" name="T54"/>
              <a:gd fmla="*/ 102197 h 1690" name="T55"/>
              <a:gd fmla="*/ 242791 w 1669" name="T56"/>
              <a:gd fmla="*/ 103930 h 1690" name="T57"/>
              <a:gd fmla="*/ 272220 w 1669" name="T58"/>
              <a:gd fmla="*/ 67987 h 1690" name="T59"/>
              <a:gd fmla="*/ 319393 w 1669" name="T60"/>
              <a:gd fmla="*/ 866 h 1690" name="T61"/>
              <a:gd fmla="*/ 320691 w 1669" name="T62"/>
              <a:gd fmla="*/ 36375 h 1690" name="T63"/>
              <a:gd fmla="*/ 363104 w 1669" name="T64"/>
              <a:gd fmla="*/ 71452 h 1690" name="T65"/>
              <a:gd fmla="*/ 454421 w 1669" name="T66"/>
              <a:gd fmla="*/ 123416 h 1690" name="T67"/>
              <a:gd fmla="*/ 551364 w 1669" name="T68"/>
              <a:gd fmla="*/ 301829 h 1690" name="T69"/>
              <a:gd fmla="*/ 577331 w 1669" name="T70"/>
              <a:gd fmla="*/ 376312 h 1690" name="T71"/>
              <a:gd fmla="*/ 699808 w 1669" name="T72"/>
              <a:gd fmla="*/ 455991 h 1690" name="T73"/>
              <a:gd fmla="*/ 699808 w 1669" name="T74"/>
              <a:gd fmla="*/ 464219 h 1690" name="T75"/>
              <a:gd fmla="*/ 624937 w 1669" name="T76"/>
              <a:gd fmla="*/ 468116 h 1690" name="T77"/>
              <a:gd fmla="*/ 624937 w 1669" name="T78"/>
              <a:gd fmla="*/ 496697 h 1690" name="T79"/>
              <a:gd fmla="*/ 669081 w 1669" name="T80"/>
              <a:gd fmla="*/ 514452 h 1690" name="T81"/>
              <a:gd fmla="*/ 666051 w 1669" name="T82"/>
              <a:gd fmla="*/ 549961 h 1690" name="T83"/>
              <a:gd fmla="*/ 718418 w 1669" name="T84"/>
              <a:gd fmla="*/ 576810 h 1690" name="T85"/>
              <a:gd fmla="*/ 722313 w 1669" name="T86"/>
              <a:gd fmla="*/ 585470 h 1690" name="T87"/>
              <a:gd fmla="*/ 666917 w 1669" name="T88"/>
              <a:gd fmla="*/ 640900 h 1690" name="T89"/>
              <a:gd fmla="*/ 666917 w 1669" name="T90"/>
              <a:gd fmla="*/ 647828 h 1690" name="T91"/>
              <a:gd fmla="*/ 601567 w 1669" name="T92"/>
              <a:gd fmla="*/ 701525 h 1690" name="T93"/>
              <a:gd fmla="*/ 555692 w 1669" name="T94"/>
              <a:gd fmla="*/ 715816 h 1690" name="T95"/>
              <a:gd fmla="*/ 553095 w 1669" name="T96"/>
              <a:gd fmla="*/ 723177 h 1690" name="T97"/>
              <a:gd fmla="*/ 486880 w 1669" name="T98"/>
              <a:gd fmla="*/ 717115 h 1690" name="T99"/>
              <a:gd fmla="*/ 456152 w 1669" name="T100"/>
              <a:gd fmla="*/ 731838 h 169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690" w="1669">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bg1"/>
          </a:solidFill>
          <a:ln cap="flat" cmpd="sng" w="8">
            <a:solidFill>
              <a:srgbClr val="FFFFFF"/>
            </a:solidFill>
            <a:round/>
          </a:ln>
        </p:spPr>
        <p:txBody>
          <a:bodyPr/>
          <a:lstStyle/>
          <a:p>
            <a:endParaRPr altLang="en-US" lang="zh-CN"/>
          </a:p>
        </p:txBody>
      </p:sp>
      <p:sp>
        <p:nvSpPr>
          <p:cNvPr id="25620" name="Freeform 21"/>
          <p:cNvSpPr/>
          <p:nvPr/>
        </p:nvSpPr>
        <p:spPr bwMode="auto">
          <a:xfrm>
            <a:off x="6057900" y="3705225"/>
            <a:ext cx="736600" cy="736600"/>
          </a:xfrm>
          <a:custGeom>
            <a:gdLst>
              <a:gd fmla="*/ 627410 w 1700" name="T0"/>
              <a:gd fmla="*/ 736600 h 1701" name="T1"/>
              <a:gd fmla="*/ 569348 w 1700" name="T2"/>
              <a:gd fmla="*/ 726640 h 1701" name="T3"/>
              <a:gd fmla="*/ 523853 w 1700" name="T4"/>
              <a:gd fmla="*/ 701524 h 1701" name="T5"/>
              <a:gd fmla="*/ 436760 w 1700" name="T6"/>
              <a:gd fmla="*/ 679439 h 1701" name="T7"/>
              <a:gd fmla="*/ 413363 w 1700" name="T8"/>
              <a:gd fmla="*/ 641764 h 1701" name="T9"/>
              <a:gd fmla="*/ 369167 w 1700" name="T10"/>
              <a:gd fmla="*/ 612318 h 1701" name="T11"/>
              <a:gd fmla="*/ 210148 w 1700" name="T12"/>
              <a:gd fmla="*/ 604090 h 1701" name="T13"/>
              <a:gd fmla="*/ 109190 w 1700" name="T14"/>
              <a:gd fmla="*/ 549094 h 1701" name="T15"/>
              <a:gd fmla="*/ 77560 w 1700" name="T16"/>
              <a:gd fmla="*/ 513152 h 1701" name="T17"/>
              <a:gd fmla="*/ 22965 w 1700" name="T18"/>
              <a:gd fmla="*/ 385405 h 1701" name="T19"/>
              <a:gd fmla="*/ 1300 w 1700" name="T20"/>
              <a:gd fmla="*/ 320882 h 1701" name="T21"/>
              <a:gd fmla="*/ 433 w 1700" name="T22"/>
              <a:gd fmla="*/ 269784 h 1701" name="T23"/>
              <a:gd fmla="*/ 65427 w 1700" name="T24"/>
              <a:gd fmla="*/ 236006 h 1701" name="T25"/>
              <a:gd fmla="*/ 87525 w 1700" name="T26"/>
              <a:gd fmla="*/ 225180 h 1701" name="T27"/>
              <a:gd fmla="*/ 180684 w 1700" name="T28"/>
              <a:gd fmla="*/ 189238 h 1701" name="T29"/>
              <a:gd fmla="*/ 273409 w 1700" name="T30"/>
              <a:gd fmla="*/ 168885 h 1701" name="T31"/>
              <a:gd fmla="*/ 340569 w 1700" name="T32"/>
              <a:gd fmla="*/ 108260 h 1701" name="T33"/>
              <a:gd fmla="*/ 375666 w 1700" name="T34"/>
              <a:gd fmla="*/ 0 h 1701" name="T35"/>
              <a:gd fmla="*/ 444560 w 1700" name="T36"/>
              <a:gd fmla="*/ 17322 h 1701" name="T37"/>
              <a:gd fmla="*/ 547250 w 1700" name="T38"/>
              <a:gd fmla="*/ 19920 h 1701" name="T39"/>
              <a:gd fmla="*/ 563716 w 1700" name="T40"/>
              <a:gd fmla="*/ 45902 h 1701" name="T41"/>
              <a:gd fmla="*/ 578448 w 1700" name="T42"/>
              <a:gd fmla="*/ 114322 h 1701" name="T43"/>
              <a:gd fmla="*/ 536418 w 1700" name="T44"/>
              <a:gd fmla="*/ 162823 h 1701" name="T45"/>
              <a:gd fmla="*/ 521253 w 1700" name="T46"/>
              <a:gd fmla="*/ 168019 h 1701" name="T47"/>
              <a:gd fmla="*/ 521253 w 1700" name="T48"/>
              <a:gd fmla="*/ 177979 h 1701" name="T49"/>
              <a:gd fmla="*/ 568049 w 1700" name="T50"/>
              <a:gd fmla="*/ 214788 h 1701" name="T51"/>
              <a:gd fmla="*/ 571082 w 1700" name="T52"/>
              <a:gd fmla="*/ 222149 h 1701" name="T53"/>
              <a:gd fmla="*/ 671606 w 1700" name="T54"/>
              <a:gd fmla="*/ 258525 h 1701" name="T55"/>
              <a:gd fmla="*/ 700637 w 1700" name="T56"/>
              <a:gd fmla="*/ 283208 h 1701" name="T57"/>
              <a:gd fmla="*/ 736600 w 1700" name="T58"/>
              <a:gd fmla="*/ 312654 h 1701" name="T59"/>
              <a:gd fmla="*/ 734867 w 1700" name="T60"/>
              <a:gd fmla="*/ 325213 h 1701" name="T61"/>
              <a:gd fmla="*/ 715369 w 1700" name="T62"/>
              <a:gd fmla="*/ 387137 h 1701" name="T63"/>
              <a:gd fmla="*/ 693271 w 1700" name="T64"/>
              <a:gd fmla="*/ 381075 h 1701" name="T65"/>
              <a:gd fmla="*/ 621344 w 1700" name="T66"/>
              <a:gd fmla="*/ 319583 h 1701" name="T67"/>
              <a:gd fmla="*/ 623944 w 1700" name="T68"/>
              <a:gd fmla="*/ 413120 h 1701" name="T69"/>
              <a:gd fmla="*/ 562416 w 1700" name="T70"/>
              <a:gd fmla="*/ 482839 h 1701" name="T71"/>
              <a:gd fmla="*/ 562416 w 1700" name="T72"/>
              <a:gd fmla="*/ 512286 h 1701" name="T73"/>
              <a:gd fmla="*/ 589713 w 1700" name="T74"/>
              <a:gd fmla="*/ 534371 h 1701" name="T75"/>
              <a:gd fmla="*/ 603145 w 1700" name="T76"/>
              <a:gd fmla="*/ 584170 h 1701" name="T77"/>
              <a:gd fmla="*/ 637809 w 1700" name="T78"/>
              <a:gd fmla="*/ 607987 h 1701" name="T79"/>
              <a:gd fmla="*/ 673772 w 1700" name="T80"/>
              <a:gd fmla="*/ 594563 h 1701" name="T81"/>
              <a:gd fmla="*/ 689804 w 1700" name="T82"/>
              <a:gd fmla="*/ 684202 h 1701" name="T83"/>
              <a:gd fmla="*/ 644308 w 1700" name="T84"/>
              <a:gd fmla="*/ 710185 h 1701" name="T85"/>
              <a:gd fmla="*/ 627410 w 1700" name="T86"/>
              <a:gd fmla="*/ 736600 h 170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701" w="1700">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bg1"/>
          </a:solidFill>
          <a:ln cap="flat" cmpd="sng" w="8">
            <a:solidFill>
              <a:srgbClr val="FFFFFF"/>
            </a:solidFill>
            <a:round/>
          </a:ln>
        </p:spPr>
        <p:txBody>
          <a:bodyPr/>
          <a:lstStyle/>
          <a:p>
            <a:endParaRPr altLang="en-US" lang="zh-CN"/>
          </a:p>
        </p:txBody>
      </p:sp>
      <p:sp>
        <p:nvSpPr>
          <p:cNvPr id="25621" name="Freeform 22"/>
          <p:cNvSpPr/>
          <p:nvPr/>
        </p:nvSpPr>
        <p:spPr bwMode="auto">
          <a:xfrm>
            <a:off x="5470525" y="3224213"/>
            <a:ext cx="649288" cy="1195387"/>
          </a:xfrm>
          <a:custGeom>
            <a:gdLst>
              <a:gd fmla="*/ 454242 w 1498" name="T0"/>
              <a:gd fmla="*/ 1194954 h 2761" name="T1"/>
              <a:gd fmla="*/ 368855 w 1498" name="T2"/>
              <a:gd fmla="*/ 1130444 h 2761" name="T3"/>
              <a:gd fmla="*/ 335480 w 1498" name="T4"/>
              <a:gd fmla="*/ 1118321 h 2761" name="T5"/>
              <a:gd fmla="*/ 240124 w 1498" name="T6"/>
              <a:gd fmla="*/ 1130011 h 2761" name="T7"/>
              <a:gd fmla="*/ 195913 w 1498" name="T8"/>
              <a:gd fmla="*/ 1103168 h 2761" name="T9"/>
              <a:gd fmla="*/ 132198 w 1498" name="T10"/>
              <a:gd fmla="*/ 1066367 h 2761" name="T11"/>
              <a:gd fmla="*/ 75418 w 1498" name="T12"/>
              <a:gd fmla="*/ 1065068 h 2761" name="T13"/>
              <a:gd fmla="*/ 17337 w 1498" name="T14"/>
              <a:gd fmla="*/ 1043420 h 2761" name="T15"/>
              <a:gd fmla="*/ 28607 w 1498" name="T16"/>
              <a:gd fmla="*/ 1008351 h 2761" name="T17"/>
              <a:gd fmla="*/ 13870 w 1498" name="T18"/>
              <a:gd fmla="*/ 964189 h 2761" name="T19"/>
              <a:gd fmla="*/ 4334 w 1498" name="T20"/>
              <a:gd fmla="*/ 936913 h 2761" name="T21"/>
              <a:gd fmla="*/ 78885 w 1498" name="T22"/>
              <a:gd fmla="*/ 937346 h 2761" name="T23"/>
              <a:gd fmla="*/ 89288 w 1498" name="T24"/>
              <a:gd fmla="*/ 838633 h 2761" name="T25"/>
              <a:gd fmla="*/ 71517 w 1498" name="T26"/>
              <a:gd fmla="*/ 799667 h 2761" name="T27"/>
              <a:gd fmla="*/ 142601 w 1498" name="T28"/>
              <a:gd fmla="*/ 702252 h 2761" name="T29"/>
              <a:gd fmla="*/ 203715 w 1498" name="T30"/>
              <a:gd fmla="*/ 735157 h 2761" name="T31"/>
              <a:gd fmla="*/ 231455 w 1498" name="T32"/>
              <a:gd fmla="*/ 727363 h 2761" name="T33"/>
              <a:gd fmla="*/ 231455 w 1498" name="T34"/>
              <a:gd fmla="*/ 670646 h 2761" name="T35"/>
              <a:gd fmla="*/ 288235 w 1498" name="T36"/>
              <a:gd fmla="*/ 666317 h 2761" name="T37"/>
              <a:gd fmla="*/ 322910 w 1498" name="T38"/>
              <a:gd fmla="*/ 667183 h 2761" name="T39"/>
              <a:gd fmla="*/ 329412 w 1498" name="T40"/>
              <a:gd fmla="*/ 553749 h 2761" name="T41"/>
              <a:gd fmla="*/ 344582 w 1498" name="T42"/>
              <a:gd fmla="*/ 511752 h 2761" name="T43"/>
              <a:gd fmla="*/ 345016 w 1498" name="T44"/>
              <a:gd fmla="*/ 484909 h 2761" name="T45"/>
              <a:gd fmla="*/ 321177 w 1498" name="T46"/>
              <a:gd fmla="*/ 481445 h 2761" name="T47"/>
              <a:gd fmla="*/ 255294 w 1498" name="T48"/>
              <a:gd fmla="*/ 432954 h 2761" name="T49"/>
              <a:gd fmla="*/ 172074 w 1498" name="T50"/>
              <a:gd fmla="*/ 400916 h 2761" name="T51"/>
              <a:gd fmla="*/ 185077 w 1498" name="T52"/>
              <a:gd fmla="*/ 367145 h 2761" name="T53"/>
              <a:gd fmla="*/ 178142 w 1498" name="T54"/>
              <a:gd fmla="*/ 319087 h 2761" name="T55"/>
              <a:gd fmla="*/ 203282 w 1498" name="T56"/>
              <a:gd fmla="*/ 288348 h 2761" name="T57"/>
              <a:gd fmla="*/ 249226 w 1498" name="T58"/>
              <a:gd fmla="*/ 296574 h 2761" name="T59"/>
              <a:gd fmla="*/ 354118 w 1498" name="T60"/>
              <a:gd fmla="*/ 303501 h 2761" name="T61"/>
              <a:gd fmla="*/ 374489 w 1498" name="T62"/>
              <a:gd fmla="*/ 187902 h 2761" name="T63"/>
              <a:gd fmla="*/ 407864 w 1498" name="T64"/>
              <a:gd fmla="*/ 136381 h 2761" name="T65"/>
              <a:gd fmla="*/ 449907 w 1498" name="T66"/>
              <a:gd fmla="*/ 77499 h 2761" name="T67"/>
              <a:gd fmla="*/ 488483 w 1498" name="T68"/>
              <a:gd fmla="*/ 48924 h 2761" name="T69"/>
              <a:gd fmla="*/ 513622 w 1498" name="T70"/>
              <a:gd fmla="*/ 12556 h 2761" name="T71"/>
              <a:gd fmla="*/ 541362 w 1498" name="T72"/>
              <a:gd fmla="*/ 34636 h 2761" name="T73"/>
              <a:gd fmla="*/ 549598 w 1498" name="T74"/>
              <a:gd fmla="*/ 34636 h 2761" name="T75"/>
              <a:gd fmla="*/ 576037 w 1498" name="T76"/>
              <a:gd fmla="*/ 0 h 2761" name="T77"/>
              <a:gd fmla="*/ 620248 w 1498" name="T78"/>
              <a:gd fmla="*/ 38100 h 2761" name="T79"/>
              <a:gd fmla="*/ 603344 w 1498" name="T80"/>
              <a:gd fmla="*/ 68840 h 2761" name="T81"/>
              <a:gd fmla="*/ 566935 w 1498" name="T82"/>
              <a:gd fmla="*/ 170151 h 2761" name="T83"/>
              <a:gd fmla="*/ 574303 w 1498" name="T84"/>
              <a:gd fmla="*/ 306099 h 2761" name="T85"/>
              <a:gd fmla="*/ 532260 w 1498" name="T86"/>
              <a:gd fmla="*/ 403081 h 2761" name="T87"/>
              <a:gd fmla="*/ 531827 w 1498" name="T88"/>
              <a:gd fmla="*/ 514783 h 2761" name="T89"/>
              <a:gd fmla="*/ 557399 w 1498" name="T90"/>
              <a:gd fmla="*/ 610466 h 2761" name="T91"/>
              <a:gd fmla="*/ 551331 w 1498" name="T92"/>
              <a:gd fmla="*/ 723900 h 2761" name="T93"/>
              <a:gd fmla="*/ 577338 w 1498" name="T94"/>
              <a:gd fmla="*/ 764164 h 2761" name="T95"/>
              <a:gd fmla="*/ 574303 w 1498" name="T96"/>
              <a:gd fmla="*/ 809625 h 2761" name="T97"/>
              <a:gd fmla="*/ 605511 w 1498" name="T98"/>
              <a:gd fmla="*/ 889721 h 2761" name="T99"/>
              <a:gd fmla="*/ 649288 w 1498" name="T100"/>
              <a:gd fmla="*/ 988435 h 2761" name="T101"/>
              <a:gd fmla="*/ 612012 w 1498" name="T102"/>
              <a:gd fmla="*/ 980642 h 2761" name="T103"/>
              <a:gd fmla="*/ 472012 w 1498" name="T104"/>
              <a:gd fmla="*/ 984105 h 2761" name="T105"/>
              <a:gd fmla="*/ 470712 w 1498" name="T106"/>
              <a:gd fmla="*/ 999692 h 2761" name="T107"/>
              <a:gd fmla="*/ 521424 w 1498" name="T108"/>
              <a:gd fmla="*/ 1045152 h 2761" name="T109"/>
              <a:gd fmla="*/ 527059 w 1498" name="T110"/>
              <a:gd fmla="*/ 1066367 h 2761" name="T111"/>
              <a:gd fmla="*/ 462910 w 1498" name="T112"/>
              <a:gd fmla="*/ 1113126 h 2761" name="T113"/>
              <a:gd fmla="*/ 463777 w 1498" name="T114"/>
              <a:gd fmla="*/ 1195387 h 2761" name="T115"/>
              <a:gd fmla="*/ 454242 w 1498" name="T116"/>
              <a:gd fmla="*/ 1194954 h 276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761" w="1498">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bg1"/>
          </a:solidFill>
          <a:ln cap="flat" cmpd="sng" w="8">
            <a:solidFill>
              <a:srgbClr val="FFFFFF"/>
            </a:solidFill>
            <a:round/>
          </a:ln>
        </p:spPr>
        <p:txBody>
          <a:bodyPr/>
          <a:lstStyle/>
          <a:p>
            <a:endParaRPr altLang="en-US" lang="zh-CN"/>
          </a:p>
        </p:txBody>
      </p:sp>
      <p:sp>
        <p:nvSpPr>
          <p:cNvPr id="25622" name="Freeform 23"/>
          <p:cNvSpPr/>
          <p:nvPr/>
        </p:nvSpPr>
        <p:spPr bwMode="auto">
          <a:xfrm>
            <a:off x="3484563" y="3149600"/>
            <a:ext cx="1639887" cy="1222375"/>
          </a:xfrm>
          <a:custGeom>
            <a:gdLst>
              <a:gd fmla="*/ 683575 w 3788" name="T0"/>
              <a:gd fmla="*/ 1186003 h 2823" name="T1"/>
              <a:gd fmla="*/ 561492 w 3788" name="T2"/>
              <a:gd fmla="*/ 1031420 h 2823" name="T3"/>
              <a:gd fmla="*/ 322523 w 3788" name="T4"/>
              <a:gd fmla="*/ 975562 h 2823" name="T5"/>
              <a:gd fmla="*/ 191782 w 3788" name="T6"/>
              <a:gd fmla="*/ 898487 h 2823" name="T7"/>
              <a:gd fmla="*/ 88315 w 3788" name="T8"/>
              <a:gd fmla="*/ 856485 h 2823" name="T9"/>
              <a:gd fmla="*/ 0 w 3788" name="T10"/>
              <a:gd fmla="*/ 546453 h 2823" name="T11"/>
              <a:gd fmla="*/ 12987 w 3788" name="T12"/>
              <a:gd fmla="*/ 431707 h 2823" name="T13"/>
              <a:gd fmla="*/ 55846 w 3788" name="T14"/>
              <a:gd fmla="*/ 435604 h 2823" name="T15"/>
              <a:gd fmla="*/ 141564 w 3788" name="T16"/>
              <a:gd fmla="*/ 453357 h 2823" name="T17"/>
              <a:gd fmla="*/ 208233 w 3788" name="T18"/>
              <a:gd fmla="*/ 435604 h 2823" name="T19"/>
              <a:gd fmla="*/ 183989 w 3788" name="T20"/>
              <a:gd fmla="*/ 334280 h 2823" name="T21"/>
              <a:gd fmla="*/ 236805 w 3788" name="T22"/>
              <a:gd fmla="*/ 298774 h 2823" name="T23"/>
              <a:gd fmla="*/ 161478 w 3788" name="T24"/>
              <a:gd fmla="*/ 161944 h 2823" name="T25"/>
              <a:gd fmla="*/ 139832 w 3788" name="T26"/>
              <a:gd fmla="*/ 80539 h 2823" name="T27"/>
              <a:gd fmla="*/ 333778 w 3788" name="T28"/>
              <a:gd fmla="*/ 50229 h 2823" name="T29"/>
              <a:gd fmla="*/ 528591 w 3788" name="T30"/>
              <a:gd fmla="*/ 15155 h 2823" name="T31"/>
              <a:gd fmla="*/ 796566 w 3788" name="T32"/>
              <a:gd fmla="*/ 106952 h 2823" name="T33"/>
              <a:gd fmla="*/ 890076 w 3788" name="T34"/>
              <a:gd fmla="*/ 177532 h 2823" name="T35"/>
              <a:gd fmla="*/ 948520 w 3788" name="T36"/>
              <a:gd fmla="*/ 160645 h 2823" name="T37"/>
              <a:gd fmla="*/ 1004366 w 3788" name="T38"/>
              <a:gd fmla="*/ 85302 h 2823" name="T39"/>
              <a:gd fmla="*/ 1129912 w 3788" name="T40"/>
              <a:gd fmla="*/ 131201 h 2823" name="T41"/>
              <a:gd fmla="*/ 1224720 w 3788" name="T42"/>
              <a:gd fmla="*/ 193121 h 2823" name="T43"/>
              <a:gd fmla="*/ 1238574 w 3788" name="T44"/>
              <a:gd fmla="*/ 209142 h 2823" name="T45"/>
              <a:gd fmla="*/ 1358491 w 3788" name="T46"/>
              <a:gd fmla="*/ 271495 h 2823" name="T47"/>
              <a:gd fmla="*/ 1468885 w 3788" name="T48"/>
              <a:gd fmla="*/ 348137 h 2823" name="T49"/>
              <a:gd fmla="*/ 1570620 w 3788" name="T50"/>
              <a:gd fmla="*/ 455522 h 2823" name="T51"/>
              <a:gd fmla="*/ 1605687 w 3788" name="T52"/>
              <a:gd fmla="*/ 586723 h 2823" name="T53"/>
              <a:gd fmla="*/ 1519103 w 3788" name="T54"/>
              <a:gd fmla="*/ 757760 h 2823" name="T55"/>
              <a:gd fmla="*/ 1471483 w 3788" name="T56"/>
              <a:gd fmla="*/ 814484 h 2823" name="T57"/>
              <a:gd fmla="*/ 1472781 w 3788" name="T58"/>
              <a:gd fmla="*/ 872939 h 2823" name="T59"/>
              <a:gd fmla="*/ 1352431 w 3788" name="T60"/>
              <a:gd fmla="*/ 842629 h 2823" name="T61"/>
              <a:gd fmla="*/ 1397021 w 3788" name="T62"/>
              <a:gd fmla="*/ 1009769 h 2823" name="T63"/>
              <a:gd fmla="*/ 1371479 w 3788" name="T64"/>
              <a:gd fmla="*/ 1104164 h 2823" name="T65"/>
              <a:gd fmla="*/ 1316066 w 3788" name="T66"/>
              <a:gd fmla="*/ 1127114 h 2823" name="T67"/>
              <a:gd fmla="*/ 1270609 w 3788" name="T68"/>
              <a:gd fmla="*/ 1105896 h 2823" name="T69"/>
              <a:gd fmla="*/ 1229482 w 3788" name="T70"/>
              <a:gd fmla="*/ 1082081 h 2823" name="T71"/>
              <a:gd fmla="*/ 1190520 w 3788" name="T72"/>
              <a:gd fmla="*/ 1081215 h 2823" name="T73"/>
              <a:gd fmla="*/ 1097010 w 3788" name="T74"/>
              <a:gd fmla="*/ 1005006 h 2823" name="T75"/>
              <a:gd fmla="*/ 1045060 w 3788" name="T76"/>
              <a:gd fmla="*/ 903250 h 2823" name="T77"/>
              <a:gd fmla="*/ 916051 w 3788" name="T78"/>
              <a:gd fmla="*/ 949581 h 2823" name="T79"/>
              <a:gd fmla="*/ 947654 w 3788" name="T80"/>
              <a:gd fmla="*/ 1019728 h 2823" name="T81"/>
              <a:gd fmla="*/ 869296 w 3788" name="T82"/>
              <a:gd fmla="*/ 1173878 h 2823" name="T83"/>
              <a:gd fmla="*/ 816480 w 3788" name="T84"/>
              <a:gd fmla="*/ 1220643 h 2823" name="T85"/>
              <a:gd fmla="*/ 743317 w 3788" name="T86"/>
              <a:gd fmla="*/ 1195962 h 282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2823" w="3787">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bg1"/>
          </a:solidFill>
          <a:ln cap="flat" cmpd="sng" w="8">
            <a:solidFill>
              <a:srgbClr val="FFFFFF"/>
            </a:solidFill>
            <a:round/>
          </a:ln>
        </p:spPr>
        <p:txBody>
          <a:bodyPr/>
          <a:lstStyle/>
          <a:p>
            <a:endParaRPr altLang="en-US" lang="zh-CN"/>
          </a:p>
        </p:txBody>
      </p:sp>
      <p:sp>
        <p:nvSpPr>
          <p:cNvPr id="25623" name="Freeform 24"/>
          <p:cNvSpPr/>
          <p:nvPr/>
        </p:nvSpPr>
        <p:spPr bwMode="auto">
          <a:xfrm>
            <a:off x="6016625" y="3048000"/>
            <a:ext cx="450850" cy="914400"/>
          </a:xfrm>
          <a:custGeom>
            <a:gdLst>
              <a:gd fmla="*/ 42835 w 1042" name="T0"/>
              <a:gd fmla="*/ 914400 h 2109" name="T1"/>
              <a:gd fmla="*/ 12980 w 1042" name="T2"/>
              <a:gd fmla="*/ 833756 h 2109" name="T3"/>
              <a:gd fmla="*/ 25528 w 1042" name="T4"/>
              <a:gd fmla="*/ 794735 h 2109" name="T5"/>
              <a:gd fmla="*/ 22932 w 1042" name="T6"/>
              <a:gd fmla="*/ 746175 h 2109" name="T7"/>
              <a:gd fmla="*/ 0 w 1042" name="T8"/>
              <a:gd fmla="*/ 685908 h 2109" name="T9"/>
              <a:gd fmla="*/ 433 w 1042" name="T10"/>
              <a:gd fmla="*/ 585320 h 2109" name="T11"/>
              <a:gd fmla="*/ 41104 w 1042" name="T12"/>
              <a:gd fmla="*/ 512480 h 2109" name="T13"/>
              <a:gd fmla="*/ 42402 w 1042" name="T14"/>
              <a:gd fmla="*/ 475627 h 2109" name="T15"/>
              <a:gd fmla="*/ 60142 w 1042" name="T16"/>
              <a:gd fmla="*/ 326912 h 2109" name="T17"/>
              <a:gd fmla="*/ 71392 w 1042" name="T18"/>
              <a:gd fmla="*/ 250604 h 2109" name="T19"/>
              <a:gd fmla="*/ 86968 w 1042" name="T20"/>
              <a:gd fmla="*/ 221121 h 2109" name="T21"/>
              <a:gd fmla="*/ 147976 w 1042" name="T22"/>
              <a:gd fmla="*/ 143078 h 2109" name="T23"/>
              <a:gd fmla="*/ 203791 w 1042" name="T24"/>
              <a:gd fmla="*/ 73707 h 2109" name="T25"/>
              <a:gd fmla="*/ 228886 w 1042" name="T26"/>
              <a:gd fmla="*/ 49861 h 2109" name="T27"/>
              <a:gd fmla="*/ 318883 w 1042" name="T28"/>
              <a:gd fmla="*/ 42490 h 2109" name="T29"/>
              <a:gd fmla="*/ 375564 w 1042" name="T30"/>
              <a:gd fmla="*/ 13874 h 2109" name="T31"/>
              <a:gd fmla="*/ 385516 w 1042" name="T32"/>
              <a:gd fmla="*/ 0 h 2109" name="T33"/>
              <a:gd fmla="*/ 410178 w 1042" name="T34"/>
              <a:gd fmla="*/ 17776 h 2109" name="T35"/>
              <a:gd fmla="*/ 369507 w 1042" name="T36"/>
              <a:gd fmla="*/ 81945 h 2109" name="T37"/>
              <a:gd fmla="*/ 450850 w 1042" name="T38"/>
              <a:gd fmla="*/ 167792 h 2109" name="T39"/>
              <a:gd fmla="*/ 450417 w 1042" name="T40"/>
              <a:gd fmla="*/ 193372 h 2109" name="T41"/>
              <a:gd fmla="*/ 383785 w 1042" name="T42"/>
              <a:gd fmla="*/ 249737 h 2109" name="T43"/>
              <a:gd fmla="*/ 362584 w 1042" name="T44"/>
              <a:gd fmla="*/ 345989 h 2109" name="T45"/>
              <a:gd fmla="*/ 397198 w 1042" name="T46"/>
              <a:gd fmla="*/ 375038 h 2109" name="T47"/>
              <a:gd fmla="*/ 432245 w 1042" name="T48"/>
              <a:gd fmla="*/ 466955 h 2109" name="T49"/>
              <a:gd fmla="*/ 418399 w 1042" name="T50"/>
              <a:gd fmla="*/ 520718 h 2109" name="T51"/>
              <a:gd fmla="*/ 363882 w 1042" name="T52"/>
              <a:gd fmla="*/ 588789 h 2109" name="T53"/>
              <a:gd fmla="*/ 362584 w 1042" name="T54"/>
              <a:gd fmla="*/ 605698 h 2109" name="T55"/>
              <a:gd fmla="*/ 394169 w 1042" name="T56"/>
              <a:gd fmla="*/ 640383 h 2109" name="T57"/>
              <a:gd fmla="*/ 390708 w 1042" name="T58"/>
              <a:gd fmla="*/ 734035 h 2109" name="T59"/>
              <a:gd fmla="*/ 310230 w 1042" name="T60"/>
              <a:gd fmla="*/ 811644 h 2109" name="T61"/>
              <a:gd fmla="*/ 214608 w 1042" name="T62"/>
              <a:gd fmla="*/ 833322 h 2109" name="T63"/>
              <a:gd fmla="*/ 121582 w 1042" name="T64"/>
              <a:gd fmla="*/ 869309 h 2109" name="T65"/>
              <a:gd fmla="*/ 85670 w 1042" name="T66"/>
              <a:gd fmla="*/ 889686 h 2109" name="T67"/>
              <a:gd fmla="*/ 42835 w 1042" name="T68"/>
              <a:gd fmla="*/ 914400 h 2109"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2109" w="1042">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bg1"/>
          </a:solidFill>
          <a:ln cap="flat" cmpd="sng" w="8">
            <a:solidFill>
              <a:srgbClr val="FFFFFF"/>
            </a:solidFill>
            <a:round/>
          </a:ln>
        </p:spPr>
        <p:txBody>
          <a:bodyPr/>
          <a:lstStyle/>
          <a:p>
            <a:endParaRPr altLang="en-US" lang="zh-CN"/>
          </a:p>
        </p:txBody>
      </p:sp>
      <p:sp>
        <p:nvSpPr>
          <p:cNvPr id="25624" name="Freeform 25"/>
          <p:cNvSpPr/>
          <p:nvPr/>
        </p:nvSpPr>
        <p:spPr bwMode="auto">
          <a:xfrm>
            <a:off x="6602413" y="3387725"/>
            <a:ext cx="844550" cy="574675"/>
          </a:xfrm>
          <a:custGeom>
            <a:gdLst>
              <a:gd fmla="*/ 92156 w 1952" name="T0"/>
              <a:gd fmla="*/ 572941 h 1326" name="T1"/>
              <a:gd fmla="*/ 56678 w 1952" name="T2"/>
              <a:gd fmla="*/ 546505 h 1326" name="T3"/>
              <a:gd fmla="*/ 0 w 1952" name="T4"/>
              <a:gd fmla="*/ 495365 h 1326" name="T5"/>
              <a:gd fmla="*/ 12980 w 1952" name="T6"/>
              <a:gd fmla="*/ 467628 h 1326" name="T7"/>
              <a:gd fmla="*/ 51919 w 1952" name="T8"/>
              <a:gd fmla="*/ 428623 h 1326" name="T9"/>
              <a:gd fmla="*/ 51919 w 1952" name="T10"/>
              <a:gd fmla="*/ 383550 h 1326" name="T11"/>
              <a:gd fmla="*/ 18172 w 1952" name="T12"/>
              <a:gd fmla="*/ 273036 h 1326" name="T13"/>
              <a:gd fmla="*/ 28123 w 1952" name="T14"/>
              <a:gd fmla="*/ 226663 h 1326" name="T15"/>
              <a:gd fmla="*/ 92156 w 1952" name="T16"/>
              <a:gd fmla="*/ 154287 h 1326" name="T17"/>
              <a:gd fmla="*/ 200321 w 1952" name="T18"/>
              <a:gd fmla="*/ 67609 h 1326" name="T19"/>
              <a:gd fmla="*/ 268681 w 1952" name="T20"/>
              <a:gd fmla="*/ 0 h 1326" name="T21"/>
              <a:gd fmla="*/ 280796 w 1952" name="T22"/>
              <a:gd fmla="*/ 49840 h 1326" name="T23"/>
              <a:gd fmla="*/ 313678 w 1952" name="T24"/>
              <a:gd fmla="*/ 50707 h 1326" name="T25"/>
              <a:gd fmla="*/ 330551 w 1952" name="T26"/>
              <a:gd fmla="*/ 22970 h 1326" name="T27"/>
              <a:gd fmla="*/ 390258 w 1952" name="T28"/>
              <a:gd fmla="*/ 17336 h 1326" name="T29"/>
              <a:gd fmla="*/ 409295 w 1952" name="T30"/>
              <a:gd fmla="*/ 50273 h 1326" name="T31"/>
              <a:gd fmla="*/ 407565 w 1952" name="T32"/>
              <a:gd fmla="*/ 110081 h 1326" name="T33"/>
              <a:gd fmla="*/ 507941 w 1952" name="T34"/>
              <a:gd fmla="*/ 153420 h 1326" name="T35"/>
              <a:gd fmla="*/ 561158 w 1952" name="T36"/>
              <a:gd fmla="*/ 69776 h 1326" name="T37"/>
              <a:gd fmla="*/ 583224 w 1952" name="T38"/>
              <a:gd fmla="*/ 46373 h 1326" name="T39"/>
              <a:gd fmla="*/ 651152 w 1952" name="T40"/>
              <a:gd fmla="*/ 30771 h 1326" name="T41"/>
              <a:gd fmla="*/ 707830 w 1952" name="T42"/>
              <a:gd fmla="*/ 56341 h 1326" name="T43"/>
              <a:gd fmla="*/ 835032 w 1952" name="T44"/>
              <a:gd fmla="*/ 56774 h 1326" name="T45"/>
              <a:gd fmla="*/ 844550 w 1952" name="T46"/>
              <a:gd fmla="*/ 62842 h 1326" name="T47"/>
              <a:gd fmla="*/ 838925 w 1952" name="T48"/>
              <a:gd fmla="*/ 74110 h 1326" name="T49"/>
              <a:gd fmla="*/ 834599 w 1952" name="T50"/>
              <a:gd fmla="*/ 116582 h 1326" name="T51"/>
              <a:gd fmla="*/ 789170 w 1952" name="T52"/>
              <a:gd fmla="*/ 119616 h 1326" name="T53"/>
              <a:gd fmla="*/ 661103 w 1952" name="T54"/>
              <a:gd fmla="*/ 225796 h 1326" name="T55"/>
              <a:gd fmla="*/ 632115 w 1952" name="T56"/>
              <a:gd fmla="*/ 237498 h 1326" name="T57"/>
              <a:gd fmla="*/ 589281 w 1952" name="T58"/>
              <a:gd fmla="*/ 260467 h 1326" name="T59"/>
              <a:gd fmla="*/ 581926 w 1952" name="T60"/>
              <a:gd fmla="*/ 269135 h 1326" name="T61"/>
              <a:gd fmla="*/ 577600 w 1952" name="T62"/>
              <a:gd fmla="*/ 315941 h 1326" name="T63"/>
              <a:gd fmla="*/ 529142 w 1952" name="T64"/>
              <a:gd fmla="*/ 378349 h 1326" name="T65"/>
              <a:gd fmla="*/ 514864 w 1952" name="T66"/>
              <a:gd fmla="*/ 442058 h 1326" name="T67"/>
              <a:gd fmla="*/ 449533 w 1952" name="T68"/>
              <a:gd fmla="*/ 479763 h 1326" name="T69"/>
              <a:gd fmla="*/ 414487 w 1952" name="T70"/>
              <a:gd fmla="*/ 548672 h 1326" name="T71"/>
              <a:gd fmla="*/ 413189 w 1952" name="T72"/>
              <a:gd fmla="*/ 543038 h 1326" name="T73"/>
              <a:gd fmla="*/ 399344 w 1952" name="T74"/>
              <a:gd fmla="*/ 531336 h 1326" name="T75"/>
              <a:gd fmla="*/ 377278 w 1952" name="T76"/>
              <a:gd fmla="*/ 529169 h 1326" name="T77"/>
              <a:gd fmla="*/ 345262 w 1952" name="T78"/>
              <a:gd fmla="*/ 568174 h 1326" name="T79"/>
              <a:gd fmla="*/ 281661 w 1952" name="T80"/>
              <a:gd fmla="*/ 560807 h 1326" name="T81"/>
              <a:gd fmla="*/ 275171 w 1952" name="T82"/>
              <a:gd fmla="*/ 543471 h 1326" name="T83"/>
              <a:gd fmla="*/ 221521 w 1952" name="T84"/>
              <a:gd fmla="*/ 488430 h 1326" name="T85"/>
              <a:gd fmla="*/ 188207 w 1952" name="T86"/>
              <a:gd fmla="*/ 486263 h 1326" name="T87"/>
              <a:gd fmla="*/ 179553 w 1952" name="T88"/>
              <a:gd fmla="*/ 542604 h 1326" name="T89"/>
              <a:gd fmla="*/ 143643 w 1952" name="T90"/>
              <a:gd fmla="*/ 560373 h 1326" name="T91"/>
              <a:gd fmla="*/ 92156 w 1952" name="T92"/>
              <a:gd fmla="*/ 572941 h 132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326" w="1952">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tx1"/>
          </a:solidFill>
          <a:ln cap="flat" cmpd="sng" w="8">
            <a:solidFill>
              <a:srgbClr val="FFFFFF"/>
            </a:solidFill>
            <a:round/>
          </a:ln>
        </p:spPr>
        <p:txBody>
          <a:bodyPr/>
          <a:lstStyle/>
          <a:p>
            <a:endParaRPr altLang="en-US" lang="zh-CN"/>
          </a:p>
        </p:txBody>
      </p:sp>
      <p:sp>
        <p:nvSpPr>
          <p:cNvPr id="25625" name="Freeform 26"/>
          <p:cNvSpPr/>
          <p:nvPr/>
        </p:nvSpPr>
        <p:spPr bwMode="auto">
          <a:xfrm>
            <a:off x="5295900" y="3254375"/>
            <a:ext cx="363538" cy="606425"/>
          </a:xfrm>
          <a:custGeom>
            <a:gdLst>
              <a:gd fmla="*/ 138058 w 840" name="T0"/>
              <a:gd fmla="*/ 547082 h 1400" name="T1"/>
              <a:gd fmla="*/ 127238 w 840" name="T2"/>
              <a:gd fmla="*/ 501600 h 1400" name="T3"/>
              <a:gd fmla="*/ 111225 w 840" name="T4"/>
              <a:gd fmla="*/ 386379 h 1400" name="T5"/>
              <a:gd fmla="*/ 34190 w 840" name="T6"/>
              <a:gd fmla="*/ 294982 h 1400" name="T7"/>
              <a:gd fmla="*/ 0 w 840" name="T8"/>
              <a:gd fmla="*/ 275490 h 1400" name="T9"/>
              <a:gd fmla="*/ 88721 w 840" name="T10"/>
              <a:gd fmla="*/ 250800 h 1400" name="T11"/>
              <a:gd fmla="*/ 146714 w 840" name="T12"/>
              <a:gd fmla="*/ 225244 h 1400" name="T13"/>
              <a:gd fmla="*/ 170517 w 840" name="T14"/>
              <a:gd fmla="*/ 196222 h 1400" name="T15"/>
              <a:gd fmla="*/ 167920 w 840" name="T16"/>
              <a:gd fmla="*/ 142077 h 1400" name="T17"/>
              <a:gd fmla="*/ 208602 w 840" name="T18"/>
              <a:gd fmla="*/ 68006 h 1400" name="T19"/>
              <a:gd fmla="*/ 215526 w 840" name="T20"/>
              <a:gd fmla="*/ 27289 h 1400" name="T21"/>
              <a:gd fmla="*/ 291696 w 840" name="T22"/>
              <a:gd fmla="*/ 22091 h 1400" name="T23"/>
              <a:gd fmla="*/ 298621 w 840" name="T24"/>
              <a:gd fmla="*/ 45049 h 1400" name="T25"/>
              <a:gd fmla="*/ 278712 w 840" name="T26"/>
              <a:gd fmla="*/ 92696 h 1400" name="T27"/>
              <a:gd fmla="*/ 256208 w 840" name="T28"/>
              <a:gd fmla="*/ 191457 h 1400" name="T29"/>
              <a:gd fmla="*/ 305978 w 840" name="T30"/>
              <a:gd fmla="*/ 199687 h 1400" name="T31"/>
              <a:gd fmla="*/ 363538 w 840" name="T32"/>
              <a:gd fmla="*/ 245169 h 1400" name="T33"/>
              <a:gd fmla="*/ 338437 w 840" name="T34"/>
              <a:gd fmla="*/ 281121 h 1400" name="T35"/>
              <a:gd fmla="*/ 301217 w 840" name="T36"/>
              <a:gd fmla="*/ 320106 h 1400" name="T37"/>
              <a:gd fmla="*/ 260536 w 840" name="T38"/>
              <a:gd fmla="*/ 377283 h 1400" name="T39"/>
              <a:gd fmla="*/ 233703 w 840" name="T40"/>
              <a:gd fmla="*/ 460450 h 1400" name="T41"/>
              <a:gd fmla="*/ 253178 w 840" name="T42"/>
              <a:gd fmla="*/ 479076 h 1400" name="T43"/>
              <a:gd fmla="*/ 291696 w 840" name="T44"/>
              <a:gd fmla="*/ 528456 h 1400" name="T45"/>
              <a:gd fmla="*/ 283040 w 840" name="T46"/>
              <a:gd fmla="*/ 546649 h 1400" name="T47"/>
              <a:gd fmla="*/ 240195 w 840" name="T48"/>
              <a:gd fmla="*/ 560943 h 1400" name="T49"/>
              <a:gd fmla="*/ 138058 w 840" name="T50"/>
              <a:gd fmla="*/ 547082 h 140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1400" w="84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bg1"/>
          </a:solidFill>
          <a:ln cap="flat" cmpd="sng" w="8">
            <a:solidFill>
              <a:srgbClr val="FFFFFF"/>
            </a:solidFill>
            <a:round/>
          </a:ln>
        </p:spPr>
        <p:txBody>
          <a:bodyPr/>
          <a:lstStyle/>
          <a:p>
            <a:endParaRPr altLang="en-US" lang="zh-CN"/>
          </a:p>
        </p:txBody>
      </p:sp>
      <p:sp>
        <p:nvSpPr>
          <p:cNvPr id="25626" name="Freeform 27"/>
          <p:cNvSpPr/>
          <p:nvPr/>
        </p:nvSpPr>
        <p:spPr bwMode="auto">
          <a:xfrm>
            <a:off x="6380163" y="2678113"/>
            <a:ext cx="703262" cy="1054100"/>
          </a:xfrm>
          <a:custGeom>
            <a:gdLst>
              <a:gd fmla="*/ 230670 w 1625" name="T0"/>
              <a:gd fmla="*/ 1033746 h 2434" name="T1"/>
              <a:gd fmla="*/ 52366 w 1625" name="T2"/>
              <a:gd fmla="*/ 1010793 h 2434" name="T3"/>
              <a:gd fmla="*/ 64051 w 1625" name="T4"/>
              <a:gd fmla="*/ 909021 h 2434" name="T5"/>
              <a:gd fmla="*/ 4328 w 1625" name="T6"/>
              <a:gd fmla="*/ 697681 h 2434" name="T7"/>
              <a:gd fmla="*/ 100404 w 1625" name="T8"/>
              <a:gd fmla="*/ 569491 h 2434" name="T9"/>
              <a:gd fmla="*/ 33324 w 1625" name="T10"/>
              <a:gd fmla="*/ 445632 h 2434" name="T11"/>
              <a:gd fmla="*/ 22504 w 1625" name="T12"/>
              <a:gd fmla="*/ 438270 h 2434" name="T13"/>
              <a:gd fmla="*/ 61454 w 1625" name="T14"/>
              <a:gd fmla="*/ 385435 h 2434" name="T15"/>
              <a:gd fmla="*/ 29862 w 1625" name="T16"/>
              <a:gd fmla="*/ 329569 h 2434" name="T17"/>
              <a:gd fmla="*/ 433 w 1625" name="T18"/>
              <a:gd fmla="*/ 232127 h 2434" name="T19"/>
              <a:gd fmla="*/ 44576 w 1625" name="T20"/>
              <a:gd fmla="*/ 199214 h 2434" name="T21"/>
              <a:gd fmla="*/ 75736 w 1625" name="T22"/>
              <a:gd fmla="*/ 117796 h 2434" name="T23"/>
              <a:gd fmla="*/ 128967 w 1625" name="T24"/>
              <a:gd fmla="*/ 233859 h 2434" name="T25"/>
              <a:gd fmla="*/ 161858 w 1625" name="T26"/>
              <a:gd fmla="*/ 223466 h 2434" name="T27"/>
              <a:gd fmla="*/ 331074 w 1625" name="T28"/>
              <a:gd fmla="*/ 142914 h 2434" name="T29"/>
              <a:gd fmla="*/ 380411 w 1625" name="T30"/>
              <a:gd fmla="*/ 32047 h 2434" name="T31"/>
              <a:gd fmla="*/ 487306 w 1625" name="T32"/>
              <a:gd fmla="*/ 158072 h 2434" name="T33"/>
              <a:gd fmla="*/ 603291 w 1625" name="T34"/>
              <a:gd fmla="*/ 213505 h 2434" name="T35"/>
              <a:gd fmla="*/ 590307 w 1625" name="T36"/>
              <a:gd fmla="*/ 307915 h 2434" name="T37"/>
              <a:gd fmla="*/ 703262 w 1625" name="T38"/>
              <a:gd fmla="*/ 384569 h 2434" name="T39"/>
              <a:gd fmla="*/ 570832 w 1625" name="T40"/>
              <a:gd fmla="*/ 533113 h 2434" name="T41"/>
              <a:gd fmla="*/ 457878 w 1625" name="T42"/>
              <a:gd fmla="*/ 480711 h 2434" name="T43"/>
              <a:gd fmla="*/ 407243 w 1625" name="T44"/>
              <a:gd fmla="*/ 388467 h 2434" name="T45"/>
              <a:gd fmla="*/ 338864 w 1625" name="T46"/>
              <a:gd fmla="*/ 266340 h 2434" name="T47"/>
              <a:gd fmla="*/ 226342 w 1625" name="T48"/>
              <a:gd fmla="*/ 344293 h 2434" name="T49"/>
              <a:gd fmla="*/ 185661 w 1625" name="T50"/>
              <a:gd fmla="*/ 439569 h 2434" name="T51"/>
              <a:gd fmla="*/ 268322 w 1625" name="T52"/>
              <a:gd fmla="*/ 504097 h 2434" name="T53"/>
              <a:gd fmla="*/ 357906 w 1625" name="T54"/>
              <a:gd fmla="*/ 506262 h 2434" name="T55"/>
              <a:gd fmla="*/ 378247 w 1625" name="T56"/>
              <a:gd fmla="*/ 590712 h 2434" name="T57"/>
              <a:gd fmla="*/ 486874 w 1625" name="T58"/>
              <a:gd fmla="*/ 699846 h 2434" name="T59"/>
              <a:gd fmla="*/ 364831 w 1625" name="T60"/>
              <a:gd fmla="*/ 790358 h 2434" name="T61"/>
              <a:gd fmla="*/ 244519 w 1625" name="T62"/>
              <a:gd fmla="*/ 1036777 h 243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434" w="1625">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bg1"/>
          </a:solidFill>
          <a:ln cap="flat" cmpd="sng" w="8">
            <a:solidFill>
              <a:srgbClr val="FFFFFF"/>
            </a:solidFill>
            <a:round/>
          </a:ln>
        </p:spPr>
        <p:txBody>
          <a:bodyPr/>
          <a:lstStyle/>
          <a:p>
            <a:endParaRPr altLang="en-US" lang="zh-CN"/>
          </a:p>
        </p:txBody>
      </p:sp>
      <p:sp>
        <p:nvSpPr>
          <p:cNvPr id="25627" name="Freeform 28"/>
          <p:cNvSpPr/>
          <p:nvPr/>
        </p:nvSpPr>
        <p:spPr bwMode="auto">
          <a:xfrm>
            <a:off x="1773238" y="1546225"/>
            <a:ext cx="2609850" cy="2046288"/>
          </a:xfrm>
          <a:custGeom>
            <a:gdLst>
              <a:gd fmla="*/ 1810316 w 6029" name="T0"/>
              <a:gd fmla="*/ 2003864 h 4727" name="T1"/>
              <a:gd fmla="*/ 1713350 w 6029" name="T2"/>
              <a:gd fmla="*/ 2022479 h 4727" name="T3"/>
              <a:gd fmla="*/ 1552317 w 6029" name="T4"/>
              <a:gd fmla="*/ 1913823 h 4727" name="T5"/>
              <a:gd fmla="*/ 1362715 w 6029" name="T6"/>
              <a:gd fmla="*/ 1899104 h 4727" name="T7"/>
              <a:gd fmla="*/ 1190860 w 6029" name="T8"/>
              <a:gd fmla="*/ 1941528 h 4727" name="T9"/>
              <a:gd fmla="*/ 1034590 w 6029" name="T10"/>
              <a:gd fmla="*/ 1978757 h 4727" name="T11"/>
              <a:gd fmla="*/ 832866 w 6029" name="T12"/>
              <a:gd fmla="*/ 1909494 h 4727" name="T13"/>
              <a:gd fmla="*/ 736334 w 6029" name="T14"/>
              <a:gd fmla="*/ 1914255 h 4727" name="T15"/>
              <a:gd fmla="*/ 474439 w 6029" name="T16"/>
              <a:gd fmla="*/ 1986982 h 4727" name="T17"/>
              <a:gd fmla="*/ 346306 w 6029" name="T18"/>
              <a:gd fmla="*/ 1903000 h 4727" name="T19"/>
              <a:gd fmla="*/ 334618 w 6029" name="T20"/>
              <a:gd fmla="*/ 1785253 h 4727" name="T21"/>
              <a:gd fmla="*/ 196962 w 6029" name="T22"/>
              <a:gd fmla="*/ 1656684 h 4727" name="T23"/>
              <a:gd fmla="*/ 110818 w 6029" name="T24"/>
              <a:gd fmla="*/ 1460583 h 4727" name="T25"/>
              <a:gd fmla="*/ 86577 w 6029" name="T26"/>
              <a:gd fmla="*/ 1357987 h 4727" name="T27"/>
              <a:gd fmla="*/ 28570 w 6029" name="T28"/>
              <a:gd fmla="*/ 1149332 h 4727" name="T29"/>
              <a:gd fmla="*/ 3896 w 6029" name="T30"/>
              <a:gd fmla="*/ 1109073 h 4727" name="T31"/>
              <a:gd fmla="*/ 54110 w 6029" name="T32"/>
              <a:gd fmla="*/ 1006910 h 4727" name="T33"/>
              <a:gd fmla="*/ 284404 w 6029" name="T34"/>
              <a:gd fmla="*/ 912107 h 4727" name="T35"/>
              <a:gd fmla="*/ 408641 w 6029" name="T36"/>
              <a:gd fmla="*/ 970547 h 4727" name="T37"/>
              <a:gd fmla="*/ 552791 w 6029" name="T38"/>
              <a:gd fmla="*/ 890462 h 4727" name="T39"/>
              <a:gd fmla="*/ 778323 w 6029" name="T40"/>
              <a:gd fmla="*/ 884834 h 4727" name="T41"/>
              <a:gd fmla="*/ 902128 w 6029" name="T42"/>
              <a:gd fmla="*/ 720768 h 4727" name="T43"/>
              <a:gd fmla="*/ 969657 w 6029" name="T44"/>
              <a:gd fmla="*/ 570554 h 4727" name="T45"/>
              <a:gd fmla="*/ 956671 w 6029" name="T46"/>
              <a:gd fmla="*/ 417309 h 4727" name="T47"/>
              <a:gd fmla="*/ 1215102 w 6029" name="T48"/>
              <a:gd fmla="*/ 466226 h 4727" name="T49"/>
              <a:gd fmla="*/ 1236313 w 6029" name="T50"/>
              <a:gd fmla="*/ 363198 h 4727" name="T51"/>
              <a:gd fmla="*/ 1368775 w 6029" name="T52"/>
              <a:gd fmla="*/ 190906 h 4727" name="T53"/>
              <a:gd fmla="*/ 1628505 w 6029" name="T54"/>
              <a:gd fmla="*/ 231598 h 4727" name="T55"/>
              <a:gd fmla="*/ 1799926 w 6029" name="T56"/>
              <a:gd fmla="*/ 19047 h 4727" name="T57"/>
              <a:gd fmla="*/ 1899057 w 6029" name="T58"/>
              <a:gd fmla="*/ 80951 h 4727" name="T59"/>
              <a:gd fmla="*/ 2071344 w 6029" name="T60"/>
              <a:gd fmla="*/ 228568 h 4727" name="T61"/>
              <a:gd fmla="*/ 2125454 w 6029" name="T62"/>
              <a:gd fmla="*/ 385708 h 4727" name="T63"/>
              <a:gd fmla="*/ 2086495 w 6029" name="T64"/>
              <a:gd fmla="*/ 635921 h 4727" name="T65"/>
              <a:gd fmla="*/ 2344926 w 6029" name="T66"/>
              <a:gd fmla="*/ 722932 h 4727" name="T67"/>
              <a:gd fmla="*/ 2544485 w 6029" name="T68"/>
              <a:gd fmla="*/ 882670 h 4727" name="T69"/>
              <a:gd fmla="*/ 2598595 w 6029" name="T70"/>
              <a:gd fmla="*/ 1052797 h 4727" name="T71"/>
              <a:gd fmla="*/ 2570458 w 6029" name="T72"/>
              <a:gd fmla="*/ 1186561 h 4727" name="T73"/>
              <a:gd fmla="*/ 2473059 w 6029" name="T74"/>
              <a:gd fmla="*/ 1243703 h 4727" name="T75"/>
              <a:gd fmla="*/ 2201209 w 6029" name="T76"/>
              <a:gd fmla="*/ 1405605 h 4727" name="T77"/>
              <a:gd fmla="*/ 2184759 w 6029" name="T78"/>
              <a:gd fmla="*/ 1589585 h 4727" name="T79"/>
              <a:gd fmla="*/ 1876114 w 6029" name="T80"/>
              <a:gd fmla="*/ 1654086 h 4727" name="T81"/>
              <a:gd fmla="*/ 1890399 w 6029" name="T82"/>
              <a:gd fmla="*/ 1793045 h 4727" name="T83"/>
              <a:gd fmla="*/ 1924164 w 6029" name="T84"/>
              <a:gd fmla="*/ 1903000 h 4727" name="T85"/>
              <a:gd fmla="*/ 1859664 w 6029" name="T86"/>
              <a:gd fmla="*/ 2046288 h 472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727" w="6029">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bg1"/>
          </a:solidFill>
          <a:ln cap="flat" cmpd="sng" w="8">
            <a:solidFill>
              <a:srgbClr val="FFFFFF"/>
            </a:solidFill>
            <a:round/>
          </a:ln>
        </p:spPr>
        <p:txBody>
          <a:bodyPr/>
          <a:lstStyle/>
          <a:p>
            <a:endParaRPr altLang="en-US" lang="zh-CN"/>
          </a:p>
        </p:txBody>
      </p:sp>
      <p:sp>
        <p:nvSpPr>
          <p:cNvPr id="25628" name="Freeform 29"/>
          <p:cNvSpPr/>
          <p:nvPr/>
        </p:nvSpPr>
        <p:spPr bwMode="auto">
          <a:xfrm>
            <a:off x="4533900" y="1058863"/>
            <a:ext cx="2876550" cy="2479675"/>
          </a:xfrm>
          <a:custGeom>
            <a:gdLst>
              <a:gd fmla="*/ 705928 w 6642" name="T0"/>
              <a:gd fmla="*/ 2269284 h 5728" name="T1"/>
              <a:gd fmla="*/ 662620 w 6642" name="T2"/>
              <a:gd fmla="*/ 2167551 h 5728" name="T3"/>
              <a:gd fmla="*/ 455605 w 6642" name="T4"/>
              <a:gd fmla="*/ 2274478 h 5728" name="T5"/>
              <a:gd fmla="*/ 247725 w 6642" name="T6"/>
              <a:gd fmla="*/ 2080537 h 5728" name="T7"/>
              <a:gd fmla="*/ 281938 w 6642" name="T8"/>
              <a:gd fmla="*/ 1921229 h 5728" name="T9"/>
              <a:gd fmla="*/ 63663 w 6642" name="T10"/>
              <a:gd fmla="*/ 1869280 h 5728" name="T11"/>
              <a:gd fmla="*/ 0 w 6642" name="T12"/>
              <a:gd fmla="*/ 1663218 h 5728" name="T13"/>
              <a:gd fmla="*/ 452141 w 6642" name="T14"/>
              <a:gd fmla="*/ 1691789 h 5728" name="T15"/>
              <a:gd fmla="*/ 643997 w 6642" name="T16"/>
              <a:gd fmla="*/ 1800015 h 5728" name="T17"/>
              <a:gd fmla="*/ 981804 w 6642" name="T18"/>
              <a:gd fmla="*/ 1785730 h 5728" name="T19"/>
              <a:gd fmla="*/ 1330870 w 6642" name="T20"/>
              <a:gd fmla="*/ 1722526 h 5728" name="T21"/>
              <a:gd fmla="*/ 1604580 w 6642" name="T22"/>
              <a:gd fmla="*/ 1516463 h 5728" name="T23"/>
              <a:gd fmla="*/ 1598950 w 6642" name="T24"/>
              <a:gd fmla="*/ 1303907 h 5728" name="T25"/>
              <a:gd fmla="*/ 1844076 w 6642" name="T26"/>
              <a:gd fmla="*/ 1245032 h 5728" name="T27"/>
              <a:gd fmla="*/ 2023373 w 6642" name="T28"/>
              <a:gd fmla="*/ 1134642 h 5728" name="T29"/>
              <a:gd fmla="*/ 2362911 w 6642" name="T30"/>
              <a:gd fmla="*/ 1009965 h 5728" name="T31"/>
              <a:gd fmla="*/ 2227356 w 6642" name="T32"/>
              <a:gd fmla="*/ 790916 h 5728" name="T33"/>
              <a:gd fmla="*/ 2117352 w 6642" name="T34"/>
              <a:gd fmla="*/ 863211 h 5728" name="T35"/>
              <a:gd fmla="*/ 1900377 w 6642" name="T36"/>
              <a:gd fmla="*/ 818189 h 5728" name="T37"/>
              <a:gd fmla="*/ 1985261 w 6642" name="T38"/>
              <a:gd fmla="*/ 565373 h 5728" name="T39"/>
              <a:gd fmla="*/ 2256372 w 6642" name="T40"/>
              <a:gd fmla="*/ 323812 h 5728" name="T41"/>
              <a:gd fmla="*/ 2268499 w 6642" name="T42"/>
              <a:gd fmla="*/ 108659 h 5728" name="T43"/>
              <a:gd fmla="*/ 2385432 w 6642" name="T44"/>
              <a:gd fmla="*/ 21212 h 5728" name="T45"/>
              <a:gd fmla="*/ 2434370 w 6642" name="T46"/>
              <a:gd fmla="*/ 158443 h 5728" name="T47"/>
              <a:gd fmla="*/ 2544807 w 6642" name="T48"/>
              <a:gd fmla="*/ 243292 h 5728" name="T49"/>
              <a:gd fmla="*/ 2807689 w 6642" name="T50"/>
              <a:gd fmla="*/ 207361 h 5728" name="T51"/>
              <a:gd fmla="*/ 2828044 w 6642" name="T52"/>
              <a:gd fmla="*/ 505632 h 5728" name="T53"/>
              <a:gd fmla="*/ 2796862 w 6642" name="T54"/>
              <a:gd fmla="*/ 652387 h 5728" name="T55"/>
              <a:gd fmla="*/ 2642251 w 6642" name="T56"/>
              <a:gd fmla="*/ 824250 h 5728" name="T57"/>
              <a:gd fmla="*/ 2742727 w 6642" name="T58"/>
              <a:gd fmla="*/ 942865 h 5728" name="T59"/>
              <a:gd fmla="*/ 2748790 w 6642" name="T60"/>
              <a:gd fmla="*/ 1022520 h 5728" name="T61"/>
              <a:gd fmla="*/ 2595045 w 6642" name="T62"/>
              <a:gd fmla="*/ 1044165 h 5728" name="T63"/>
              <a:gd fmla="*/ 2657842 w 6642" name="T64"/>
              <a:gd fmla="*/ 1231179 h 5728" name="T65"/>
              <a:gd fmla="*/ 2747491 w 6642" name="T66"/>
              <a:gd fmla="*/ 1303042 h 5728" name="T67"/>
              <a:gd fmla="*/ 2876550 w 6642" name="T68"/>
              <a:gd fmla="*/ 1446766 h 5728" name="T69"/>
              <a:gd fmla="*/ 2716742 w 6642" name="T70"/>
              <a:gd fmla="*/ 1577503 h 5728" name="T71"/>
              <a:gd fmla="*/ 2551303 w 6642" name="T72"/>
              <a:gd fmla="*/ 1716465 h 5728" name="T73"/>
              <a:gd fmla="*/ 2460788 w 6642" name="T74"/>
              <a:gd fmla="*/ 1759322 h 5728" name="T75"/>
              <a:gd fmla="*/ 2280192 w 6642" name="T76"/>
              <a:gd fmla="*/ 1645902 h 5728" name="T77"/>
              <a:gd fmla="*/ 2081839 w 6642" name="T78"/>
              <a:gd fmla="*/ 1762786 h 5728" name="T79"/>
              <a:gd fmla="*/ 1966639 w 6642" name="T80"/>
              <a:gd fmla="*/ 1789626 h 5728" name="T81"/>
              <a:gd fmla="*/ 1844942 w 6642" name="T82"/>
              <a:gd fmla="*/ 1834648 h 5728" name="T83"/>
              <a:gd fmla="*/ 1859234 w 6642" name="T84"/>
              <a:gd fmla="*/ 1972311 h 5728" name="T85"/>
              <a:gd fmla="*/ 1652219 w 6642" name="T86"/>
              <a:gd fmla="*/ 2067983 h 5728" name="T87"/>
              <a:gd fmla="*/ 1482883 w 6642" name="T88"/>
              <a:gd fmla="*/ 2184001 h 5728" name="T89"/>
              <a:gd fmla="*/ 1296223 w 6642" name="T90"/>
              <a:gd fmla="*/ 2387899 h 5728" name="T91"/>
              <a:gd fmla="*/ 1098303 w 6642" name="T92"/>
              <a:gd fmla="*/ 2409545 h 5728" name="T93"/>
              <a:gd fmla="*/ 1074484 w 6642" name="T94"/>
              <a:gd fmla="*/ 2229023 h 5728" name="T95"/>
              <a:gd fmla="*/ 942826 w 6642" name="T96"/>
              <a:gd fmla="*/ 2284002 h 5728" name="T97"/>
              <a:gd fmla="*/ 844949 w 6642" name="T98"/>
              <a:gd fmla="*/ 2431623 h 572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5728" w="6641">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bg1"/>
          </a:solidFill>
          <a:ln cap="flat" cmpd="sng" w="8">
            <a:solidFill>
              <a:srgbClr val="FFFFFF"/>
            </a:solidFill>
            <a:round/>
          </a:ln>
        </p:spPr>
        <p:txBody>
          <a:bodyPr/>
          <a:lstStyle/>
          <a:p>
            <a:endParaRPr altLang="en-US" lang="zh-CN"/>
          </a:p>
        </p:txBody>
      </p:sp>
      <p:sp>
        <p:nvSpPr>
          <p:cNvPr id="25629" name="Freeform 30"/>
          <p:cNvSpPr/>
          <p:nvPr/>
        </p:nvSpPr>
        <p:spPr bwMode="auto">
          <a:xfrm>
            <a:off x="6570663" y="2955925"/>
            <a:ext cx="309562" cy="360363"/>
          </a:xfrm>
          <a:custGeom>
            <a:gdLst>
              <a:gd fmla="*/ 261870 w 714" name="T0"/>
              <a:gd fmla="*/ 360363 h 831" name="T1"/>
              <a:gd fmla="*/ 210710 w 714" name="T2"/>
              <a:gd fmla="*/ 322202 h 831" name="T3"/>
              <a:gd fmla="*/ 187732 w 714" name="T4"/>
              <a:gd fmla="*/ 240676 h 831" name="T5"/>
              <a:gd fmla="*/ 183830 w 714" name="T6"/>
              <a:gd fmla="*/ 225064 h 831" name="T7"/>
              <a:gd fmla="*/ 85411 w 714" name="T8"/>
              <a:gd fmla="*/ 193841 h 831" name="T9"/>
              <a:gd fmla="*/ 70237 w 714" name="T10"/>
              <a:gd fmla="*/ 212055 h 831" name="T11"/>
              <a:gd fmla="*/ 5203 w 714" name="T12"/>
              <a:gd fmla="*/ 212055 h 831" name="T13"/>
              <a:gd fmla="*/ 27748 w 714" name="T14"/>
              <a:gd fmla="*/ 161318 h 831" name="T15"/>
              <a:gd fmla="*/ 56796 w 714" name="T16"/>
              <a:gd fmla="*/ 139202 h 831" name="T17"/>
              <a:gd fmla="*/ 48992 w 714" name="T18"/>
              <a:gd fmla="*/ 73720 h 831" name="T19"/>
              <a:gd fmla="*/ 112726 w 714" name="T20"/>
              <a:gd fmla="*/ 29922 h 831" name="T21"/>
              <a:gd fmla="*/ 137872 w 714" name="T22"/>
              <a:gd fmla="*/ 867 h 831" name="T23"/>
              <a:gd fmla="*/ 159984 w 714" name="T24"/>
              <a:gd fmla="*/ 22550 h 831" name="T25"/>
              <a:gd fmla="*/ 208542 w 714" name="T26"/>
              <a:gd fmla="*/ 28187 h 831" name="T27"/>
              <a:gd fmla="*/ 210710 w 714" name="T28"/>
              <a:gd fmla="*/ 127493 h 831" name="T29"/>
              <a:gd fmla="*/ 235423 w 714" name="T30"/>
              <a:gd fmla="*/ 132697 h 831" name="T31"/>
              <a:gd fmla="*/ 249297 w 714" name="T32"/>
              <a:gd fmla="*/ 143972 h 831" name="T33"/>
              <a:gd fmla="*/ 283548 w 714" name="T34"/>
              <a:gd fmla="*/ 234605 h 831" name="T35"/>
              <a:gd fmla="*/ 309562 w 714" name="T36"/>
              <a:gd fmla="*/ 269297 h 831" name="T37"/>
              <a:gd fmla="*/ 259269 w 714" name="T38"/>
              <a:gd fmla="*/ 306157 h 831" name="T39"/>
              <a:gd fmla="*/ 261870 w 714" name="T40"/>
              <a:gd fmla="*/ 360363 h 83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831" w="714">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bg1"/>
          </a:solidFill>
          <a:ln cap="flat" cmpd="sng" w="8">
            <a:solidFill>
              <a:srgbClr val="FFFFFF"/>
            </a:solidFill>
            <a:round/>
          </a:ln>
        </p:spPr>
        <p:txBody>
          <a:bodyPr/>
          <a:lstStyle/>
          <a:p>
            <a:endParaRPr altLang="en-US" lang="zh-CN"/>
          </a:p>
        </p:txBody>
      </p:sp>
      <p:sp>
        <p:nvSpPr>
          <p:cNvPr id="25630" name="Freeform 31"/>
          <p:cNvSpPr/>
          <p:nvPr/>
        </p:nvSpPr>
        <p:spPr bwMode="auto">
          <a:xfrm>
            <a:off x="6956425" y="2500313"/>
            <a:ext cx="779463" cy="741362"/>
          </a:xfrm>
          <a:custGeom>
            <a:gdLst>
              <a:gd fmla="*/ 312739 w 1797" name="T0"/>
              <a:gd fmla="*/ 741362 h 1713" name="T1"/>
              <a:gd fmla="*/ 309703 w 1797" name="T2"/>
              <a:gd fmla="*/ 735736 h 1713" name="T3"/>
              <a:gd fmla="*/ 347440 w 1797" name="T4"/>
              <a:gd fmla="*/ 692457 h 1713" name="T5"/>
              <a:gd fmla="*/ 361320 w 1797" name="T6"/>
              <a:gd fmla="*/ 666057 h 1713" name="T7"/>
              <a:gd fmla="*/ 361754 w 1797" name="T8"/>
              <a:gd fmla="*/ 644851 h 1713" name="T9"/>
              <a:gd fmla="*/ 333994 w 1797" name="T10"/>
              <a:gd fmla="*/ 627107 h 1713" name="T11"/>
              <a:gd fmla="*/ 370429 w 1797" name="T12"/>
              <a:gd fmla="*/ 540117 h 1713" name="T13"/>
              <a:gd fmla="*/ 384743 w 1797" name="T14"/>
              <a:gd fmla="*/ 457022 h 1713" name="T15"/>
              <a:gd fmla="*/ 333994 w 1797" name="T16"/>
              <a:gd fmla="*/ 400327 h 1713" name="T17"/>
              <a:gd fmla="*/ 311872 w 1797" name="T18"/>
              <a:gd fmla="*/ 396865 h 1713" name="T19"/>
              <a:gd fmla="*/ 265894 w 1797" name="T20"/>
              <a:gd fmla="*/ 404222 h 1713" name="T21"/>
              <a:gd fmla="*/ 197794 w 1797" name="T22"/>
              <a:gd fmla="*/ 477795 h 1713" name="T23"/>
              <a:gd fmla="*/ 146176 w 1797" name="T24"/>
              <a:gd fmla="*/ 553100 h 1713" name="T25"/>
              <a:gd fmla="*/ 49448 w 1797" name="T26"/>
              <a:gd fmla="*/ 479527 h 1713" name="T27"/>
              <a:gd fmla="*/ 2603 w 1797" name="T28"/>
              <a:gd fmla="*/ 455723 h 1713" name="T29"/>
              <a:gd fmla="*/ 24724 w 1797" name="T30"/>
              <a:gd fmla="*/ 418071 h 1713" name="T31"/>
              <a:gd fmla="*/ 55521 w 1797" name="T32"/>
              <a:gd fmla="*/ 382150 h 1713" name="T33"/>
              <a:gd fmla="*/ 51617 w 1797" name="T34"/>
              <a:gd fmla="*/ 311173 h 1713" name="T35"/>
              <a:gd fmla="*/ 46412 w 1797" name="T36"/>
              <a:gd fmla="*/ 308143 h 1713" name="T37"/>
              <a:gd fmla="*/ 39472 w 1797" name="T38"/>
              <a:gd fmla="*/ 295160 h 1713" name="T39"/>
              <a:gd fmla="*/ 28628 w 1797" name="T40"/>
              <a:gd fmla="*/ 266596 h 1713" name="T41"/>
              <a:gd fmla="*/ 38604 w 1797" name="T42"/>
              <a:gd fmla="*/ 219855 h 1713" name="T43"/>
              <a:gd fmla="*/ 67232 w 1797" name="T44"/>
              <a:gd fmla="*/ 260537 h 1713" name="T45"/>
              <a:gd fmla="*/ 133597 w 1797" name="T46"/>
              <a:gd fmla="*/ 289101 h 1713" name="T47"/>
              <a:gd fmla="*/ 157454 w 1797" name="T48"/>
              <a:gd fmla="*/ 265298 h 1713" name="T49"/>
              <a:gd fmla="*/ 289750 w 1797" name="T50"/>
              <a:gd fmla="*/ 166623 h 1713" name="T51"/>
              <a:gd fmla="*/ 326186 w 1797" name="T52"/>
              <a:gd fmla="*/ 106898 h 1713" name="T53"/>
              <a:gd fmla="*/ 414673 w 1797" name="T54"/>
              <a:gd fmla="*/ 111659 h 1713" name="T55"/>
              <a:gd fmla="*/ 442433 w 1797" name="T56"/>
              <a:gd fmla="*/ 112524 h 1713" name="T57"/>
              <a:gd fmla="*/ 463253 w 1797" name="T58"/>
              <a:gd fmla="*/ 87423 h 1713" name="T59"/>
              <a:gd fmla="*/ 463687 w 1797" name="T60"/>
              <a:gd fmla="*/ 20774 h 1713" name="T61"/>
              <a:gd fmla="*/ 470627 w 1797" name="T62"/>
              <a:gd fmla="*/ 0 h 1713" name="T63"/>
              <a:gd fmla="*/ 526148 w 1797" name="T64"/>
              <a:gd fmla="*/ 42413 h 1713" name="T65"/>
              <a:gd fmla="*/ 574295 w 1797" name="T66"/>
              <a:gd fmla="*/ 66216 h 1713" name="T67"/>
              <a:gd fmla="*/ 584272 w 1797" name="T68"/>
              <a:gd fmla="*/ 38085 h 1713" name="T69"/>
              <a:gd fmla="*/ 596851 w 1797" name="T70"/>
              <a:gd fmla="*/ 24236 h 1713" name="T71"/>
              <a:gd fmla="*/ 607695 w 1797" name="T72"/>
              <a:gd fmla="*/ 34623 h 1713" name="T73"/>
              <a:gd fmla="*/ 610297 w 1797" name="T74"/>
              <a:gd fmla="*/ 86990 h 1713" name="T75"/>
              <a:gd fmla="*/ 684470 w 1797" name="T76"/>
              <a:gd fmla="*/ 176577 h 1713" name="T77"/>
              <a:gd fmla="*/ 684036 w 1797" name="T78"/>
              <a:gd fmla="*/ 244957 h 1713" name="T79"/>
              <a:gd fmla="*/ 701820 w 1797" name="T80"/>
              <a:gd fmla="*/ 267894 h 1713" name="T81"/>
              <a:gd fmla="*/ 746064 w 1797" name="T82"/>
              <a:gd fmla="*/ 302950 h 1713" name="T83"/>
              <a:gd fmla="*/ 779463 w 1797" name="T84"/>
              <a:gd fmla="*/ 325022 h 1713" name="T85"/>
              <a:gd fmla="*/ 688808 w 1797" name="T86"/>
              <a:gd fmla="*/ 397730 h 1713" name="T87"/>
              <a:gd fmla="*/ 663650 w 1797" name="T88"/>
              <a:gd fmla="*/ 421533 h 1713" name="T89"/>
              <a:gd fmla="*/ 623310 w 1797" name="T90"/>
              <a:gd fmla="*/ 468707 h 1713" name="T91"/>
              <a:gd fmla="*/ 612032 w 1797" name="T92"/>
              <a:gd fmla="*/ 520641 h 1713" name="T93"/>
              <a:gd fmla="*/ 571693 w 1797" name="T94"/>
              <a:gd fmla="*/ 537953 h 1713" name="T95"/>
              <a:gd fmla="*/ 410335 w 1797" name="T96"/>
              <a:gd fmla="*/ 640523 h 1713" name="T97"/>
              <a:gd fmla="*/ 400359 w 1797" name="T98"/>
              <a:gd fmla="*/ 662595 h 1713" name="T99"/>
              <a:gd fmla="*/ 382141 w 1797" name="T100"/>
              <a:gd fmla="*/ 728811 h 1713" name="T101"/>
              <a:gd fmla="*/ 312739 w 1797" name="T102"/>
              <a:gd fmla="*/ 741362 h 1713"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712" w="1796">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bg1"/>
          </a:solidFill>
          <a:ln cap="flat" cmpd="sng" w="8">
            <a:solidFill>
              <a:srgbClr val="FFFFFF"/>
            </a:solidFill>
            <a:round/>
          </a:ln>
        </p:spPr>
        <p:txBody>
          <a:bodyPr/>
          <a:lstStyle/>
          <a:p>
            <a:endParaRPr altLang="en-US" lang="zh-CN"/>
          </a:p>
        </p:txBody>
      </p:sp>
      <p:sp>
        <p:nvSpPr>
          <p:cNvPr id="25631" name="Freeform 32"/>
          <p:cNvSpPr/>
          <p:nvPr/>
        </p:nvSpPr>
        <p:spPr bwMode="auto">
          <a:xfrm>
            <a:off x="7113588" y="2062163"/>
            <a:ext cx="1123950" cy="747712"/>
          </a:xfrm>
          <a:custGeom>
            <a:gdLst>
              <a:gd fmla="*/ 550064 w 2595" name="T0"/>
              <a:gd fmla="*/ 690562 h 1727" name="T1"/>
              <a:gd fmla="*/ 535771 w 2595" name="T2"/>
              <a:gd fmla="*/ 600941 h 1727" name="T3"/>
              <a:gd fmla="*/ 469504 w 2595" name="T4"/>
              <a:gd fmla="*/ 521277 h 1727" name="T5"/>
              <a:gd fmla="*/ 464306 w 2595" name="T6"/>
              <a:gd fmla="*/ 465859 h 1727" name="T7"/>
              <a:gd fmla="*/ 407567 w 2595" name="T8"/>
              <a:gd fmla="*/ 491403 h 1727" name="T9"/>
              <a:gd fmla="*/ 336102 w 2595" name="T10"/>
              <a:gd fmla="*/ 426027 h 1727" name="T11"/>
              <a:gd fmla="*/ 217860 w 2595" name="T12"/>
              <a:gd fmla="*/ 274060 h 1727" name="T13"/>
              <a:gd fmla="*/ 202701 w 2595" name="T14"/>
              <a:gd fmla="*/ 251113 h 1727" name="T15"/>
              <a:gd fmla="*/ 139898 w 2595" name="T16"/>
              <a:gd fmla="*/ 322984 h 1727" name="T17"/>
              <a:gd fmla="*/ 92255 w 2595" name="T18"/>
              <a:gd fmla="*/ 219941 h 1727" name="T19"/>
              <a:gd fmla="*/ 29452 w 2595" name="T20"/>
              <a:gd fmla="*/ 106074 h 1727" name="T21"/>
              <a:gd fmla="*/ 32484 w 2595" name="T22"/>
              <a:gd fmla="*/ 55418 h 1727" name="T23"/>
              <a:gd fmla="*/ 168051 w 2595" name="T24"/>
              <a:gd fmla="*/ 48924 h 1727" name="T25"/>
              <a:gd fmla="*/ 326574 w 2595" name="T26"/>
              <a:gd fmla="*/ 133350 h 1727" name="T27"/>
              <a:gd fmla="*/ 462574 w 2595" name="T28"/>
              <a:gd fmla="*/ 58882 h 1727" name="T29"/>
              <a:gd fmla="*/ 513249 w 2595" name="T30"/>
              <a:gd fmla="*/ 142442 h 1727" name="T31"/>
              <a:gd fmla="*/ 600306 w 2595" name="T32"/>
              <a:gd fmla="*/ 165821 h 1727" name="T33"/>
              <a:gd fmla="*/ 695160 w 2595" name="T34"/>
              <a:gd fmla="*/ 256309 h 1727" name="T35"/>
              <a:gd fmla="*/ 737173 w 2595" name="T36"/>
              <a:gd fmla="*/ 197860 h 1727" name="T37"/>
              <a:gd fmla="*/ 811669 w 2595" name="T38"/>
              <a:gd fmla="*/ 277524 h 1727" name="T39"/>
              <a:gd fmla="*/ 845886 w 2595" name="T40"/>
              <a:gd fmla="*/ 313892 h 1727" name="T41"/>
              <a:gd fmla="*/ 903924 w 2595" name="T42"/>
              <a:gd fmla="*/ 291378 h 1727" name="T43"/>
              <a:gd fmla="*/ 922115 w 2595" name="T44"/>
              <a:gd fmla="*/ 267566 h 1727" name="T45"/>
              <a:gd fmla="*/ 966727 w 2595" name="T46"/>
              <a:gd fmla="*/ 234661 h 1727" name="T47"/>
              <a:gd fmla="*/ 990549 w 2595" name="T48"/>
              <a:gd fmla="*/ 215611 h 1727" name="T49"/>
              <a:gd fmla="*/ 1074141 w 2595" name="T50"/>
              <a:gd fmla="*/ 293976 h 1727" name="T51"/>
              <a:gd fmla="*/ 1102727 w 2595" name="T52"/>
              <a:gd fmla="*/ 374072 h 1727" name="T53"/>
              <a:gd fmla="*/ 1080205 w 2595" name="T54"/>
              <a:gd fmla="*/ 454602 h 1727" name="T55"/>
              <a:gd fmla="*/ 1031695 w 2595" name="T56"/>
              <a:gd fmla="*/ 447675 h 1727" name="T57"/>
              <a:gd fmla="*/ 1025198 w 2595" name="T58"/>
              <a:gd fmla="*/ 386628 h 1727" name="T59"/>
              <a:gd fmla="*/ 920816 w 2595" name="T60"/>
              <a:gd fmla="*/ 494434 h 1727" name="T61"/>
              <a:gd fmla="*/ 825096 w 2595" name="T62"/>
              <a:gd fmla="*/ 587086 h 1727" name="T63"/>
              <a:gd fmla="*/ 838523 w 2595" name="T64"/>
              <a:gd fmla="*/ 646834 h 1727" name="T65"/>
              <a:gd fmla="*/ 672204 w 2595" name="T66"/>
              <a:gd fmla="*/ 646834 h 1727" name="T67"/>
              <a:gd fmla="*/ 635822 w 2595" name="T68"/>
              <a:gd fmla="*/ 743815 h 172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727" w="2595">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bg1"/>
          </a:solidFill>
          <a:ln cap="flat" cmpd="sng" w="8">
            <a:solidFill>
              <a:srgbClr val="FFFFFF"/>
            </a:solidFill>
            <a:round/>
          </a:ln>
        </p:spPr>
        <p:txBody>
          <a:bodyPr/>
          <a:lstStyle/>
          <a:p>
            <a:endParaRPr altLang="en-US" lang="zh-CN"/>
          </a:p>
        </p:txBody>
      </p:sp>
      <p:sp>
        <p:nvSpPr>
          <p:cNvPr id="25632" name="Freeform 33"/>
          <p:cNvSpPr/>
          <p:nvPr/>
        </p:nvSpPr>
        <p:spPr bwMode="auto">
          <a:xfrm>
            <a:off x="6902450" y="992188"/>
            <a:ext cx="1466850" cy="1373187"/>
          </a:xfrm>
          <a:custGeom>
            <a:gdLst>
              <a:gd fmla="*/ 1011546 w 3386" name="T0"/>
              <a:gd fmla="*/ 1319472 h 3170" name="T1"/>
              <a:gd fmla="*/ 913640 w 3386" name="T2"/>
              <a:gd fmla="*/ 1309942 h 3170" name="T3"/>
              <a:gd fmla="*/ 851691 w 3386" name="T4"/>
              <a:gd fmla="*/ 1233269 h 3170" name="T5"/>
              <a:gd fmla="*/ 748154 w 3386" name="T6"/>
              <a:gd fmla="*/ 1180854 h 3170" name="T7"/>
              <a:gd fmla="*/ 700068 w 3386" name="T8"/>
              <a:gd fmla="*/ 1131471 h 3170" name="T9"/>
              <a:gd fmla="*/ 637686 w 3386" name="T10"/>
              <a:gd fmla="*/ 1142734 h 3170" name="T11"/>
              <a:gd fmla="*/ 528083 w 3386" name="T12"/>
              <a:gd fmla="*/ 1186919 h 3170" name="T13"/>
              <a:gd fmla="*/ 397254 w 3386" name="T14"/>
              <a:gd fmla="*/ 1075591 h 3170" name="T15"/>
              <a:gd fmla="*/ 373860 w 3386" name="T16"/>
              <a:gd fmla="*/ 1050900 h 3170" name="T17"/>
              <a:gd fmla="*/ 415882 w 3386" name="T18"/>
              <a:gd fmla="*/ 985489 h 3170" name="T19"/>
              <a:gd fmla="*/ 361731 w 3386" name="T20"/>
              <a:gd fmla="*/ 998051 h 3170" name="T21"/>
              <a:gd fmla="*/ 287218 w 3386" name="T22"/>
              <a:gd fmla="*/ 935240 h 3170" name="T23"/>
              <a:gd fmla="*/ 340503 w 3386" name="T24"/>
              <a:gd fmla="*/ 839940 h 3170" name="T25"/>
              <a:gd fmla="*/ 398120 w 3386" name="T26"/>
              <a:gd fmla="*/ 708253 h 3170" name="T27"/>
              <a:gd fmla="*/ 432344 w 3386" name="T28"/>
              <a:gd fmla="*/ 784493 h 3170" name="T29"/>
              <a:gd fmla="*/ 479997 w 3386" name="T30"/>
              <a:gd fmla="*/ 679229 h 3170" name="T31"/>
              <a:gd fmla="*/ 447506 w 3386" name="T32"/>
              <a:gd fmla="*/ 515053 h 3170" name="T33"/>
              <a:gd fmla="*/ 460503 w 3386" name="T34"/>
              <a:gd fmla="*/ 444445 h 3170" name="T35"/>
              <a:gd fmla="*/ 414582 w 3386" name="T36"/>
              <a:gd fmla="*/ 223522 h 3170" name="T37"/>
              <a:gd fmla="*/ 285486 w 3386" name="T38"/>
              <a:gd fmla="*/ 289799 h 3170" name="T39"/>
              <a:gd fmla="*/ 168086 w 3386" name="T40"/>
              <a:gd fmla="*/ 252978 h 3170" name="T41"/>
              <a:gd fmla="*/ 57617 w 3386" name="T42"/>
              <a:gd fmla="*/ 213126 h 3170" name="T43"/>
              <a:gd fmla="*/ 0 w 3386" name="T44"/>
              <a:gd fmla="*/ 159411 h 3170" name="T45"/>
              <a:gd fmla="*/ 33357 w 3386" name="T46"/>
              <a:gd fmla="*/ 80572 h 3170" name="T47"/>
              <a:gd fmla="*/ 97472 w 3386" name="T48"/>
              <a:gd fmla="*/ 16894 h 3170" name="T49"/>
              <a:gd fmla="*/ 270323 w 3386" name="T50"/>
              <a:gd fmla="*/ 35521 h 3170" name="T51"/>
              <a:gd fmla="*/ 492560 w 3386" name="T52"/>
              <a:gd fmla="*/ 197098 h 3170" name="T53"/>
              <a:gd fmla="*/ 573570 w 3386" name="T54"/>
              <a:gd fmla="*/ 315357 h 3170" name="T55"/>
              <a:gd fmla="*/ 647216 w 3386" name="T56"/>
              <a:gd fmla="*/ 429283 h 3170" name="T57"/>
              <a:gd fmla="*/ 663678 w 3386" name="T58"/>
              <a:gd fmla="*/ 496427 h 3170" name="T59"/>
              <a:gd fmla="*/ 808804 w 3386" name="T60"/>
              <a:gd fmla="*/ 515920 h 3170" name="T61"/>
              <a:gd fmla="*/ 872485 w 3386" name="T62"/>
              <a:gd fmla="*/ 507256 h 3170" name="T63"/>
              <a:gd fmla="*/ 991185 w 3386" name="T64"/>
              <a:gd fmla="*/ 578731 h 3170" name="T65"/>
              <a:gd fmla="*/ 1112051 w 3386" name="T66"/>
              <a:gd fmla="*/ 712151 h 3170" name="T67"/>
              <a:gd fmla="*/ 1220353 w 3386" name="T68"/>
              <a:gd fmla="*/ 673598 h 3170" name="T69"/>
              <a:gd fmla="*/ 1337320 w 3386" name="T70"/>
              <a:gd fmla="*/ 543210 h 3170" name="T71"/>
              <a:gd fmla="*/ 1426128 w 3386" name="T72"/>
              <a:gd fmla="*/ 535413 h 3170" name="T73"/>
              <a:gd fmla="*/ 1466850 w 3386" name="T74"/>
              <a:gd fmla="*/ 654538 h 3170" name="T75"/>
              <a:gd fmla="*/ 1448222 w 3386" name="T76"/>
              <a:gd fmla="*/ 745939 h 3170" name="T77"/>
              <a:gd fmla="*/ 1440424 w 3386" name="T78"/>
              <a:gd fmla="*/ 914880 h 3170" name="T79"/>
              <a:gd fmla="*/ 1430027 w 3386" name="T80"/>
              <a:gd fmla="*/ 1026641 h 3170" name="T81"/>
              <a:gd fmla="*/ 1373277 w 3386" name="T82"/>
              <a:gd fmla="*/ 1052199 h 3170" name="T83"/>
              <a:gd fmla="*/ 1278837 w 3386" name="T84"/>
              <a:gd fmla="*/ 1075158 h 3170" name="T85"/>
              <a:gd fmla="*/ 1260209 w 3386" name="T86"/>
              <a:gd fmla="*/ 1173923 h 3170" name="T87"/>
              <a:gd fmla="*/ 1318692 w 3386" name="T88"/>
              <a:gd fmla="*/ 1352827 h 3170" name="T89"/>
              <a:gd fmla="*/ 1187863 w 3386" name="T90"/>
              <a:gd fmla="*/ 1275721 h 3170" name="T91"/>
              <a:gd fmla="*/ 1111618 w 3386" name="T92"/>
              <a:gd fmla="*/ 1316440 h 3170" name="T93"/>
              <a:gd fmla="*/ 1115516 w 3386" name="T94"/>
              <a:gd fmla="*/ 1346330 h 3170" name="T95"/>
              <a:gd fmla="*/ 1063964 w 3386" name="T96"/>
              <a:gd fmla="*/ 1373187 h 317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3170" w="3386">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bg1"/>
          </a:solidFill>
          <a:ln cap="flat" cmpd="sng" w="8">
            <a:solidFill>
              <a:srgbClr val="FFFFFF"/>
            </a:solidFill>
            <a:round/>
          </a:ln>
        </p:spPr>
        <p:txBody>
          <a:bodyPr/>
          <a:lstStyle/>
          <a:p>
            <a:endParaRPr altLang="en-US" lang="zh-CN"/>
          </a:p>
        </p:txBody>
      </p:sp>
      <p:sp>
        <p:nvSpPr>
          <p:cNvPr id="25633" name="Freeform 34"/>
          <p:cNvSpPr/>
          <p:nvPr/>
        </p:nvSpPr>
        <p:spPr bwMode="auto">
          <a:xfrm>
            <a:off x="3938588" y="2624138"/>
            <a:ext cx="1865312" cy="1663700"/>
          </a:xfrm>
          <a:custGeom>
            <a:gdLst>
              <a:gd fmla="*/ 1626414 w 4310" name="T0"/>
              <a:gd fmla="*/ 1287397 h 3842" name="T1"/>
              <a:gd fmla="*/ 1607371 w 4310" name="T2"/>
              <a:gd fmla="*/ 1446319 h 3842" name="T3"/>
              <a:gd fmla="*/ 1537692 w 4310" name="T4"/>
              <a:gd fmla="*/ 1521233 h 3842" name="T5"/>
              <a:gd fmla="*/ 1547214 w 4310" name="T6"/>
              <a:gd fmla="*/ 1579692 h 3842" name="T7"/>
              <a:gd fmla="*/ 1532932 w 4310" name="T8"/>
              <a:gd fmla="*/ 1641615 h 3842" name="T9"/>
              <a:gd fmla="*/ 1394440 w 4310" name="T10"/>
              <a:gd fmla="*/ 1663700 h 3842" name="T11"/>
              <a:gd fmla="*/ 1354623 w 4310" name="T12"/>
              <a:gd fmla="*/ 1629924 h 3842" name="T13"/>
              <a:gd fmla="*/ 1317836 w 4310" name="T14"/>
              <a:gd fmla="*/ 1546782 h 3842" name="T15"/>
              <a:gd fmla="*/ 1228250 w 4310" name="T16"/>
              <a:gd fmla="*/ 1477930 h 3842" name="T17"/>
              <a:gd fmla="*/ 1104040 w 4310" name="T18"/>
              <a:gd fmla="*/ 1426833 h 3842" name="T19"/>
              <a:gd fmla="*/ 1097981 w 4310" name="T20"/>
              <a:gd fmla="*/ 1525997 h 3842" name="T21"/>
              <a:gd fmla="*/ 1043882 w 4310" name="T22"/>
              <a:gd fmla="*/ 1545483 h 3842" name="T23"/>
              <a:gd fmla="*/ 912315 w 4310" name="T24"/>
              <a:gd fmla="*/ 1379200 h 3842" name="T25"/>
              <a:gd fmla="*/ 1011423 w 4310" name="T26"/>
              <a:gd fmla="*/ 1412976 h 3842" name="T27"/>
              <a:gd fmla="*/ 1075476 w 4310" name="T28"/>
              <a:gd fmla="*/ 1376168 h 3842" name="T29"/>
              <a:gd fmla="*/ 1121784 w 4310" name="T30"/>
              <a:gd fmla="*/ 1221577 h 3842" name="T31"/>
              <a:gd fmla="*/ 1183240 w 4310" name="T32"/>
              <a:gd fmla="*/ 1179140 h 3842" name="T33"/>
              <a:gd fmla="*/ 1157705 w 4310" name="T34"/>
              <a:gd fmla="*/ 1043602 h 3842" name="T35"/>
              <a:gd fmla="*/ 1122217 w 4310" name="T36"/>
              <a:gd fmla="*/ 931014 h 3842" name="T37"/>
              <a:gd fmla="*/ 1024407 w 4310" name="T38"/>
              <a:gd fmla="*/ 860430 h 3842" name="T39"/>
              <a:gd fmla="*/ 863410 w 4310" name="T40"/>
              <a:gd fmla="*/ 717097 h 3842" name="T41"/>
              <a:gd fmla="*/ 791567 w 4310" name="T42"/>
              <a:gd fmla="*/ 722727 h 3842" name="T43"/>
              <a:gd fmla="*/ 676013 w 4310" name="T44"/>
              <a:gd fmla="*/ 641750 h 3842" name="T45"/>
              <a:gd fmla="*/ 499436 w 4310" name="T46"/>
              <a:gd fmla="*/ 594550 h 3842" name="T47"/>
              <a:gd fmla="*/ 480826 w 4310" name="T48"/>
              <a:gd fmla="*/ 680723 h 3842" name="T49"/>
              <a:gd fmla="*/ 302951 w 4310" name="T50"/>
              <a:gd fmla="*/ 584157 h 3842" name="T51"/>
              <a:gd fmla="*/ 51934 w 4310" name="T52"/>
              <a:gd fmla="*/ 514006 h 3842" name="T53"/>
              <a:gd fmla="*/ 22938 w 4310" name="T54"/>
              <a:gd fmla="*/ 447753 h 3842" name="T55"/>
              <a:gd fmla="*/ 48472 w 4310" name="T56"/>
              <a:gd fmla="*/ 342093 h 3842" name="T57"/>
              <a:gd fmla="*/ 170518 w 4310" name="T58"/>
              <a:gd fmla="*/ 281469 h 3842" name="T59"/>
              <a:gd fmla="*/ 327620 w 4310" name="T60"/>
              <a:gd fmla="*/ 179274 h 3842" name="T61"/>
              <a:gd fmla="*/ 419371 w 4310" name="T62"/>
              <a:gd fmla="*/ 103494 h 3842" name="T63"/>
              <a:gd fmla="*/ 585561 w 4310" name="T64"/>
              <a:gd fmla="*/ 45035 h 3842" name="T65"/>
              <a:gd fmla="*/ 614990 w 4310" name="T66"/>
              <a:gd fmla="*/ 166716 h 3842" name="T67"/>
              <a:gd fmla="*/ 599410 w 4310" name="T68"/>
              <a:gd fmla="*/ 266746 h 3842" name="T69"/>
              <a:gd fmla="*/ 666925 w 4310" name="T70"/>
              <a:gd fmla="*/ 342093 h 3842" name="T71"/>
              <a:gd fmla="*/ 705010 w 4310" name="T72"/>
              <a:gd fmla="*/ 405749 h 3842" name="T73"/>
              <a:gd fmla="*/ 878125 w 4310" name="T74"/>
              <a:gd fmla="*/ 392758 h 3842" name="T75"/>
              <a:gd fmla="*/ 802387 w 4310" name="T76"/>
              <a:gd fmla="*/ 515738 h 3842" name="T77"/>
              <a:gd fmla="*/ 907122 w 4310" name="T78"/>
              <a:gd fmla="*/ 593684 h 3842" name="T79"/>
              <a:gd fmla="*/ 990649 w 4310" name="T80"/>
              <a:gd fmla="*/ 713200 h 3842" name="T81"/>
              <a:gd fmla="*/ 1108800 w 4310" name="T82"/>
              <a:gd fmla="*/ 638286 h 3842" name="T83"/>
              <a:gd fmla="*/ 1194492 w 4310" name="T84"/>
              <a:gd fmla="*/ 661669 h 3842" name="T85"/>
              <a:gd fmla="*/ 1310912 w 4310" name="T86"/>
              <a:gd fmla="*/ 607974 h 3842" name="T87"/>
              <a:gd fmla="*/ 1264604 w 4310" name="T88"/>
              <a:gd fmla="*/ 708870 h 3842" name="T89"/>
              <a:gd fmla="*/ 1265036 w 4310" name="T90"/>
              <a:gd fmla="*/ 874720 h 3842" name="T91"/>
              <a:gd fmla="*/ 1342073 w 4310" name="T92"/>
              <a:gd fmla="*/ 922353 h 3842" name="T93"/>
              <a:gd fmla="*/ 1455030 w 4310" name="T94"/>
              <a:gd fmla="*/ 1024115 h 3842" name="T95"/>
              <a:gd fmla="*/ 1480564 w 4310" name="T96"/>
              <a:gd fmla="*/ 1179573 h 3842" name="T97"/>
              <a:gd fmla="*/ 1605207 w 4310" name="T98"/>
              <a:gd fmla="*/ 1217246 h 3842" name="T99"/>
              <a:gd fmla="*/ 1641128 w 4310" name="T100"/>
              <a:gd fmla="*/ 1101194 h 3842" name="T101"/>
              <a:gd fmla="*/ 1633338 w 4310" name="T102"/>
              <a:gd fmla="*/ 1011990 h 3842" name="T103"/>
              <a:gd fmla="*/ 1664066 w 4310" name="T104"/>
              <a:gd fmla="*/ 964357 h 3842" name="T105"/>
              <a:gd fmla="*/ 1690466 w 4310" name="T106"/>
              <a:gd fmla="*/ 979080 h 3842" name="T107"/>
              <a:gd fmla="*/ 1778322 w 4310" name="T108"/>
              <a:gd fmla="*/ 1046633 h 3842" name="T109"/>
              <a:gd fmla="*/ 1865312 w 4310" name="T110"/>
              <a:gd fmla="*/ 1094266 h 3842" name="T111"/>
              <a:gd fmla="*/ 1854925 w 4310" name="T112"/>
              <a:gd fmla="*/ 1215947 h 3842" name="T113"/>
              <a:gd fmla="*/ 1820302 w 4310" name="T114"/>
              <a:gd fmla="*/ 1246259 h 3842" name="T115"/>
              <a:gd fmla="*/ 1749325 w 4310" name="T116"/>
              <a:gd fmla="*/ 1318142 h 384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842" w="4310">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bg1"/>
          </a:solidFill>
          <a:ln cap="flat" cmpd="sng" w="8">
            <a:solidFill>
              <a:srgbClr val="FFFFFF"/>
            </a:solidFill>
            <a:round/>
          </a:ln>
        </p:spPr>
        <p:txBody>
          <a:bodyPr/>
          <a:lstStyle/>
          <a:p>
            <a:endParaRPr altLang="en-US" lang="zh-CN"/>
          </a:p>
        </p:txBody>
      </p:sp>
      <p:sp>
        <p:nvSpPr>
          <p:cNvPr id="25634" name="Freeform 35"/>
          <p:cNvSpPr/>
          <p:nvPr/>
        </p:nvSpPr>
        <p:spPr bwMode="auto">
          <a:xfrm>
            <a:off x="5989638" y="5429250"/>
            <a:ext cx="1033462" cy="798513"/>
          </a:xfrm>
          <a:custGeom>
            <a:gdLst>
              <a:gd fmla="*/ 69647 w 2389" name="T0"/>
              <a:gd fmla="*/ 798513 h 1841" name="T1"/>
              <a:gd fmla="*/ 35473 w 2389" name="T2"/>
              <a:gd fmla="*/ 739525 h 1841" name="T3"/>
              <a:gd fmla="*/ 1298 w 2389" name="T4"/>
              <a:gd fmla="*/ 686175 h 1841" name="T5"/>
              <a:gd fmla="*/ 25090 w 2389" name="T6"/>
              <a:gd fmla="*/ 631524 h 1841" name="T7"/>
              <a:gd fmla="*/ 87816 w 2389" name="T8"/>
              <a:gd fmla="*/ 520920 h 1841" name="T9"/>
              <a:gd fmla="*/ 165683 w 2389" name="T10"/>
              <a:gd fmla="*/ 448920 h 1841" name="T11"/>
              <a:gd fmla="*/ 244847 w 2389" name="T12"/>
              <a:gd fmla="*/ 361304 h 1841" name="T13"/>
              <a:gd fmla="*/ 282482 w 2389" name="T14"/>
              <a:gd fmla="*/ 301448 h 1841" name="T15"/>
              <a:gd fmla="*/ 328770 w 2389" name="T16"/>
              <a:gd fmla="*/ 212966 h 1841" name="T17"/>
              <a:gd fmla="*/ 324877 w 2389" name="T18"/>
              <a:gd fmla="*/ 136194 h 1841" name="T19"/>
              <a:gd fmla="*/ 350399 w 2389" name="T20"/>
              <a:gd fmla="*/ 74169 h 1841" name="T21"/>
              <a:gd fmla="*/ 369866 w 2389" name="T22"/>
              <a:gd fmla="*/ 42073 h 1841" name="T23"/>
              <a:gd fmla="*/ 395822 w 2389" name="T24"/>
              <a:gd fmla="*/ 42940 h 1841" name="T25"/>
              <a:gd fmla="*/ 439946 w 2389" name="T26"/>
              <a:gd fmla="*/ 86314 h 1841" name="T27"/>
              <a:gd fmla="*/ 466334 w 2389" name="T28"/>
              <a:gd fmla="*/ 87181 h 1841" name="T29"/>
              <a:gd fmla="*/ 476284 w 2389" name="T30"/>
              <a:gd fmla="*/ 39036 h 1841" name="T31"/>
              <a:gd fmla="*/ 451626 w 2389" name="T32"/>
              <a:gd fmla="*/ 8675 h 1841" name="T33"/>
              <a:gd fmla="*/ 458547 w 2389" name="T34"/>
              <a:gd fmla="*/ 6072 h 1841" name="T35"/>
              <a:gd fmla="*/ 585729 w 2389" name="T36"/>
              <a:gd fmla="*/ 9109 h 1841" name="T37"/>
              <a:gd fmla="*/ 670085 w 2389" name="T38"/>
              <a:gd fmla="*/ 0 h 1841" name="T39"/>
              <a:gd fmla="*/ 685226 w 2389" name="T40"/>
              <a:gd fmla="*/ 434 h 1841" name="T41"/>
              <a:gd fmla="*/ 684793 w 2389" name="T42"/>
              <a:gd fmla="*/ 27326 h 1841" name="T43"/>
              <a:gd fmla="*/ 630719 w 2389" name="T44"/>
              <a:gd fmla="*/ 91519 h 1841" name="T45"/>
              <a:gd fmla="*/ 692580 w 2389" name="T46"/>
              <a:gd fmla="*/ 132724 h 1841" name="T47"/>
              <a:gd fmla="*/ 767418 w 2389" name="T48"/>
              <a:gd fmla="*/ 100627 h 1841" name="T49"/>
              <a:gd fmla="*/ 792508 w 2389" name="T50"/>
              <a:gd fmla="*/ 101061 h 1841" name="T51"/>
              <a:gd fmla="*/ 807649 w 2389" name="T52"/>
              <a:gd fmla="*/ 117109 h 1841" name="T53"/>
              <a:gd fmla="*/ 937427 w 2389" name="T54"/>
              <a:gd fmla="*/ 81977 h 1841" name="T55"/>
              <a:gd fmla="*/ 975927 w 2389" name="T56"/>
              <a:gd fmla="*/ 131423 h 1841" name="T57"/>
              <a:gd fmla="*/ 1033462 w 2389" name="T58"/>
              <a:gd fmla="*/ 213833 h 1841" name="T59"/>
              <a:gd fmla="*/ 1033462 w 2389" name="T60"/>
              <a:gd fmla="*/ 236388 h 1841" name="T61"/>
              <a:gd fmla="*/ 991933 w 2389" name="T62"/>
              <a:gd fmla="*/ 243761 h 1841" name="T63"/>
              <a:gd fmla="*/ 959921 w 2389" name="T64"/>
              <a:gd fmla="*/ 311424 h 1841" name="T65"/>
              <a:gd fmla="*/ 959489 w 2389" name="T66"/>
              <a:gd fmla="*/ 318364 h 1841" name="T67"/>
              <a:gd fmla="*/ 836200 w 2389" name="T68"/>
              <a:gd fmla="*/ 386461 h 1841" name="T69"/>
              <a:gd fmla="*/ 815436 w 2389" name="T70"/>
              <a:gd fmla="*/ 407281 h 1841" name="T71"/>
              <a:gd fmla="*/ 792076 w 2389" name="T72"/>
              <a:gd fmla="*/ 393835 h 1841" name="T73"/>
              <a:gd fmla="*/ 766985 w 2389" name="T74"/>
              <a:gd fmla="*/ 392967 h 1841" name="T75"/>
              <a:gd fmla="*/ 751845 w 2389" name="T76"/>
              <a:gd fmla="*/ 413787 h 1841" name="T77"/>
              <a:gd fmla="*/ 733676 w 2389" name="T78"/>
              <a:gd fmla="*/ 413353 h 1841" name="T79"/>
              <a:gd fmla="*/ 693877 w 2389" name="T80"/>
              <a:gd fmla="*/ 398172 h 1841" name="T81"/>
              <a:gd fmla="*/ 693877 w 2389" name="T82"/>
              <a:gd fmla="*/ 431136 h 1841" name="T83"/>
              <a:gd fmla="*/ 651916 w 2389" name="T84"/>
              <a:gd fmla="*/ 468438 h 1841" name="T85"/>
              <a:gd fmla="*/ 616011 w 2389" name="T86"/>
              <a:gd fmla="*/ 440245 h 1841" name="T87"/>
              <a:gd fmla="*/ 609522 w 2389" name="T88"/>
              <a:gd fmla="*/ 438944 h 1841" name="T89"/>
              <a:gd fmla="*/ 574915 w 2389" name="T90"/>
              <a:gd fmla="*/ 405112 h 1841" name="T91"/>
              <a:gd fmla="*/ 554150 w 2389" name="T92"/>
              <a:gd fmla="*/ 404678 h 1841" name="T93"/>
              <a:gd fmla="*/ 538577 w 2389" name="T94"/>
              <a:gd fmla="*/ 442847 h 1841" name="T95"/>
              <a:gd fmla="*/ 510891 w 2389" name="T96"/>
              <a:gd fmla="*/ 484486 h 1841" name="T97"/>
              <a:gd fmla="*/ 462441 w 2389" name="T98"/>
              <a:gd fmla="*/ 527426 h 1841" name="T99"/>
              <a:gd fmla="*/ 431727 w 2389" name="T100"/>
              <a:gd fmla="*/ 533932 h 1841" name="T101"/>
              <a:gd fmla="*/ 402743 w 2389" name="T102"/>
              <a:gd fmla="*/ 558655 h 1841" name="T103"/>
              <a:gd fmla="*/ 344343 w 2389" name="T104"/>
              <a:gd fmla="*/ 568631 h 1841" name="T105"/>
              <a:gd fmla="*/ 336124 w 2389" name="T106"/>
              <a:gd fmla="*/ 585114 h 1841" name="T107"/>
              <a:gd fmla="*/ 320983 w 2389" name="T108"/>
              <a:gd fmla="*/ 584680 h 1841" name="T109"/>
              <a:gd fmla="*/ 261718 w 2389" name="T110"/>
              <a:gd fmla="*/ 586415 h 1841" name="T111"/>
              <a:gd fmla="*/ 183852 w 2389" name="T112"/>
              <a:gd fmla="*/ 612873 h 1841" name="T113"/>
              <a:gd fmla="*/ 103822 w 2389" name="T114"/>
              <a:gd fmla="*/ 641933 h 1841" name="T115"/>
              <a:gd fmla="*/ 100794 w 2389" name="T116"/>
              <a:gd fmla="*/ 674464 h 1841" name="T117"/>
              <a:gd fmla="*/ 68782 w 2389" name="T118"/>
              <a:gd fmla="*/ 717838 h 1841" name="T119"/>
              <a:gd fmla="*/ 113772 w 2389" name="T120"/>
              <a:gd fmla="*/ 782898 h 1841" name="T121"/>
              <a:gd fmla="*/ 69647 w 2389" name="T122"/>
              <a:gd fmla="*/ 798513 h 1841"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841" w="2389">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bg1"/>
          </a:solidFill>
          <a:ln cap="flat" cmpd="sng" w="8">
            <a:solidFill>
              <a:srgbClr val="FFFFFF"/>
            </a:solidFill>
            <a:round/>
          </a:ln>
        </p:spPr>
        <p:txBody>
          <a:bodyPr/>
          <a:lstStyle/>
          <a:p>
            <a:endParaRPr altLang="en-US" lang="zh-CN"/>
          </a:p>
        </p:txBody>
      </p:sp>
      <p:pic>
        <p:nvPicPr>
          <p:cNvPr id="25635" name="组合 37"/>
          <p:cNvPicPr>
            <a:picLocks noChangeArrowheads="1"/>
          </p:cNvPicPr>
          <p:nvPr/>
        </p:nvPicPr>
        <p:blipFill>
          <a:blip r:embed="rId2">
            <a:extLst>
              <a:ext uri="{28A0092B-C50C-407E-A947-70E740481C1C}">
                <a14:useLocalDpi val="0"/>
              </a:ext>
            </a:extLst>
          </a:blip>
          <a:stretch>
            <a:fillRect/>
          </a:stretch>
        </p:blipFill>
        <p:spPr bwMode="auto">
          <a:xfrm>
            <a:off x="6808788" y="3340100"/>
            <a:ext cx="3725862" cy="536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36" name="文本框 180"/>
          <p:cNvSpPr txBox="1">
            <a:spLocks noChangeArrowheads="1"/>
          </p:cNvSpPr>
          <p:nvPr/>
        </p:nvSpPr>
        <p:spPr bwMode="auto">
          <a:xfrm>
            <a:off x="8089899" y="2593975"/>
            <a:ext cx="25146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请输入您想要的文字</a:t>
            </a:r>
          </a:p>
        </p:txBody>
      </p:sp>
      <p:sp>
        <p:nvSpPr>
          <p:cNvPr id="25637" name="文本框 181"/>
          <p:cNvSpPr txBox="1">
            <a:spLocks noChangeArrowheads="1"/>
          </p:cNvSpPr>
          <p:nvPr/>
        </p:nvSpPr>
        <p:spPr bwMode="auto">
          <a:xfrm>
            <a:off x="8089899" y="2914650"/>
            <a:ext cx="25146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请输入您想要的文字</a:t>
            </a:r>
          </a:p>
        </p:txBody>
      </p:sp>
      <p:sp>
        <p:nvSpPr>
          <p:cNvPr id="25638" name="文本框 180"/>
          <p:cNvSpPr txBox="1">
            <a:spLocks noChangeArrowheads="1"/>
          </p:cNvSpPr>
          <p:nvPr/>
        </p:nvSpPr>
        <p:spPr bwMode="auto">
          <a:xfrm>
            <a:off x="1320800" y="5214938"/>
            <a:ext cx="25146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请输入您想要的文字</a:t>
            </a:r>
          </a:p>
        </p:txBody>
      </p:sp>
      <p:sp>
        <p:nvSpPr>
          <p:cNvPr id="25639" name="文本框 181"/>
          <p:cNvSpPr txBox="1">
            <a:spLocks noChangeArrowheads="1"/>
          </p:cNvSpPr>
          <p:nvPr/>
        </p:nvSpPr>
        <p:spPr bwMode="auto">
          <a:xfrm>
            <a:off x="1320800" y="5535613"/>
            <a:ext cx="25146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请输入您想要的文字</a:t>
            </a:r>
          </a:p>
        </p:txBody>
      </p:sp>
      <p:pic>
        <p:nvPicPr>
          <p:cNvPr id="25640" name="组合 45"/>
          <p:cNvPicPr>
            <a:picLocks noChangeArrowheads="1"/>
          </p:cNvPicPr>
          <p:nvPr/>
        </p:nvPicPr>
        <p:blipFill>
          <a:blip r:embed="rId3">
            <a:extLst>
              <a:ext uri="{28A0092B-C50C-407E-A947-70E740481C1C}">
                <a14:useLocalDpi val="0"/>
              </a:ext>
            </a:extLst>
          </a:blip>
          <a:stretch>
            <a:fillRect/>
          </a:stretch>
        </p:blipFill>
        <p:spPr bwMode="auto">
          <a:xfrm>
            <a:off x="1316038" y="4651375"/>
            <a:ext cx="3719512"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41" name="矩形 49"/>
          <p:cNvSpPr>
            <a:spLocks noChangeArrowheads="1"/>
          </p:cNvSpPr>
          <p:nvPr/>
        </p:nvSpPr>
        <p:spPr bwMode="auto">
          <a:xfrm>
            <a:off x="8948738" y="5046663"/>
            <a:ext cx="236537" cy="236537"/>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5642" name="矩形 50"/>
          <p:cNvSpPr>
            <a:spLocks noChangeArrowheads="1"/>
          </p:cNvSpPr>
          <p:nvPr/>
        </p:nvSpPr>
        <p:spPr bwMode="auto">
          <a:xfrm>
            <a:off x="8948738" y="5456238"/>
            <a:ext cx="236537" cy="2381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5643" name="矩形 51"/>
          <p:cNvSpPr>
            <a:spLocks noChangeArrowheads="1"/>
          </p:cNvSpPr>
          <p:nvPr/>
        </p:nvSpPr>
        <p:spPr bwMode="auto">
          <a:xfrm>
            <a:off x="8948738" y="5851525"/>
            <a:ext cx="236537" cy="23653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5644" name="文本框 180"/>
          <p:cNvSpPr txBox="1">
            <a:spLocks noChangeArrowheads="1"/>
          </p:cNvSpPr>
          <p:nvPr/>
        </p:nvSpPr>
        <p:spPr bwMode="auto">
          <a:xfrm>
            <a:off x="9399589" y="4943475"/>
            <a:ext cx="13795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2B2E30"/>
                </a:solidFill>
                <a:latin charset="-122" panose="020b0503020204020204" pitchFamily="34" typeface="微软雅黑"/>
                <a:ea charset="-122" pitchFamily="34" typeface="微软雅黑"/>
              </a:rPr>
              <a:t>您的文字</a:t>
            </a:r>
          </a:p>
        </p:txBody>
      </p:sp>
      <p:sp>
        <p:nvSpPr>
          <p:cNvPr id="25645" name="文本框 180"/>
          <p:cNvSpPr txBox="1">
            <a:spLocks noChangeArrowheads="1"/>
          </p:cNvSpPr>
          <p:nvPr/>
        </p:nvSpPr>
        <p:spPr bwMode="auto">
          <a:xfrm>
            <a:off x="9399589" y="5368925"/>
            <a:ext cx="13795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2B2E30"/>
                </a:solidFill>
                <a:latin charset="-122" panose="020b0503020204020204" pitchFamily="34" typeface="微软雅黑"/>
                <a:ea charset="-122" pitchFamily="34" typeface="微软雅黑"/>
              </a:rPr>
              <a:t>您的文字</a:t>
            </a:r>
          </a:p>
        </p:txBody>
      </p:sp>
      <p:sp>
        <p:nvSpPr>
          <p:cNvPr id="25646" name="文本框 180"/>
          <p:cNvSpPr txBox="1">
            <a:spLocks noChangeArrowheads="1"/>
          </p:cNvSpPr>
          <p:nvPr/>
        </p:nvSpPr>
        <p:spPr bwMode="auto">
          <a:xfrm>
            <a:off x="9399589" y="5764213"/>
            <a:ext cx="13795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2B2E30"/>
                </a:solidFill>
                <a:latin charset="-122" panose="020b0503020204020204" pitchFamily="34" typeface="微软雅黑"/>
                <a:ea charset="-122" pitchFamily="34" typeface="微软雅黑"/>
              </a:rPr>
              <a:t>您的文字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5603"/>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5603"/>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5604"/>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5604"/>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5602"/>
                                        </p:tgtEl>
                                        <p:attrNameLst>
                                          <p:attrName>style.visibility</p:attrName>
                                        </p:attrNameLst>
                                      </p:cBhvr>
                                      <p:to>
                                        <p:strVal val="visible"/>
                                      </p:to>
                                    </p:set>
                                    <p:animEffect filter="barn(outVertical)" transition="in">
                                      <p:cBhvr>
                                        <p:cTn dur="500" id="15"/>
                                        <p:tgtEl>
                                          <p:spTgt spid="25602"/>
                                        </p:tgtEl>
                                      </p:cBhvr>
                                    </p:animEffect>
                                  </p:childTnLst>
                                </p:cTn>
                              </p:par>
                            </p:childTnLst>
                          </p:cTn>
                        </p:par>
                        <p:par>
                          <p:cTn fill="hold" id="16" nodeType="afterGroup">
                            <p:stCondLst>
                              <p:cond delay="500"/>
                            </p:stCondLst>
                            <p:childTnLst>
                              <p:par>
                                <p:cTn fill="hold" grpId="0" id="17" nodeType="afterEffect" presetClass="entr" presetID="31" presetSubtype="0">
                                  <p:stCondLst>
                                    <p:cond delay="0"/>
                                  </p:stCondLst>
                                  <p:childTnLst>
                                    <p:set>
                                      <p:cBhvr>
                                        <p:cTn dur="1" fill="hold" id="18">
                                          <p:stCondLst>
                                            <p:cond delay="0"/>
                                          </p:stCondLst>
                                        </p:cTn>
                                        <p:tgtEl>
                                          <p:spTgt spid="25605"/>
                                        </p:tgtEl>
                                        <p:attrNameLst>
                                          <p:attrName>style.visibility</p:attrName>
                                        </p:attrNameLst>
                                      </p:cBhvr>
                                      <p:to>
                                        <p:strVal val="visible"/>
                                      </p:to>
                                    </p:set>
                                    <p:anim calcmode="lin" valueType="num">
                                      <p:cBhvr>
                                        <p:cTn dur="400" fill="hold" id="19"/>
                                        <p:tgtEl>
                                          <p:spTgt spid="25605"/>
                                        </p:tgtEl>
                                        <p:attrNameLst>
                                          <p:attrName>ppt_w</p:attrName>
                                        </p:attrNameLst>
                                      </p:cBhvr>
                                      <p:tavLst>
                                        <p:tav tm="0">
                                          <p:val>
                                            <p:fltVal val="0"/>
                                          </p:val>
                                        </p:tav>
                                        <p:tav tm="100000">
                                          <p:val>
                                            <p:strVal val="#ppt_w"/>
                                          </p:val>
                                        </p:tav>
                                      </p:tavLst>
                                    </p:anim>
                                    <p:anim calcmode="lin" valueType="num">
                                      <p:cBhvr>
                                        <p:cTn dur="400" fill="hold" id="20"/>
                                        <p:tgtEl>
                                          <p:spTgt spid="25605"/>
                                        </p:tgtEl>
                                        <p:attrNameLst>
                                          <p:attrName>ppt_h</p:attrName>
                                        </p:attrNameLst>
                                      </p:cBhvr>
                                      <p:tavLst>
                                        <p:tav tm="0">
                                          <p:val>
                                            <p:fltVal val="0"/>
                                          </p:val>
                                        </p:tav>
                                        <p:tav tm="100000">
                                          <p:val>
                                            <p:strVal val="#ppt_h"/>
                                          </p:val>
                                        </p:tav>
                                      </p:tavLst>
                                    </p:anim>
                                    <p:anim calcmode="lin" valueType="num">
                                      <p:cBhvr>
                                        <p:cTn dur="400" fill="hold" id="21"/>
                                        <p:tgtEl>
                                          <p:spTgt spid="25605"/>
                                        </p:tgtEl>
                                        <p:attrNameLst>
                                          <p:attrName>style.rotation</p:attrName>
                                        </p:attrNameLst>
                                      </p:cBhvr>
                                      <p:tavLst>
                                        <p:tav tm="0">
                                          <p:val>
                                            <p:fltVal val="90"/>
                                          </p:val>
                                        </p:tav>
                                        <p:tav tm="100000">
                                          <p:val>
                                            <p:fltVal val="0"/>
                                          </p:val>
                                        </p:tav>
                                      </p:tavLst>
                                    </p:anim>
                                    <p:animEffect filter="fade" transition="in">
                                      <p:cBhvr>
                                        <p:cTn dur="400" id="22"/>
                                        <p:tgtEl>
                                          <p:spTgt spid="2560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25606"/>
                                        </p:tgtEl>
                                        <p:attrNameLst>
                                          <p:attrName>style.visibility</p:attrName>
                                        </p:attrNameLst>
                                      </p:cBhvr>
                                      <p:to>
                                        <p:strVal val="visible"/>
                                      </p:to>
                                    </p:set>
                                    <p:anim calcmode="lin" valueType="num">
                                      <p:cBhvr>
                                        <p:cTn dur="400" fill="hold" id="25"/>
                                        <p:tgtEl>
                                          <p:spTgt spid="25606"/>
                                        </p:tgtEl>
                                        <p:attrNameLst>
                                          <p:attrName>ppt_w</p:attrName>
                                        </p:attrNameLst>
                                      </p:cBhvr>
                                      <p:tavLst>
                                        <p:tav tm="0">
                                          <p:val>
                                            <p:fltVal val="0"/>
                                          </p:val>
                                        </p:tav>
                                        <p:tav tm="100000">
                                          <p:val>
                                            <p:strVal val="#ppt_w"/>
                                          </p:val>
                                        </p:tav>
                                      </p:tavLst>
                                    </p:anim>
                                    <p:anim calcmode="lin" valueType="num">
                                      <p:cBhvr>
                                        <p:cTn dur="400" fill="hold" id="26"/>
                                        <p:tgtEl>
                                          <p:spTgt spid="25606"/>
                                        </p:tgtEl>
                                        <p:attrNameLst>
                                          <p:attrName>ppt_h</p:attrName>
                                        </p:attrNameLst>
                                      </p:cBhvr>
                                      <p:tavLst>
                                        <p:tav tm="0">
                                          <p:val>
                                            <p:fltVal val="0"/>
                                          </p:val>
                                        </p:tav>
                                        <p:tav tm="100000">
                                          <p:val>
                                            <p:strVal val="#ppt_h"/>
                                          </p:val>
                                        </p:tav>
                                      </p:tavLst>
                                    </p:anim>
                                    <p:anim calcmode="lin" valueType="num">
                                      <p:cBhvr>
                                        <p:cTn dur="400" fill="hold" id="27"/>
                                        <p:tgtEl>
                                          <p:spTgt spid="25606"/>
                                        </p:tgtEl>
                                        <p:attrNameLst>
                                          <p:attrName>style.rotation</p:attrName>
                                        </p:attrNameLst>
                                      </p:cBhvr>
                                      <p:tavLst>
                                        <p:tav tm="0">
                                          <p:val>
                                            <p:fltVal val="90"/>
                                          </p:val>
                                        </p:tav>
                                        <p:tav tm="100000">
                                          <p:val>
                                            <p:fltVal val="0"/>
                                          </p:val>
                                        </p:tav>
                                      </p:tavLst>
                                    </p:anim>
                                    <p:animEffect filter="fade" transition="in">
                                      <p:cBhvr>
                                        <p:cTn dur="400" id="28"/>
                                        <p:tgtEl>
                                          <p:spTgt spid="25606"/>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25607"/>
                                        </p:tgtEl>
                                        <p:attrNameLst>
                                          <p:attrName>style.visibility</p:attrName>
                                        </p:attrNameLst>
                                      </p:cBhvr>
                                      <p:to>
                                        <p:strVal val="visible"/>
                                      </p:to>
                                    </p:set>
                                    <p:anim calcmode="lin" valueType="num">
                                      <p:cBhvr>
                                        <p:cTn dur="400" fill="hold" id="31"/>
                                        <p:tgtEl>
                                          <p:spTgt spid="25607"/>
                                        </p:tgtEl>
                                        <p:attrNameLst>
                                          <p:attrName>ppt_w</p:attrName>
                                        </p:attrNameLst>
                                      </p:cBhvr>
                                      <p:tavLst>
                                        <p:tav tm="0">
                                          <p:val>
                                            <p:fltVal val="0"/>
                                          </p:val>
                                        </p:tav>
                                        <p:tav tm="100000">
                                          <p:val>
                                            <p:strVal val="#ppt_w"/>
                                          </p:val>
                                        </p:tav>
                                      </p:tavLst>
                                    </p:anim>
                                    <p:anim calcmode="lin" valueType="num">
                                      <p:cBhvr>
                                        <p:cTn dur="400" fill="hold" id="32"/>
                                        <p:tgtEl>
                                          <p:spTgt spid="25607"/>
                                        </p:tgtEl>
                                        <p:attrNameLst>
                                          <p:attrName>ppt_h</p:attrName>
                                        </p:attrNameLst>
                                      </p:cBhvr>
                                      <p:tavLst>
                                        <p:tav tm="0">
                                          <p:val>
                                            <p:fltVal val="0"/>
                                          </p:val>
                                        </p:tav>
                                        <p:tav tm="100000">
                                          <p:val>
                                            <p:strVal val="#ppt_h"/>
                                          </p:val>
                                        </p:tav>
                                      </p:tavLst>
                                    </p:anim>
                                    <p:anim calcmode="lin" valueType="num">
                                      <p:cBhvr>
                                        <p:cTn dur="400" fill="hold" id="33"/>
                                        <p:tgtEl>
                                          <p:spTgt spid="25607"/>
                                        </p:tgtEl>
                                        <p:attrNameLst>
                                          <p:attrName>style.rotation</p:attrName>
                                        </p:attrNameLst>
                                      </p:cBhvr>
                                      <p:tavLst>
                                        <p:tav tm="0">
                                          <p:val>
                                            <p:fltVal val="90"/>
                                          </p:val>
                                        </p:tav>
                                        <p:tav tm="100000">
                                          <p:val>
                                            <p:fltVal val="0"/>
                                          </p:val>
                                        </p:tav>
                                      </p:tavLst>
                                    </p:anim>
                                    <p:animEffect filter="fade" transition="in">
                                      <p:cBhvr>
                                        <p:cTn dur="400" id="34"/>
                                        <p:tgtEl>
                                          <p:spTgt spid="25607"/>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25608"/>
                                        </p:tgtEl>
                                        <p:attrNameLst>
                                          <p:attrName>style.visibility</p:attrName>
                                        </p:attrNameLst>
                                      </p:cBhvr>
                                      <p:to>
                                        <p:strVal val="visible"/>
                                      </p:to>
                                    </p:set>
                                    <p:anim calcmode="lin" valueType="num">
                                      <p:cBhvr>
                                        <p:cTn dur="400" fill="hold" id="37"/>
                                        <p:tgtEl>
                                          <p:spTgt spid="25608"/>
                                        </p:tgtEl>
                                        <p:attrNameLst>
                                          <p:attrName>ppt_w</p:attrName>
                                        </p:attrNameLst>
                                      </p:cBhvr>
                                      <p:tavLst>
                                        <p:tav tm="0">
                                          <p:val>
                                            <p:fltVal val="0"/>
                                          </p:val>
                                        </p:tav>
                                        <p:tav tm="100000">
                                          <p:val>
                                            <p:strVal val="#ppt_w"/>
                                          </p:val>
                                        </p:tav>
                                      </p:tavLst>
                                    </p:anim>
                                    <p:anim calcmode="lin" valueType="num">
                                      <p:cBhvr>
                                        <p:cTn dur="400" fill="hold" id="38"/>
                                        <p:tgtEl>
                                          <p:spTgt spid="25608"/>
                                        </p:tgtEl>
                                        <p:attrNameLst>
                                          <p:attrName>ppt_h</p:attrName>
                                        </p:attrNameLst>
                                      </p:cBhvr>
                                      <p:tavLst>
                                        <p:tav tm="0">
                                          <p:val>
                                            <p:fltVal val="0"/>
                                          </p:val>
                                        </p:tav>
                                        <p:tav tm="100000">
                                          <p:val>
                                            <p:strVal val="#ppt_h"/>
                                          </p:val>
                                        </p:tav>
                                      </p:tavLst>
                                    </p:anim>
                                    <p:anim calcmode="lin" valueType="num">
                                      <p:cBhvr>
                                        <p:cTn dur="400" fill="hold" id="39"/>
                                        <p:tgtEl>
                                          <p:spTgt spid="25608"/>
                                        </p:tgtEl>
                                        <p:attrNameLst>
                                          <p:attrName>style.rotation</p:attrName>
                                        </p:attrNameLst>
                                      </p:cBhvr>
                                      <p:tavLst>
                                        <p:tav tm="0">
                                          <p:val>
                                            <p:fltVal val="90"/>
                                          </p:val>
                                        </p:tav>
                                        <p:tav tm="100000">
                                          <p:val>
                                            <p:fltVal val="0"/>
                                          </p:val>
                                        </p:tav>
                                      </p:tavLst>
                                    </p:anim>
                                    <p:animEffect filter="fade" transition="in">
                                      <p:cBhvr>
                                        <p:cTn dur="400" id="40"/>
                                        <p:tgtEl>
                                          <p:spTgt spid="25608"/>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25609"/>
                                        </p:tgtEl>
                                        <p:attrNameLst>
                                          <p:attrName>style.visibility</p:attrName>
                                        </p:attrNameLst>
                                      </p:cBhvr>
                                      <p:to>
                                        <p:strVal val="visible"/>
                                      </p:to>
                                    </p:set>
                                    <p:anim calcmode="lin" valueType="num">
                                      <p:cBhvr>
                                        <p:cTn dur="400" fill="hold" id="43"/>
                                        <p:tgtEl>
                                          <p:spTgt spid="25609"/>
                                        </p:tgtEl>
                                        <p:attrNameLst>
                                          <p:attrName>ppt_w</p:attrName>
                                        </p:attrNameLst>
                                      </p:cBhvr>
                                      <p:tavLst>
                                        <p:tav tm="0">
                                          <p:val>
                                            <p:fltVal val="0"/>
                                          </p:val>
                                        </p:tav>
                                        <p:tav tm="100000">
                                          <p:val>
                                            <p:strVal val="#ppt_w"/>
                                          </p:val>
                                        </p:tav>
                                      </p:tavLst>
                                    </p:anim>
                                    <p:anim calcmode="lin" valueType="num">
                                      <p:cBhvr>
                                        <p:cTn dur="400" fill="hold" id="44"/>
                                        <p:tgtEl>
                                          <p:spTgt spid="25609"/>
                                        </p:tgtEl>
                                        <p:attrNameLst>
                                          <p:attrName>ppt_h</p:attrName>
                                        </p:attrNameLst>
                                      </p:cBhvr>
                                      <p:tavLst>
                                        <p:tav tm="0">
                                          <p:val>
                                            <p:fltVal val="0"/>
                                          </p:val>
                                        </p:tav>
                                        <p:tav tm="100000">
                                          <p:val>
                                            <p:strVal val="#ppt_h"/>
                                          </p:val>
                                        </p:tav>
                                      </p:tavLst>
                                    </p:anim>
                                    <p:anim calcmode="lin" valueType="num">
                                      <p:cBhvr>
                                        <p:cTn dur="400" fill="hold" id="45"/>
                                        <p:tgtEl>
                                          <p:spTgt spid="25609"/>
                                        </p:tgtEl>
                                        <p:attrNameLst>
                                          <p:attrName>style.rotation</p:attrName>
                                        </p:attrNameLst>
                                      </p:cBhvr>
                                      <p:tavLst>
                                        <p:tav tm="0">
                                          <p:val>
                                            <p:fltVal val="90"/>
                                          </p:val>
                                        </p:tav>
                                        <p:tav tm="100000">
                                          <p:val>
                                            <p:fltVal val="0"/>
                                          </p:val>
                                        </p:tav>
                                      </p:tavLst>
                                    </p:anim>
                                    <p:animEffect filter="fade" transition="in">
                                      <p:cBhvr>
                                        <p:cTn dur="400" id="46"/>
                                        <p:tgtEl>
                                          <p:spTgt spid="25609"/>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25610"/>
                                        </p:tgtEl>
                                        <p:attrNameLst>
                                          <p:attrName>style.visibility</p:attrName>
                                        </p:attrNameLst>
                                      </p:cBhvr>
                                      <p:to>
                                        <p:strVal val="visible"/>
                                      </p:to>
                                    </p:set>
                                    <p:anim calcmode="lin" valueType="num">
                                      <p:cBhvr>
                                        <p:cTn dur="400" fill="hold" id="49"/>
                                        <p:tgtEl>
                                          <p:spTgt spid="25610"/>
                                        </p:tgtEl>
                                        <p:attrNameLst>
                                          <p:attrName>ppt_w</p:attrName>
                                        </p:attrNameLst>
                                      </p:cBhvr>
                                      <p:tavLst>
                                        <p:tav tm="0">
                                          <p:val>
                                            <p:fltVal val="0"/>
                                          </p:val>
                                        </p:tav>
                                        <p:tav tm="100000">
                                          <p:val>
                                            <p:strVal val="#ppt_w"/>
                                          </p:val>
                                        </p:tav>
                                      </p:tavLst>
                                    </p:anim>
                                    <p:anim calcmode="lin" valueType="num">
                                      <p:cBhvr>
                                        <p:cTn dur="400" fill="hold" id="50"/>
                                        <p:tgtEl>
                                          <p:spTgt spid="25610"/>
                                        </p:tgtEl>
                                        <p:attrNameLst>
                                          <p:attrName>ppt_h</p:attrName>
                                        </p:attrNameLst>
                                      </p:cBhvr>
                                      <p:tavLst>
                                        <p:tav tm="0">
                                          <p:val>
                                            <p:fltVal val="0"/>
                                          </p:val>
                                        </p:tav>
                                        <p:tav tm="100000">
                                          <p:val>
                                            <p:strVal val="#ppt_h"/>
                                          </p:val>
                                        </p:tav>
                                      </p:tavLst>
                                    </p:anim>
                                    <p:anim calcmode="lin" valueType="num">
                                      <p:cBhvr>
                                        <p:cTn dur="400" fill="hold" id="51"/>
                                        <p:tgtEl>
                                          <p:spTgt spid="25610"/>
                                        </p:tgtEl>
                                        <p:attrNameLst>
                                          <p:attrName>style.rotation</p:attrName>
                                        </p:attrNameLst>
                                      </p:cBhvr>
                                      <p:tavLst>
                                        <p:tav tm="0">
                                          <p:val>
                                            <p:fltVal val="90"/>
                                          </p:val>
                                        </p:tav>
                                        <p:tav tm="100000">
                                          <p:val>
                                            <p:fltVal val="0"/>
                                          </p:val>
                                        </p:tav>
                                      </p:tavLst>
                                    </p:anim>
                                    <p:animEffect filter="fade" transition="in">
                                      <p:cBhvr>
                                        <p:cTn dur="400" id="52"/>
                                        <p:tgtEl>
                                          <p:spTgt spid="25610"/>
                                        </p:tgtEl>
                                      </p:cBhvr>
                                    </p:animEffect>
                                  </p:childTnLst>
                                </p:cTn>
                              </p:par>
                              <p:par>
                                <p:cTn fill="hold" grpId="0" id="53" nodeType="withEffect" presetClass="entr" presetID="31" presetSubtype="0">
                                  <p:stCondLst>
                                    <p:cond delay="0"/>
                                  </p:stCondLst>
                                  <p:childTnLst>
                                    <p:set>
                                      <p:cBhvr>
                                        <p:cTn dur="1" fill="hold" id="54">
                                          <p:stCondLst>
                                            <p:cond delay="0"/>
                                          </p:stCondLst>
                                        </p:cTn>
                                        <p:tgtEl>
                                          <p:spTgt spid="25611"/>
                                        </p:tgtEl>
                                        <p:attrNameLst>
                                          <p:attrName>style.visibility</p:attrName>
                                        </p:attrNameLst>
                                      </p:cBhvr>
                                      <p:to>
                                        <p:strVal val="visible"/>
                                      </p:to>
                                    </p:set>
                                    <p:anim calcmode="lin" valueType="num">
                                      <p:cBhvr>
                                        <p:cTn dur="400" fill="hold" id="55"/>
                                        <p:tgtEl>
                                          <p:spTgt spid="25611"/>
                                        </p:tgtEl>
                                        <p:attrNameLst>
                                          <p:attrName>ppt_w</p:attrName>
                                        </p:attrNameLst>
                                      </p:cBhvr>
                                      <p:tavLst>
                                        <p:tav tm="0">
                                          <p:val>
                                            <p:fltVal val="0"/>
                                          </p:val>
                                        </p:tav>
                                        <p:tav tm="100000">
                                          <p:val>
                                            <p:strVal val="#ppt_w"/>
                                          </p:val>
                                        </p:tav>
                                      </p:tavLst>
                                    </p:anim>
                                    <p:anim calcmode="lin" valueType="num">
                                      <p:cBhvr>
                                        <p:cTn dur="400" fill="hold" id="56"/>
                                        <p:tgtEl>
                                          <p:spTgt spid="25611"/>
                                        </p:tgtEl>
                                        <p:attrNameLst>
                                          <p:attrName>ppt_h</p:attrName>
                                        </p:attrNameLst>
                                      </p:cBhvr>
                                      <p:tavLst>
                                        <p:tav tm="0">
                                          <p:val>
                                            <p:fltVal val="0"/>
                                          </p:val>
                                        </p:tav>
                                        <p:tav tm="100000">
                                          <p:val>
                                            <p:strVal val="#ppt_h"/>
                                          </p:val>
                                        </p:tav>
                                      </p:tavLst>
                                    </p:anim>
                                    <p:anim calcmode="lin" valueType="num">
                                      <p:cBhvr>
                                        <p:cTn dur="400" fill="hold" id="57"/>
                                        <p:tgtEl>
                                          <p:spTgt spid="25611"/>
                                        </p:tgtEl>
                                        <p:attrNameLst>
                                          <p:attrName>style.rotation</p:attrName>
                                        </p:attrNameLst>
                                      </p:cBhvr>
                                      <p:tavLst>
                                        <p:tav tm="0">
                                          <p:val>
                                            <p:fltVal val="90"/>
                                          </p:val>
                                        </p:tav>
                                        <p:tav tm="100000">
                                          <p:val>
                                            <p:fltVal val="0"/>
                                          </p:val>
                                        </p:tav>
                                      </p:tavLst>
                                    </p:anim>
                                    <p:animEffect filter="fade" transition="in">
                                      <p:cBhvr>
                                        <p:cTn dur="400" id="58"/>
                                        <p:tgtEl>
                                          <p:spTgt spid="25611"/>
                                        </p:tgtEl>
                                      </p:cBhvr>
                                    </p:animEffect>
                                  </p:childTnLst>
                                </p:cTn>
                              </p:par>
                              <p:par>
                                <p:cTn fill="hold" grpId="0" id="59" nodeType="withEffect" presetClass="entr" presetID="31" presetSubtype="0">
                                  <p:stCondLst>
                                    <p:cond delay="0"/>
                                  </p:stCondLst>
                                  <p:childTnLst>
                                    <p:set>
                                      <p:cBhvr>
                                        <p:cTn dur="1" fill="hold" id="60">
                                          <p:stCondLst>
                                            <p:cond delay="0"/>
                                          </p:stCondLst>
                                        </p:cTn>
                                        <p:tgtEl>
                                          <p:spTgt spid="25612"/>
                                        </p:tgtEl>
                                        <p:attrNameLst>
                                          <p:attrName>style.visibility</p:attrName>
                                        </p:attrNameLst>
                                      </p:cBhvr>
                                      <p:to>
                                        <p:strVal val="visible"/>
                                      </p:to>
                                    </p:set>
                                    <p:anim calcmode="lin" valueType="num">
                                      <p:cBhvr>
                                        <p:cTn dur="400" fill="hold" id="61"/>
                                        <p:tgtEl>
                                          <p:spTgt spid="25612"/>
                                        </p:tgtEl>
                                        <p:attrNameLst>
                                          <p:attrName>ppt_w</p:attrName>
                                        </p:attrNameLst>
                                      </p:cBhvr>
                                      <p:tavLst>
                                        <p:tav tm="0">
                                          <p:val>
                                            <p:fltVal val="0"/>
                                          </p:val>
                                        </p:tav>
                                        <p:tav tm="100000">
                                          <p:val>
                                            <p:strVal val="#ppt_w"/>
                                          </p:val>
                                        </p:tav>
                                      </p:tavLst>
                                    </p:anim>
                                    <p:anim calcmode="lin" valueType="num">
                                      <p:cBhvr>
                                        <p:cTn dur="400" fill="hold" id="62"/>
                                        <p:tgtEl>
                                          <p:spTgt spid="25612"/>
                                        </p:tgtEl>
                                        <p:attrNameLst>
                                          <p:attrName>ppt_h</p:attrName>
                                        </p:attrNameLst>
                                      </p:cBhvr>
                                      <p:tavLst>
                                        <p:tav tm="0">
                                          <p:val>
                                            <p:fltVal val="0"/>
                                          </p:val>
                                        </p:tav>
                                        <p:tav tm="100000">
                                          <p:val>
                                            <p:strVal val="#ppt_h"/>
                                          </p:val>
                                        </p:tav>
                                      </p:tavLst>
                                    </p:anim>
                                    <p:anim calcmode="lin" valueType="num">
                                      <p:cBhvr>
                                        <p:cTn dur="400" fill="hold" id="63"/>
                                        <p:tgtEl>
                                          <p:spTgt spid="25612"/>
                                        </p:tgtEl>
                                        <p:attrNameLst>
                                          <p:attrName>style.rotation</p:attrName>
                                        </p:attrNameLst>
                                      </p:cBhvr>
                                      <p:tavLst>
                                        <p:tav tm="0">
                                          <p:val>
                                            <p:fltVal val="90"/>
                                          </p:val>
                                        </p:tav>
                                        <p:tav tm="100000">
                                          <p:val>
                                            <p:fltVal val="0"/>
                                          </p:val>
                                        </p:tav>
                                      </p:tavLst>
                                    </p:anim>
                                    <p:animEffect filter="fade" transition="in">
                                      <p:cBhvr>
                                        <p:cTn dur="400" id="64"/>
                                        <p:tgtEl>
                                          <p:spTgt spid="25612"/>
                                        </p:tgtEl>
                                      </p:cBhvr>
                                    </p:animEffect>
                                  </p:childTnLst>
                                </p:cTn>
                              </p:par>
                              <p:par>
                                <p:cTn fill="hold" grpId="0" id="65" nodeType="withEffect" presetClass="entr" presetID="31" presetSubtype="0">
                                  <p:stCondLst>
                                    <p:cond delay="0"/>
                                  </p:stCondLst>
                                  <p:childTnLst>
                                    <p:set>
                                      <p:cBhvr>
                                        <p:cTn dur="1" fill="hold" id="66">
                                          <p:stCondLst>
                                            <p:cond delay="0"/>
                                          </p:stCondLst>
                                        </p:cTn>
                                        <p:tgtEl>
                                          <p:spTgt spid="25613"/>
                                        </p:tgtEl>
                                        <p:attrNameLst>
                                          <p:attrName>style.visibility</p:attrName>
                                        </p:attrNameLst>
                                      </p:cBhvr>
                                      <p:to>
                                        <p:strVal val="visible"/>
                                      </p:to>
                                    </p:set>
                                    <p:anim calcmode="lin" valueType="num">
                                      <p:cBhvr>
                                        <p:cTn dur="400" fill="hold" id="67"/>
                                        <p:tgtEl>
                                          <p:spTgt spid="25613"/>
                                        </p:tgtEl>
                                        <p:attrNameLst>
                                          <p:attrName>ppt_w</p:attrName>
                                        </p:attrNameLst>
                                      </p:cBhvr>
                                      <p:tavLst>
                                        <p:tav tm="0">
                                          <p:val>
                                            <p:fltVal val="0"/>
                                          </p:val>
                                        </p:tav>
                                        <p:tav tm="100000">
                                          <p:val>
                                            <p:strVal val="#ppt_w"/>
                                          </p:val>
                                        </p:tav>
                                      </p:tavLst>
                                    </p:anim>
                                    <p:anim calcmode="lin" valueType="num">
                                      <p:cBhvr>
                                        <p:cTn dur="400" fill="hold" id="68"/>
                                        <p:tgtEl>
                                          <p:spTgt spid="25613"/>
                                        </p:tgtEl>
                                        <p:attrNameLst>
                                          <p:attrName>ppt_h</p:attrName>
                                        </p:attrNameLst>
                                      </p:cBhvr>
                                      <p:tavLst>
                                        <p:tav tm="0">
                                          <p:val>
                                            <p:fltVal val="0"/>
                                          </p:val>
                                        </p:tav>
                                        <p:tav tm="100000">
                                          <p:val>
                                            <p:strVal val="#ppt_h"/>
                                          </p:val>
                                        </p:tav>
                                      </p:tavLst>
                                    </p:anim>
                                    <p:anim calcmode="lin" valueType="num">
                                      <p:cBhvr>
                                        <p:cTn dur="400" fill="hold" id="69"/>
                                        <p:tgtEl>
                                          <p:spTgt spid="25613"/>
                                        </p:tgtEl>
                                        <p:attrNameLst>
                                          <p:attrName>style.rotation</p:attrName>
                                        </p:attrNameLst>
                                      </p:cBhvr>
                                      <p:tavLst>
                                        <p:tav tm="0">
                                          <p:val>
                                            <p:fltVal val="90"/>
                                          </p:val>
                                        </p:tav>
                                        <p:tav tm="100000">
                                          <p:val>
                                            <p:fltVal val="0"/>
                                          </p:val>
                                        </p:tav>
                                      </p:tavLst>
                                    </p:anim>
                                    <p:animEffect filter="fade" transition="in">
                                      <p:cBhvr>
                                        <p:cTn dur="400" id="70"/>
                                        <p:tgtEl>
                                          <p:spTgt spid="25613"/>
                                        </p:tgtEl>
                                      </p:cBhvr>
                                    </p:animEffect>
                                  </p:childTnLst>
                                </p:cTn>
                              </p:par>
                              <p:par>
                                <p:cTn fill="hold" grpId="0" id="71" nodeType="withEffect" presetClass="entr" presetID="31" presetSubtype="0">
                                  <p:stCondLst>
                                    <p:cond delay="0"/>
                                  </p:stCondLst>
                                  <p:childTnLst>
                                    <p:set>
                                      <p:cBhvr>
                                        <p:cTn dur="1" fill="hold" id="72">
                                          <p:stCondLst>
                                            <p:cond delay="0"/>
                                          </p:stCondLst>
                                        </p:cTn>
                                        <p:tgtEl>
                                          <p:spTgt spid="25614"/>
                                        </p:tgtEl>
                                        <p:attrNameLst>
                                          <p:attrName>style.visibility</p:attrName>
                                        </p:attrNameLst>
                                      </p:cBhvr>
                                      <p:to>
                                        <p:strVal val="visible"/>
                                      </p:to>
                                    </p:set>
                                    <p:anim calcmode="lin" valueType="num">
                                      <p:cBhvr>
                                        <p:cTn dur="400" fill="hold" id="73"/>
                                        <p:tgtEl>
                                          <p:spTgt spid="25614"/>
                                        </p:tgtEl>
                                        <p:attrNameLst>
                                          <p:attrName>ppt_w</p:attrName>
                                        </p:attrNameLst>
                                      </p:cBhvr>
                                      <p:tavLst>
                                        <p:tav tm="0">
                                          <p:val>
                                            <p:fltVal val="0"/>
                                          </p:val>
                                        </p:tav>
                                        <p:tav tm="100000">
                                          <p:val>
                                            <p:strVal val="#ppt_w"/>
                                          </p:val>
                                        </p:tav>
                                      </p:tavLst>
                                    </p:anim>
                                    <p:anim calcmode="lin" valueType="num">
                                      <p:cBhvr>
                                        <p:cTn dur="400" fill="hold" id="74"/>
                                        <p:tgtEl>
                                          <p:spTgt spid="25614"/>
                                        </p:tgtEl>
                                        <p:attrNameLst>
                                          <p:attrName>ppt_h</p:attrName>
                                        </p:attrNameLst>
                                      </p:cBhvr>
                                      <p:tavLst>
                                        <p:tav tm="0">
                                          <p:val>
                                            <p:fltVal val="0"/>
                                          </p:val>
                                        </p:tav>
                                        <p:tav tm="100000">
                                          <p:val>
                                            <p:strVal val="#ppt_h"/>
                                          </p:val>
                                        </p:tav>
                                      </p:tavLst>
                                    </p:anim>
                                    <p:anim calcmode="lin" valueType="num">
                                      <p:cBhvr>
                                        <p:cTn dur="400" fill="hold" id="75"/>
                                        <p:tgtEl>
                                          <p:spTgt spid="25614"/>
                                        </p:tgtEl>
                                        <p:attrNameLst>
                                          <p:attrName>style.rotation</p:attrName>
                                        </p:attrNameLst>
                                      </p:cBhvr>
                                      <p:tavLst>
                                        <p:tav tm="0">
                                          <p:val>
                                            <p:fltVal val="90"/>
                                          </p:val>
                                        </p:tav>
                                        <p:tav tm="100000">
                                          <p:val>
                                            <p:fltVal val="0"/>
                                          </p:val>
                                        </p:tav>
                                      </p:tavLst>
                                    </p:anim>
                                    <p:animEffect filter="fade" transition="in">
                                      <p:cBhvr>
                                        <p:cTn dur="400" id="76"/>
                                        <p:tgtEl>
                                          <p:spTgt spid="25614"/>
                                        </p:tgtEl>
                                      </p:cBhvr>
                                    </p:animEffect>
                                  </p:childTnLst>
                                </p:cTn>
                              </p:par>
                              <p:par>
                                <p:cTn fill="hold" grpId="0" id="77" nodeType="withEffect" presetClass="entr" presetID="31" presetSubtype="0">
                                  <p:stCondLst>
                                    <p:cond delay="0"/>
                                  </p:stCondLst>
                                  <p:childTnLst>
                                    <p:set>
                                      <p:cBhvr>
                                        <p:cTn dur="1" fill="hold" id="78">
                                          <p:stCondLst>
                                            <p:cond delay="0"/>
                                          </p:stCondLst>
                                        </p:cTn>
                                        <p:tgtEl>
                                          <p:spTgt spid="25615"/>
                                        </p:tgtEl>
                                        <p:attrNameLst>
                                          <p:attrName>style.visibility</p:attrName>
                                        </p:attrNameLst>
                                      </p:cBhvr>
                                      <p:to>
                                        <p:strVal val="visible"/>
                                      </p:to>
                                    </p:set>
                                    <p:anim calcmode="lin" valueType="num">
                                      <p:cBhvr>
                                        <p:cTn dur="400" fill="hold" id="79"/>
                                        <p:tgtEl>
                                          <p:spTgt spid="25615"/>
                                        </p:tgtEl>
                                        <p:attrNameLst>
                                          <p:attrName>ppt_w</p:attrName>
                                        </p:attrNameLst>
                                      </p:cBhvr>
                                      <p:tavLst>
                                        <p:tav tm="0">
                                          <p:val>
                                            <p:fltVal val="0"/>
                                          </p:val>
                                        </p:tav>
                                        <p:tav tm="100000">
                                          <p:val>
                                            <p:strVal val="#ppt_w"/>
                                          </p:val>
                                        </p:tav>
                                      </p:tavLst>
                                    </p:anim>
                                    <p:anim calcmode="lin" valueType="num">
                                      <p:cBhvr>
                                        <p:cTn dur="400" fill="hold" id="80"/>
                                        <p:tgtEl>
                                          <p:spTgt spid="25615"/>
                                        </p:tgtEl>
                                        <p:attrNameLst>
                                          <p:attrName>ppt_h</p:attrName>
                                        </p:attrNameLst>
                                      </p:cBhvr>
                                      <p:tavLst>
                                        <p:tav tm="0">
                                          <p:val>
                                            <p:fltVal val="0"/>
                                          </p:val>
                                        </p:tav>
                                        <p:tav tm="100000">
                                          <p:val>
                                            <p:strVal val="#ppt_h"/>
                                          </p:val>
                                        </p:tav>
                                      </p:tavLst>
                                    </p:anim>
                                    <p:anim calcmode="lin" valueType="num">
                                      <p:cBhvr>
                                        <p:cTn dur="400" fill="hold" id="81"/>
                                        <p:tgtEl>
                                          <p:spTgt spid="25615"/>
                                        </p:tgtEl>
                                        <p:attrNameLst>
                                          <p:attrName>style.rotation</p:attrName>
                                        </p:attrNameLst>
                                      </p:cBhvr>
                                      <p:tavLst>
                                        <p:tav tm="0">
                                          <p:val>
                                            <p:fltVal val="90"/>
                                          </p:val>
                                        </p:tav>
                                        <p:tav tm="100000">
                                          <p:val>
                                            <p:fltVal val="0"/>
                                          </p:val>
                                        </p:tav>
                                      </p:tavLst>
                                    </p:anim>
                                    <p:animEffect filter="fade" transition="in">
                                      <p:cBhvr>
                                        <p:cTn dur="400" id="82"/>
                                        <p:tgtEl>
                                          <p:spTgt spid="25615"/>
                                        </p:tgtEl>
                                      </p:cBhvr>
                                    </p:animEffect>
                                  </p:childTnLst>
                                </p:cTn>
                              </p:par>
                              <p:par>
                                <p:cTn fill="hold" grpId="0" id="83" nodeType="withEffect" presetClass="entr" presetID="31" presetSubtype="0">
                                  <p:stCondLst>
                                    <p:cond delay="0"/>
                                  </p:stCondLst>
                                  <p:childTnLst>
                                    <p:set>
                                      <p:cBhvr>
                                        <p:cTn dur="1" fill="hold" id="84">
                                          <p:stCondLst>
                                            <p:cond delay="0"/>
                                          </p:stCondLst>
                                        </p:cTn>
                                        <p:tgtEl>
                                          <p:spTgt spid="25616"/>
                                        </p:tgtEl>
                                        <p:attrNameLst>
                                          <p:attrName>style.visibility</p:attrName>
                                        </p:attrNameLst>
                                      </p:cBhvr>
                                      <p:to>
                                        <p:strVal val="visible"/>
                                      </p:to>
                                    </p:set>
                                    <p:anim calcmode="lin" valueType="num">
                                      <p:cBhvr>
                                        <p:cTn dur="400" fill="hold" id="85"/>
                                        <p:tgtEl>
                                          <p:spTgt spid="25616"/>
                                        </p:tgtEl>
                                        <p:attrNameLst>
                                          <p:attrName>ppt_w</p:attrName>
                                        </p:attrNameLst>
                                      </p:cBhvr>
                                      <p:tavLst>
                                        <p:tav tm="0">
                                          <p:val>
                                            <p:fltVal val="0"/>
                                          </p:val>
                                        </p:tav>
                                        <p:tav tm="100000">
                                          <p:val>
                                            <p:strVal val="#ppt_w"/>
                                          </p:val>
                                        </p:tav>
                                      </p:tavLst>
                                    </p:anim>
                                    <p:anim calcmode="lin" valueType="num">
                                      <p:cBhvr>
                                        <p:cTn dur="400" fill="hold" id="86"/>
                                        <p:tgtEl>
                                          <p:spTgt spid="25616"/>
                                        </p:tgtEl>
                                        <p:attrNameLst>
                                          <p:attrName>ppt_h</p:attrName>
                                        </p:attrNameLst>
                                      </p:cBhvr>
                                      <p:tavLst>
                                        <p:tav tm="0">
                                          <p:val>
                                            <p:fltVal val="0"/>
                                          </p:val>
                                        </p:tav>
                                        <p:tav tm="100000">
                                          <p:val>
                                            <p:strVal val="#ppt_h"/>
                                          </p:val>
                                        </p:tav>
                                      </p:tavLst>
                                    </p:anim>
                                    <p:anim calcmode="lin" valueType="num">
                                      <p:cBhvr>
                                        <p:cTn dur="400" fill="hold" id="87"/>
                                        <p:tgtEl>
                                          <p:spTgt spid="25616"/>
                                        </p:tgtEl>
                                        <p:attrNameLst>
                                          <p:attrName>style.rotation</p:attrName>
                                        </p:attrNameLst>
                                      </p:cBhvr>
                                      <p:tavLst>
                                        <p:tav tm="0">
                                          <p:val>
                                            <p:fltVal val="90"/>
                                          </p:val>
                                        </p:tav>
                                        <p:tav tm="100000">
                                          <p:val>
                                            <p:fltVal val="0"/>
                                          </p:val>
                                        </p:tav>
                                      </p:tavLst>
                                    </p:anim>
                                    <p:animEffect filter="fade" transition="in">
                                      <p:cBhvr>
                                        <p:cTn dur="400" id="88"/>
                                        <p:tgtEl>
                                          <p:spTgt spid="25616"/>
                                        </p:tgtEl>
                                      </p:cBhvr>
                                    </p:animEffect>
                                  </p:childTnLst>
                                </p:cTn>
                              </p:par>
                              <p:par>
                                <p:cTn fill="hold" grpId="0" id="89" nodeType="withEffect" presetClass="entr" presetID="31" presetSubtype="0">
                                  <p:stCondLst>
                                    <p:cond delay="0"/>
                                  </p:stCondLst>
                                  <p:childTnLst>
                                    <p:set>
                                      <p:cBhvr>
                                        <p:cTn dur="1" fill="hold" id="90">
                                          <p:stCondLst>
                                            <p:cond delay="0"/>
                                          </p:stCondLst>
                                        </p:cTn>
                                        <p:tgtEl>
                                          <p:spTgt spid="25617"/>
                                        </p:tgtEl>
                                        <p:attrNameLst>
                                          <p:attrName>style.visibility</p:attrName>
                                        </p:attrNameLst>
                                      </p:cBhvr>
                                      <p:to>
                                        <p:strVal val="visible"/>
                                      </p:to>
                                    </p:set>
                                    <p:anim calcmode="lin" valueType="num">
                                      <p:cBhvr>
                                        <p:cTn dur="400" fill="hold" id="91"/>
                                        <p:tgtEl>
                                          <p:spTgt spid="25617"/>
                                        </p:tgtEl>
                                        <p:attrNameLst>
                                          <p:attrName>ppt_w</p:attrName>
                                        </p:attrNameLst>
                                      </p:cBhvr>
                                      <p:tavLst>
                                        <p:tav tm="0">
                                          <p:val>
                                            <p:fltVal val="0"/>
                                          </p:val>
                                        </p:tav>
                                        <p:tav tm="100000">
                                          <p:val>
                                            <p:strVal val="#ppt_w"/>
                                          </p:val>
                                        </p:tav>
                                      </p:tavLst>
                                    </p:anim>
                                    <p:anim calcmode="lin" valueType="num">
                                      <p:cBhvr>
                                        <p:cTn dur="400" fill="hold" id="92"/>
                                        <p:tgtEl>
                                          <p:spTgt spid="25617"/>
                                        </p:tgtEl>
                                        <p:attrNameLst>
                                          <p:attrName>ppt_h</p:attrName>
                                        </p:attrNameLst>
                                      </p:cBhvr>
                                      <p:tavLst>
                                        <p:tav tm="0">
                                          <p:val>
                                            <p:fltVal val="0"/>
                                          </p:val>
                                        </p:tav>
                                        <p:tav tm="100000">
                                          <p:val>
                                            <p:strVal val="#ppt_h"/>
                                          </p:val>
                                        </p:tav>
                                      </p:tavLst>
                                    </p:anim>
                                    <p:anim calcmode="lin" valueType="num">
                                      <p:cBhvr>
                                        <p:cTn dur="400" fill="hold" id="93"/>
                                        <p:tgtEl>
                                          <p:spTgt spid="25617"/>
                                        </p:tgtEl>
                                        <p:attrNameLst>
                                          <p:attrName>style.rotation</p:attrName>
                                        </p:attrNameLst>
                                      </p:cBhvr>
                                      <p:tavLst>
                                        <p:tav tm="0">
                                          <p:val>
                                            <p:fltVal val="90"/>
                                          </p:val>
                                        </p:tav>
                                        <p:tav tm="100000">
                                          <p:val>
                                            <p:fltVal val="0"/>
                                          </p:val>
                                        </p:tav>
                                      </p:tavLst>
                                    </p:anim>
                                    <p:animEffect filter="fade" transition="in">
                                      <p:cBhvr>
                                        <p:cTn dur="400" id="94"/>
                                        <p:tgtEl>
                                          <p:spTgt spid="25617"/>
                                        </p:tgtEl>
                                      </p:cBhvr>
                                    </p:animEffect>
                                  </p:childTnLst>
                                </p:cTn>
                              </p:par>
                              <p:par>
                                <p:cTn fill="hold" grpId="0" id="95" nodeType="withEffect" presetClass="entr" presetID="31" presetSubtype="0">
                                  <p:stCondLst>
                                    <p:cond delay="0"/>
                                  </p:stCondLst>
                                  <p:childTnLst>
                                    <p:set>
                                      <p:cBhvr>
                                        <p:cTn dur="1" fill="hold" id="96">
                                          <p:stCondLst>
                                            <p:cond delay="0"/>
                                          </p:stCondLst>
                                        </p:cTn>
                                        <p:tgtEl>
                                          <p:spTgt spid="25618"/>
                                        </p:tgtEl>
                                        <p:attrNameLst>
                                          <p:attrName>style.visibility</p:attrName>
                                        </p:attrNameLst>
                                      </p:cBhvr>
                                      <p:to>
                                        <p:strVal val="visible"/>
                                      </p:to>
                                    </p:set>
                                    <p:anim calcmode="lin" valueType="num">
                                      <p:cBhvr>
                                        <p:cTn dur="400" fill="hold" id="97"/>
                                        <p:tgtEl>
                                          <p:spTgt spid="25618"/>
                                        </p:tgtEl>
                                        <p:attrNameLst>
                                          <p:attrName>ppt_w</p:attrName>
                                        </p:attrNameLst>
                                      </p:cBhvr>
                                      <p:tavLst>
                                        <p:tav tm="0">
                                          <p:val>
                                            <p:fltVal val="0"/>
                                          </p:val>
                                        </p:tav>
                                        <p:tav tm="100000">
                                          <p:val>
                                            <p:strVal val="#ppt_w"/>
                                          </p:val>
                                        </p:tav>
                                      </p:tavLst>
                                    </p:anim>
                                    <p:anim calcmode="lin" valueType="num">
                                      <p:cBhvr>
                                        <p:cTn dur="400" fill="hold" id="98"/>
                                        <p:tgtEl>
                                          <p:spTgt spid="25618"/>
                                        </p:tgtEl>
                                        <p:attrNameLst>
                                          <p:attrName>ppt_h</p:attrName>
                                        </p:attrNameLst>
                                      </p:cBhvr>
                                      <p:tavLst>
                                        <p:tav tm="0">
                                          <p:val>
                                            <p:fltVal val="0"/>
                                          </p:val>
                                        </p:tav>
                                        <p:tav tm="100000">
                                          <p:val>
                                            <p:strVal val="#ppt_h"/>
                                          </p:val>
                                        </p:tav>
                                      </p:tavLst>
                                    </p:anim>
                                    <p:anim calcmode="lin" valueType="num">
                                      <p:cBhvr>
                                        <p:cTn dur="400" fill="hold" id="99"/>
                                        <p:tgtEl>
                                          <p:spTgt spid="25618"/>
                                        </p:tgtEl>
                                        <p:attrNameLst>
                                          <p:attrName>style.rotation</p:attrName>
                                        </p:attrNameLst>
                                      </p:cBhvr>
                                      <p:tavLst>
                                        <p:tav tm="0">
                                          <p:val>
                                            <p:fltVal val="90"/>
                                          </p:val>
                                        </p:tav>
                                        <p:tav tm="100000">
                                          <p:val>
                                            <p:fltVal val="0"/>
                                          </p:val>
                                        </p:tav>
                                      </p:tavLst>
                                    </p:anim>
                                    <p:animEffect filter="fade" transition="in">
                                      <p:cBhvr>
                                        <p:cTn dur="400" id="100"/>
                                        <p:tgtEl>
                                          <p:spTgt spid="25618"/>
                                        </p:tgtEl>
                                      </p:cBhvr>
                                    </p:animEffect>
                                  </p:childTnLst>
                                </p:cTn>
                              </p:par>
                              <p:par>
                                <p:cTn fill="hold" grpId="0" id="101" nodeType="withEffect" presetClass="entr" presetID="31" presetSubtype="0">
                                  <p:stCondLst>
                                    <p:cond delay="0"/>
                                  </p:stCondLst>
                                  <p:childTnLst>
                                    <p:set>
                                      <p:cBhvr>
                                        <p:cTn dur="1" fill="hold" id="102">
                                          <p:stCondLst>
                                            <p:cond delay="0"/>
                                          </p:stCondLst>
                                        </p:cTn>
                                        <p:tgtEl>
                                          <p:spTgt spid="25619"/>
                                        </p:tgtEl>
                                        <p:attrNameLst>
                                          <p:attrName>style.visibility</p:attrName>
                                        </p:attrNameLst>
                                      </p:cBhvr>
                                      <p:to>
                                        <p:strVal val="visible"/>
                                      </p:to>
                                    </p:set>
                                    <p:anim calcmode="lin" valueType="num">
                                      <p:cBhvr>
                                        <p:cTn dur="400" fill="hold" id="103"/>
                                        <p:tgtEl>
                                          <p:spTgt spid="25619"/>
                                        </p:tgtEl>
                                        <p:attrNameLst>
                                          <p:attrName>ppt_w</p:attrName>
                                        </p:attrNameLst>
                                      </p:cBhvr>
                                      <p:tavLst>
                                        <p:tav tm="0">
                                          <p:val>
                                            <p:fltVal val="0"/>
                                          </p:val>
                                        </p:tav>
                                        <p:tav tm="100000">
                                          <p:val>
                                            <p:strVal val="#ppt_w"/>
                                          </p:val>
                                        </p:tav>
                                      </p:tavLst>
                                    </p:anim>
                                    <p:anim calcmode="lin" valueType="num">
                                      <p:cBhvr>
                                        <p:cTn dur="400" fill="hold" id="104"/>
                                        <p:tgtEl>
                                          <p:spTgt spid="25619"/>
                                        </p:tgtEl>
                                        <p:attrNameLst>
                                          <p:attrName>ppt_h</p:attrName>
                                        </p:attrNameLst>
                                      </p:cBhvr>
                                      <p:tavLst>
                                        <p:tav tm="0">
                                          <p:val>
                                            <p:fltVal val="0"/>
                                          </p:val>
                                        </p:tav>
                                        <p:tav tm="100000">
                                          <p:val>
                                            <p:strVal val="#ppt_h"/>
                                          </p:val>
                                        </p:tav>
                                      </p:tavLst>
                                    </p:anim>
                                    <p:anim calcmode="lin" valueType="num">
                                      <p:cBhvr>
                                        <p:cTn dur="400" fill="hold" id="105"/>
                                        <p:tgtEl>
                                          <p:spTgt spid="25619"/>
                                        </p:tgtEl>
                                        <p:attrNameLst>
                                          <p:attrName>style.rotation</p:attrName>
                                        </p:attrNameLst>
                                      </p:cBhvr>
                                      <p:tavLst>
                                        <p:tav tm="0">
                                          <p:val>
                                            <p:fltVal val="90"/>
                                          </p:val>
                                        </p:tav>
                                        <p:tav tm="100000">
                                          <p:val>
                                            <p:fltVal val="0"/>
                                          </p:val>
                                        </p:tav>
                                      </p:tavLst>
                                    </p:anim>
                                    <p:animEffect filter="fade" transition="in">
                                      <p:cBhvr>
                                        <p:cTn dur="400" id="106"/>
                                        <p:tgtEl>
                                          <p:spTgt spid="25619"/>
                                        </p:tgtEl>
                                      </p:cBhvr>
                                    </p:animEffect>
                                  </p:childTnLst>
                                </p:cTn>
                              </p:par>
                              <p:par>
                                <p:cTn fill="hold" grpId="0" id="107" nodeType="withEffect" presetClass="entr" presetID="31" presetSubtype="0">
                                  <p:stCondLst>
                                    <p:cond delay="0"/>
                                  </p:stCondLst>
                                  <p:childTnLst>
                                    <p:set>
                                      <p:cBhvr>
                                        <p:cTn dur="1" fill="hold" id="108">
                                          <p:stCondLst>
                                            <p:cond delay="0"/>
                                          </p:stCondLst>
                                        </p:cTn>
                                        <p:tgtEl>
                                          <p:spTgt spid="25620"/>
                                        </p:tgtEl>
                                        <p:attrNameLst>
                                          <p:attrName>style.visibility</p:attrName>
                                        </p:attrNameLst>
                                      </p:cBhvr>
                                      <p:to>
                                        <p:strVal val="visible"/>
                                      </p:to>
                                    </p:set>
                                    <p:anim calcmode="lin" valueType="num">
                                      <p:cBhvr>
                                        <p:cTn dur="400" fill="hold" id="109"/>
                                        <p:tgtEl>
                                          <p:spTgt spid="25620"/>
                                        </p:tgtEl>
                                        <p:attrNameLst>
                                          <p:attrName>ppt_w</p:attrName>
                                        </p:attrNameLst>
                                      </p:cBhvr>
                                      <p:tavLst>
                                        <p:tav tm="0">
                                          <p:val>
                                            <p:fltVal val="0"/>
                                          </p:val>
                                        </p:tav>
                                        <p:tav tm="100000">
                                          <p:val>
                                            <p:strVal val="#ppt_w"/>
                                          </p:val>
                                        </p:tav>
                                      </p:tavLst>
                                    </p:anim>
                                    <p:anim calcmode="lin" valueType="num">
                                      <p:cBhvr>
                                        <p:cTn dur="400" fill="hold" id="110"/>
                                        <p:tgtEl>
                                          <p:spTgt spid="25620"/>
                                        </p:tgtEl>
                                        <p:attrNameLst>
                                          <p:attrName>ppt_h</p:attrName>
                                        </p:attrNameLst>
                                      </p:cBhvr>
                                      <p:tavLst>
                                        <p:tav tm="0">
                                          <p:val>
                                            <p:fltVal val="0"/>
                                          </p:val>
                                        </p:tav>
                                        <p:tav tm="100000">
                                          <p:val>
                                            <p:strVal val="#ppt_h"/>
                                          </p:val>
                                        </p:tav>
                                      </p:tavLst>
                                    </p:anim>
                                    <p:anim calcmode="lin" valueType="num">
                                      <p:cBhvr>
                                        <p:cTn dur="400" fill="hold" id="111"/>
                                        <p:tgtEl>
                                          <p:spTgt spid="25620"/>
                                        </p:tgtEl>
                                        <p:attrNameLst>
                                          <p:attrName>style.rotation</p:attrName>
                                        </p:attrNameLst>
                                      </p:cBhvr>
                                      <p:tavLst>
                                        <p:tav tm="0">
                                          <p:val>
                                            <p:fltVal val="90"/>
                                          </p:val>
                                        </p:tav>
                                        <p:tav tm="100000">
                                          <p:val>
                                            <p:fltVal val="0"/>
                                          </p:val>
                                        </p:tav>
                                      </p:tavLst>
                                    </p:anim>
                                    <p:animEffect filter="fade" transition="in">
                                      <p:cBhvr>
                                        <p:cTn dur="400" id="112"/>
                                        <p:tgtEl>
                                          <p:spTgt spid="25620"/>
                                        </p:tgtEl>
                                      </p:cBhvr>
                                    </p:animEffect>
                                  </p:childTnLst>
                                </p:cTn>
                              </p:par>
                              <p:par>
                                <p:cTn fill="hold" grpId="0" id="113" nodeType="withEffect" presetClass="entr" presetID="31" presetSubtype="0">
                                  <p:stCondLst>
                                    <p:cond delay="0"/>
                                  </p:stCondLst>
                                  <p:childTnLst>
                                    <p:set>
                                      <p:cBhvr>
                                        <p:cTn dur="1" fill="hold" id="114">
                                          <p:stCondLst>
                                            <p:cond delay="0"/>
                                          </p:stCondLst>
                                        </p:cTn>
                                        <p:tgtEl>
                                          <p:spTgt spid="25621"/>
                                        </p:tgtEl>
                                        <p:attrNameLst>
                                          <p:attrName>style.visibility</p:attrName>
                                        </p:attrNameLst>
                                      </p:cBhvr>
                                      <p:to>
                                        <p:strVal val="visible"/>
                                      </p:to>
                                    </p:set>
                                    <p:anim calcmode="lin" valueType="num">
                                      <p:cBhvr>
                                        <p:cTn dur="400" fill="hold" id="115"/>
                                        <p:tgtEl>
                                          <p:spTgt spid="25621"/>
                                        </p:tgtEl>
                                        <p:attrNameLst>
                                          <p:attrName>ppt_w</p:attrName>
                                        </p:attrNameLst>
                                      </p:cBhvr>
                                      <p:tavLst>
                                        <p:tav tm="0">
                                          <p:val>
                                            <p:fltVal val="0"/>
                                          </p:val>
                                        </p:tav>
                                        <p:tav tm="100000">
                                          <p:val>
                                            <p:strVal val="#ppt_w"/>
                                          </p:val>
                                        </p:tav>
                                      </p:tavLst>
                                    </p:anim>
                                    <p:anim calcmode="lin" valueType="num">
                                      <p:cBhvr>
                                        <p:cTn dur="400" fill="hold" id="116"/>
                                        <p:tgtEl>
                                          <p:spTgt spid="25621"/>
                                        </p:tgtEl>
                                        <p:attrNameLst>
                                          <p:attrName>ppt_h</p:attrName>
                                        </p:attrNameLst>
                                      </p:cBhvr>
                                      <p:tavLst>
                                        <p:tav tm="0">
                                          <p:val>
                                            <p:fltVal val="0"/>
                                          </p:val>
                                        </p:tav>
                                        <p:tav tm="100000">
                                          <p:val>
                                            <p:strVal val="#ppt_h"/>
                                          </p:val>
                                        </p:tav>
                                      </p:tavLst>
                                    </p:anim>
                                    <p:anim calcmode="lin" valueType="num">
                                      <p:cBhvr>
                                        <p:cTn dur="400" fill="hold" id="117"/>
                                        <p:tgtEl>
                                          <p:spTgt spid="25621"/>
                                        </p:tgtEl>
                                        <p:attrNameLst>
                                          <p:attrName>style.rotation</p:attrName>
                                        </p:attrNameLst>
                                      </p:cBhvr>
                                      <p:tavLst>
                                        <p:tav tm="0">
                                          <p:val>
                                            <p:fltVal val="90"/>
                                          </p:val>
                                        </p:tav>
                                        <p:tav tm="100000">
                                          <p:val>
                                            <p:fltVal val="0"/>
                                          </p:val>
                                        </p:tav>
                                      </p:tavLst>
                                    </p:anim>
                                    <p:animEffect filter="fade" transition="in">
                                      <p:cBhvr>
                                        <p:cTn dur="400" id="118"/>
                                        <p:tgtEl>
                                          <p:spTgt spid="25621"/>
                                        </p:tgtEl>
                                      </p:cBhvr>
                                    </p:animEffect>
                                  </p:childTnLst>
                                </p:cTn>
                              </p:par>
                              <p:par>
                                <p:cTn fill="hold" grpId="0" id="119" nodeType="withEffect" presetClass="entr" presetID="31" presetSubtype="0">
                                  <p:stCondLst>
                                    <p:cond delay="0"/>
                                  </p:stCondLst>
                                  <p:childTnLst>
                                    <p:set>
                                      <p:cBhvr>
                                        <p:cTn dur="1" fill="hold" id="120">
                                          <p:stCondLst>
                                            <p:cond delay="0"/>
                                          </p:stCondLst>
                                        </p:cTn>
                                        <p:tgtEl>
                                          <p:spTgt spid="25622"/>
                                        </p:tgtEl>
                                        <p:attrNameLst>
                                          <p:attrName>style.visibility</p:attrName>
                                        </p:attrNameLst>
                                      </p:cBhvr>
                                      <p:to>
                                        <p:strVal val="visible"/>
                                      </p:to>
                                    </p:set>
                                    <p:anim calcmode="lin" valueType="num">
                                      <p:cBhvr>
                                        <p:cTn dur="400" fill="hold" id="121"/>
                                        <p:tgtEl>
                                          <p:spTgt spid="25622"/>
                                        </p:tgtEl>
                                        <p:attrNameLst>
                                          <p:attrName>ppt_w</p:attrName>
                                        </p:attrNameLst>
                                      </p:cBhvr>
                                      <p:tavLst>
                                        <p:tav tm="0">
                                          <p:val>
                                            <p:fltVal val="0"/>
                                          </p:val>
                                        </p:tav>
                                        <p:tav tm="100000">
                                          <p:val>
                                            <p:strVal val="#ppt_w"/>
                                          </p:val>
                                        </p:tav>
                                      </p:tavLst>
                                    </p:anim>
                                    <p:anim calcmode="lin" valueType="num">
                                      <p:cBhvr>
                                        <p:cTn dur="400" fill="hold" id="122"/>
                                        <p:tgtEl>
                                          <p:spTgt spid="25622"/>
                                        </p:tgtEl>
                                        <p:attrNameLst>
                                          <p:attrName>ppt_h</p:attrName>
                                        </p:attrNameLst>
                                      </p:cBhvr>
                                      <p:tavLst>
                                        <p:tav tm="0">
                                          <p:val>
                                            <p:fltVal val="0"/>
                                          </p:val>
                                        </p:tav>
                                        <p:tav tm="100000">
                                          <p:val>
                                            <p:strVal val="#ppt_h"/>
                                          </p:val>
                                        </p:tav>
                                      </p:tavLst>
                                    </p:anim>
                                    <p:anim calcmode="lin" valueType="num">
                                      <p:cBhvr>
                                        <p:cTn dur="400" fill="hold" id="123"/>
                                        <p:tgtEl>
                                          <p:spTgt spid="25622"/>
                                        </p:tgtEl>
                                        <p:attrNameLst>
                                          <p:attrName>style.rotation</p:attrName>
                                        </p:attrNameLst>
                                      </p:cBhvr>
                                      <p:tavLst>
                                        <p:tav tm="0">
                                          <p:val>
                                            <p:fltVal val="90"/>
                                          </p:val>
                                        </p:tav>
                                        <p:tav tm="100000">
                                          <p:val>
                                            <p:fltVal val="0"/>
                                          </p:val>
                                        </p:tav>
                                      </p:tavLst>
                                    </p:anim>
                                    <p:animEffect filter="fade" transition="in">
                                      <p:cBhvr>
                                        <p:cTn dur="400" id="124"/>
                                        <p:tgtEl>
                                          <p:spTgt spid="25622"/>
                                        </p:tgtEl>
                                      </p:cBhvr>
                                    </p:animEffect>
                                  </p:childTnLst>
                                </p:cTn>
                              </p:par>
                              <p:par>
                                <p:cTn fill="hold" grpId="0" id="125" nodeType="withEffect" presetClass="entr" presetID="31" presetSubtype="0">
                                  <p:stCondLst>
                                    <p:cond delay="0"/>
                                  </p:stCondLst>
                                  <p:childTnLst>
                                    <p:set>
                                      <p:cBhvr>
                                        <p:cTn dur="1" fill="hold" id="126">
                                          <p:stCondLst>
                                            <p:cond delay="0"/>
                                          </p:stCondLst>
                                        </p:cTn>
                                        <p:tgtEl>
                                          <p:spTgt spid="25623"/>
                                        </p:tgtEl>
                                        <p:attrNameLst>
                                          <p:attrName>style.visibility</p:attrName>
                                        </p:attrNameLst>
                                      </p:cBhvr>
                                      <p:to>
                                        <p:strVal val="visible"/>
                                      </p:to>
                                    </p:set>
                                    <p:anim calcmode="lin" valueType="num">
                                      <p:cBhvr>
                                        <p:cTn dur="400" fill="hold" id="127"/>
                                        <p:tgtEl>
                                          <p:spTgt spid="25623"/>
                                        </p:tgtEl>
                                        <p:attrNameLst>
                                          <p:attrName>ppt_w</p:attrName>
                                        </p:attrNameLst>
                                      </p:cBhvr>
                                      <p:tavLst>
                                        <p:tav tm="0">
                                          <p:val>
                                            <p:fltVal val="0"/>
                                          </p:val>
                                        </p:tav>
                                        <p:tav tm="100000">
                                          <p:val>
                                            <p:strVal val="#ppt_w"/>
                                          </p:val>
                                        </p:tav>
                                      </p:tavLst>
                                    </p:anim>
                                    <p:anim calcmode="lin" valueType="num">
                                      <p:cBhvr>
                                        <p:cTn dur="400" fill="hold" id="128"/>
                                        <p:tgtEl>
                                          <p:spTgt spid="25623"/>
                                        </p:tgtEl>
                                        <p:attrNameLst>
                                          <p:attrName>ppt_h</p:attrName>
                                        </p:attrNameLst>
                                      </p:cBhvr>
                                      <p:tavLst>
                                        <p:tav tm="0">
                                          <p:val>
                                            <p:fltVal val="0"/>
                                          </p:val>
                                        </p:tav>
                                        <p:tav tm="100000">
                                          <p:val>
                                            <p:strVal val="#ppt_h"/>
                                          </p:val>
                                        </p:tav>
                                      </p:tavLst>
                                    </p:anim>
                                    <p:anim calcmode="lin" valueType="num">
                                      <p:cBhvr>
                                        <p:cTn dur="400" fill="hold" id="129"/>
                                        <p:tgtEl>
                                          <p:spTgt spid="25623"/>
                                        </p:tgtEl>
                                        <p:attrNameLst>
                                          <p:attrName>style.rotation</p:attrName>
                                        </p:attrNameLst>
                                      </p:cBhvr>
                                      <p:tavLst>
                                        <p:tav tm="0">
                                          <p:val>
                                            <p:fltVal val="90"/>
                                          </p:val>
                                        </p:tav>
                                        <p:tav tm="100000">
                                          <p:val>
                                            <p:fltVal val="0"/>
                                          </p:val>
                                        </p:tav>
                                      </p:tavLst>
                                    </p:anim>
                                    <p:animEffect filter="fade" transition="in">
                                      <p:cBhvr>
                                        <p:cTn dur="400" id="130"/>
                                        <p:tgtEl>
                                          <p:spTgt spid="25623"/>
                                        </p:tgtEl>
                                      </p:cBhvr>
                                    </p:animEffect>
                                  </p:childTnLst>
                                </p:cTn>
                              </p:par>
                              <p:par>
                                <p:cTn fill="hold" grpId="0" id="131" nodeType="withEffect" presetClass="entr" presetID="31" presetSubtype="0">
                                  <p:stCondLst>
                                    <p:cond delay="0"/>
                                  </p:stCondLst>
                                  <p:childTnLst>
                                    <p:set>
                                      <p:cBhvr>
                                        <p:cTn dur="1" fill="hold" id="132">
                                          <p:stCondLst>
                                            <p:cond delay="0"/>
                                          </p:stCondLst>
                                        </p:cTn>
                                        <p:tgtEl>
                                          <p:spTgt spid="25624"/>
                                        </p:tgtEl>
                                        <p:attrNameLst>
                                          <p:attrName>style.visibility</p:attrName>
                                        </p:attrNameLst>
                                      </p:cBhvr>
                                      <p:to>
                                        <p:strVal val="visible"/>
                                      </p:to>
                                    </p:set>
                                    <p:anim calcmode="lin" valueType="num">
                                      <p:cBhvr>
                                        <p:cTn dur="400" fill="hold" id="133"/>
                                        <p:tgtEl>
                                          <p:spTgt spid="25624"/>
                                        </p:tgtEl>
                                        <p:attrNameLst>
                                          <p:attrName>ppt_w</p:attrName>
                                        </p:attrNameLst>
                                      </p:cBhvr>
                                      <p:tavLst>
                                        <p:tav tm="0">
                                          <p:val>
                                            <p:fltVal val="0"/>
                                          </p:val>
                                        </p:tav>
                                        <p:tav tm="100000">
                                          <p:val>
                                            <p:strVal val="#ppt_w"/>
                                          </p:val>
                                        </p:tav>
                                      </p:tavLst>
                                    </p:anim>
                                    <p:anim calcmode="lin" valueType="num">
                                      <p:cBhvr>
                                        <p:cTn dur="400" fill="hold" id="134"/>
                                        <p:tgtEl>
                                          <p:spTgt spid="25624"/>
                                        </p:tgtEl>
                                        <p:attrNameLst>
                                          <p:attrName>ppt_h</p:attrName>
                                        </p:attrNameLst>
                                      </p:cBhvr>
                                      <p:tavLst>
                                        <p:tav tm="0">
                                          <p:val>
                                            <p:fltVal val="0"/>
                                          </p:val>
                                        </p:tav>
                                        <p:tav tm="100000">
                                          <p:val>
                                            <p:strVal val="#ppt_h"/>
                                          </p:val>
                                        </p:tav>
                                      </p:tavLst>
                                    </p:anim>
                                    <p:anim calcmode="lin" valueType="num">
                                      <p:cBhvr>
                                        <p:cTn dur="400" fill="hold" id="135"/>
                                        <p:tgtEl>
                                          <p:spTgt spid="25624"/>
                                        </p:tgtEl>
                                        <p:attrNameLst>
                                          <p:attrName>style.rotation</p:attrName>
                                        </p:attrNameLst>
                                      </p:cBhvr>
                                      <p:tavLst>
                                        <p:tav tm="0">
                                          <p:val>
                                            <p:fltVal val="90"/>
                                          </p:val>
                                        </p:tav>
                                        <p:tav tm="100000">
                                          <p:val>
                                            <p:fltVal val="0"/>
                                          </p:val>
                                        </p:tav>
                                      </p:tavLst>
                                    </p:anim>
                                    <p:animEffect filter="fade" transition="in">
                                      <p:cBhvr>
                                        <p:cTn dur="400" id="136"/>
                                        <p:tgtEl>
                                          <p:spTgt spid="25624"/>
                                        </p:tgtEl>
                                      </p:cBhvr>
                                    </p:animEffect>
                                  </p:childTnLst>
                                </p:cTn>
                              </p:par>
                              <p:par>
                                <p:cTn fill="hold" grpId="0" id="137" nodeType="withEffect" presetClass="entr" presetID="31" presetSubtype="0">
                                  <p:stCondLst>
                                    <p:cond delay="0"/>
                                  </p:stCondLst>
                                  <p:childTnLst>
                                    <p:set>
                                      <p:cBhvr>
                                        <p:cTn dur="1" fill="hold" id="138">
                                          <p:stCondLst>
                                            <p:cond delay="0"/>
                                          </p:stCondLst>
                                        </p:cTn>
                                        <p:tgtEl>
                                          <p:spTgt spid="25625"/>
                                        </p:tgtEl>
                                        <p:attrNameLst>
                                          <p:attrName>style.visibility</p:attrName>
                                        </p:attrNameLst>
                                      </p:cBhvr>
                                      <p:to>
                                        <p:strVal val="visible"/>
                                      </p:to>
                                    </p:set>
                                    <p:anim calcmode="lin" valueType="num">
                                      <p:cBhvr>
                                        <p:cTn dur="400" fill="hold" id="139"/>
                                        <p:tgtEl>
                                          <p:spTgt spid="25625"/>
                                        </p:tgtEl>
                                        <p:attrNameLst>
                                          <p:attrName>ppt_w</p:attrName>
                                        </p:attrNameLst>
                                      </p:cBhvr>
                                      <p:tavLst>
                                        <p:tav tm="0">
                                          <p:val>
                                            <p:fltVal val="0"/>
                                          </p:val>
                                        </p:tav>
                                        <p:tav tm="100000">
                                          <p:val>
                                            <p:strVal val="#ppt_w"/>
                                          </p:val>
                                        </p:tav>
                                      </p:tavLst>
                                    </p:anim>
                                    <p:anim calcmode="lin" valueType="num">
                                      <p:cBhvr>
                                        <p:cTn dur="400" fill="hold" id="140"/>
                                        <p:tgtEl>
                                          <p:spTgt spid="25625"/>
                                        </p:tgtEl>
                                        <p:attrNameLst>
                                          <p:attrName>ppt_h</p:attrName>
                                        </p:attrNameLst>
                                      </p:cBhvr>
                                      <p:tavLst>
                                        <p:tav tm="0">
                                          <p:val>
                                            <p:fltVal val="0"/>
                                          </p:val>
                                        </p:tav>
                                        <p:tav tm="100000">
                                          <p:val>
                                            <p:strVal val="#ppt_h"/>
                                          </p:val>
                                        </p:tav>
                                      </p:tavLst>
                                    </p:anim>
                                    <p:anim calcmode="lin" valueType="num">
                                      <p:cBhvr>
                                        <p:cTn dur="400" fill="hold" id="141"/>
                                        <p:tgtEl>
                                          <p:spTgt spid="25625"/>
                                        </p:tgtEl>
                                        <p:attrNameLst>
                                          <p:attrName>style.rotation</p:attrName>
                                        </p:attrNameLst>
                                      </p:cBhvr>
                                      <p:tavLst>
                                        <p:tav tm="0">
                                          <p:val>
                                            <p:fltVal val="90"/>
                                          </p:val>
                                        </p:tav>
                                        <p:tav tm="100000">
                                          <p:val>
                                            <p:fltVal val="0"/>
                                          </p:val>
                                        </p:tav>
                                      </p:tavLst>
                                    </p:anim>
                                    <p:animEffect filter="fade" transition="in">
                                      <p:cBhvr>
                                        <p:cTn dur="400" id="142"/>
                                        <p:tgtEl>
                                          <p:spTgt spid="25625"/>
                                        </p:tgtEl>
                                      </p:cBhvr>
                                    </p:animEffect>
                                  </p:childTnLst>
                                </p:cTn>
                              </p:par>
                              <p:par>
                                <p:cTn fill="hold" grpId="0" id="143" nodeType="withEffect" presetClass="entr" presetID="31" presetSubtype="0">
                                  <p:stCondLst>
                                    <p:cond delay="0"/>
                                  </p:stCondLst>
                                  <p:childTnLst>
                                    <p:set>
                                      <p:cBhvr>
                                        <p:cTn dur="1" fill="hold" id="144">
                                          <p:stCondLst>
                                            <p:cond delay="0"/>
                                          </p:stCondLst>
                                        </p:cTn>
                                        <p:tgtEl>
                                          <p:spTgt spid="25626"/>
                                        </p:tgtEl>
                                        <p:attrNameLst>
                                          <p:attrName>style.visibility</p:attrName>
                                        </p:attrNameLst>
                                      </p:cBhvr>
                                      <p:to>
                                        <p:strVal val="visible"/>
                                      </p:to>
                                    </p:set>
                                    <p:anim calcmode="lin" valueType="num">
                                      <p:cBhvr>
                                        <p:cTn dur="400" fill="hold" id="145"/>
                                        <p:tgtEl>
                                          <p:spTgt spid="25626"/>
                                        </p:tgtEl>
                                        <p:attrNameLst>
                                          <p:attrName>ppt_w</p:attrName>
                                        </p:attrNameLst>
                                      </p:cBhvr>
                                      <p:tavLst>
                                        <p:tav tm="0">
                                          <p:val>
                                            <p:fltVal val="0"/>
                                          </p:val>
                                        </p:tav>
                                        <p:tav tm="100000">
                                          <p:val>
                                            <p:strVal val="#ppt_w"/>
                                          </p:val>
                                        </p:tav>
                                      </p:tavLst>
                                    </p:anim>
                                    <p:anim calcmode="lin" valueType="num">
                                      <p:cBhvr>
                                        <p:cTn dur="400" fill="hold" id="146"/>
                                        <p:tgtEl>
                                          <p:spTgt spid="25626"/>
                                        </p:tgtEl>
                                        <p:attrNameLst>
                                          <p:attrName>ppt_h</p:attrName>
                                        </p:attrNameLst>
                                      </p:cBhvr>
                                      <p:tavLst>
                                        <p:tav tm="0">
                                          <p:val>
                                            <p:fltVal val="0"/>
                                          </p:val>
                                        </p:tav>
                                        <p:tav tm="100000">
                                          <p:val>
                                            <p:strVal val="#ppt_h"/>
                                          </p:val>
                                        </p:tav>
                                      </p:tavLst>
                                    </p:anim>
                                    <p:anim calcmode="lin" valueType="num">
                                      <p:cBhvr>
                                        <p:cTn dur="400" fill="hold" id="147"/>
                                        <p:tgtEl>
                                          <p:spTgt spid="25626"/>
                                        </p:tgtEl>
                                        <p:attrNameLst>
                                          <p:attrName>style.rotation</p:attrName>
                                        </p:attrNameLst>
                                      </p:cBhvr>
                                      <p:tavLst>
                                        <p:tav tm="0">
                                          <p:val>
                                            <p:fltVal val="90"/>
                                          </p:val>
                                        </p:tav>
                                        <p:tav tm="100000">
                                          <p:val>
                                            <p:fltVal val="0"/>
                                          </p:val>
                                        </p:tav>
                                      </p:tavLst>
                                    </p:anim>
                                    <p:animEffect filter="fade" transition="in">
                                      <p:cBhvr>
                                        <p:cTn dur="400" id="148"/>
                                        <p:tgtEl>
                                          <p:spTgt spid="25626"/>
                                        </p:tgtEl>
                                      </p:cBhvr>
                                    </p:animEffect>
                                  </p:childTnLst>
                                </p:cTn>
                              </p:par>
                              <p:par>
                                <p:cTn fill="hold" grpId="0" id="149" nodeType="withEffect" presetClass="entr" presetID="31" presetSubtype="0">
                                  <p:stCondLst>
                                    <p:cond delay="0"/>
                                  </p:stCondLst>
                                  <p:childTnLst>
                                    <p:set>
                                      <p:cBhvr>
                                        <p:cTn dur="1" fill="hold" id="150">
                                          <p:stCondLst>
                                            <p:cond delay="0"/>
                                          </p:stCondLst>
                                        </p:cTn>
                                        <p:tgtEl>
                                          <p:spTgt spid="25627"/>
                                        </p:tgtEl>
                                        <p:attrNameLst>
                                          <p:attrName>style.visibility</p:attrName>
                                        </p:attrNameLst>
                                      </p:cBhvr>
                                      <p:to>
                                        <p:strVal val="visible"/>
                                      </p:to>
                                    </p:set>
                                    <p:anim calcmode="lin" valueType="num">
                                      <p:cBhvr>
                                        <p:cTn dur="400" fill="hold" id="151"/>
                                        <p:tgtEl>
                                          <p:spTgt spid="25627"/>
                                        </p:tgtEl>
                                        <p:attrNameLst>
                                          <p:attrName>ppt_w</p:attrName>
                                        </p:attrNameLst>
                                      </p:cBhvr>
                                      <p:tavLst>
                                        <p:tav tm="0">
                                          <p:val>
                                            <p:fltVal val="0"/>
                                          </p:val>
                                        </p:tav>
                                        <p:tav tm="100000">
                                          <p:val>
                                            <p:strVal val="#ppt_w"/>
                                          </p:val>
                                        </p:tav>
                                      </p:tavLst>
                                    </p:anim>
                                    <p:anim calcmode="lin" valueType="num">
                                      <p:cBhvr>
                                        <p:cTn dur="400" fill="hold" id="152"/>
                                        <p:tgtEl>
                                          <p:spTgt spid="25627"/>
                                        </p:tgtEl>
                                        <p:attrNameLst>
                                          <p:attrName>ppt_h</p:attrName>
                                        </p:attrNameLst>
                                      </p:cBhvr>
                                      <p:tavLst>
                                        <p:tav tm="0">
                                          <p:val>
                                            <p:fltVal val="0"/>
                                          </p:val>
                                        </p:tav>
                                        <p:tav tm="100000">
                                          <p:val>
                                            <p:strVal val="#ppt_h"/>
                                          </p:val>
                                        </p:tav>
                                      </p:tavLst>
                                    </p:anim>
                                    <p:anim calcmode="lin" valueType="num">
                                      <p:cBhvr>
                                        <p:cTn dur="400" fill="hold" id="153"/>
                                        <p:tgtEl>
                                          <p:spTgt spid="25627"/>
                                        </p:tgtEl>
                                        <p:attrNameLst>
                                          <p:attrName>style.rotation</p:attrName>
                                        </p:attrNameLst>
                                      </p:cBhvr>
                                      <p:tavLst>
                                        <p:tav tm="0">
                                          <p:val>
                                            <p:fltVal val="90"/>
                                          </p:val>
                                        </p:tav>
                                        <p:tav tm="100000">
                                          <p:val>
                                            <p:fltVal val="0"/>
                                          </p:val>
                                        </p:tav>
                                      </p:tavLst>
                                    </p:anim>
                                    <p:animEffect filter="fade" transition="in">
                                      <p:cBhvr>
                                        <p:cTn dur="400" id="154"/>
                                        <p:tgtEl>
                                          <p:spTgt spid="25627"/>
                                        </p:tgtEl>
                                      </p:cBhvr>
                                    </p:animEffect>
                                  </p:childTnLst>
                                </p:cTn>
                              </p:par>
                              <p:par>
                                <p:cTn fill="hold" grpId="0" id="155" nodeType="withEffect" presetClass="entr" presetID="31" presetSubtype="0">
                                  <p:stCondLst>
                                    <p:cond delay="0"/>
                                  </p:stCondLst>
                                  <p:childTnLst>
                                    <p:set>
                                      <p:cBhvr>
                                        <p:cTn dur="1" fill="hold" id="156">
                                          <p:stCondLst>
                                            <p:cond delay="0"/>
                                          </p:stCondLst>
                                        </p:cTn>
                                        <p:tgtEl>
                                          <p:spTgt spid="25628"/>
                                        </p:tgtEl>
                                        <p:attrNameLst>
                                          <p:attrName>style.visibility</p:attrName>
                                        </p:attrNameLst>
                                      </p:cBhvr>
                                      <p:to>
                                        <p:strVal val="visible"/>
                                      </p:to>
                                    </p:set>
                                    <p:anim calcmode="lin" valueType="num">
                                      <p:cBhvr>
                                        <p:cTn dur="400" fill="hold" id="157"/>
                                        <p:tgtEl>
                                          <p:spTgt spid="25628"/>
                                        </p:tgtEl>
                                        <p:attrNameLst>
                                          <p:attrName>ppt_w</p:attrName>
                                        </p:attrNameLst>
                                      </p:cBhvr>
                                      <p:tavLst>
                                        <p:tav tm="0">
                                          <p:val>
                                            <p:fltVal val="0"/>
                                          </p:val>
                                        </p:tav>
                                        <p:tav tm="100000">
                                          <p:val>
                                            <p:strVal val="#ppt_w"/>
                                          </p:val>
                                        </p:tav>
                                      </p:tavLst>
                                    </p:anim>
                                    <p:anim calcmode="lin" valueType="num">
                                      <p:cBhvr>
                                        <p:cTn dur="400" fill="hold" id="158"/>
                                        <p:tgtEl>
                                          <p:spTgt spid="25628"/>
                                        </p:tgtEl>
                                        <p:attrNameLst>
                                          <p:attrName>ppt_h</p:attrName>
                                        </p:attrNameLst>
                                      </p:cBhvr>
                                      <p:tavLst>
                                        <p:tav tm="0">
                                          <p:val>
                                            <p:fltVal val="0"/>
                                          </p:val>
                                        </p:tav>
                                        <p:tav tm="100000">
                                          <p:val>
                                            <p:strVal val="#ppt_h"/>
                                          </p:val>
                                        </p:tav>
                                      </p:tavLst>
                                    </p:anim>
                                    <p:anim calcmode="lin" valueType="num">
                                      <p:cBhvr>
                                        <p:cTn dur="400" fill="hold" id="159"/>
                                        <p:tgtEl>
                                          <p:spTgt spid="25628"/>
                                        </p:tgtEl>
                                        <p:attrNameLst>
                                          <p:attrName>style.rotation</p:attrName>
                                        </p:attrNameLst>
                                      </p:cBhvr>
                                      <p:tavLst>
                                        <p:tav tm="0">
                                          <p:val>
                                            <p:fltVal val="90"/>
                                          </p:val>
                                        </p:tav>
                                        <p:tav tm="100000">
                                          <p:val>
                                            <p:fltVal val="0"/>
                                          </p:val>
                                        </p:tav>
                                      </p:tavLst>
                                    </p:anim>
                                    <p:animEffect filter="fade" transition="in">
                                      <p:cBhvr>
                                        <p:cTn dur="400" id="160"/>
                                        <p:tgtEl>
                                          <p:spTgt spid="25628"/>
                                        </p:tgtEl>
                                      </p:cBhvr>
                                    </p:animEffect>
                                  </p:childTnLst>
                                </p:cTn>
                              </p:par>
                              <p:par>
                                <p:cTn fill="hold" grpId="0" id="161" nodeType="withEffect" presetClass="entr" presetID="31" presetSubtype="0">
                                  <p:stCondLst>
                                    <p:cond delay="0"/>
                                  </p:stCondLst>
                                  <p:childTnLst>
                                    <p:set>
                                      <p:cBhvr>
                                        <p:cTn dur="1" fill="hold" id="162">
                                          <p:stCondLst>
                                            <p:cond delay="0"/>
                                          </p:stCondLst>
                                        </p:cTn>
                                        <p:tgtEl>
                                          <p:spTgt spid="25629"/>
                                        </p:tgtEl>
                                        <p:attrNameLst>
                                          <p:attrName>style.visibility</p:attrName>
                                        </p:attrNameLst>
                                      </p:cBhvr>
                                      <p:to>
                                        <p:strVal val="visible"/>
                                      </p:to>
                                    </p:set>
                                    <p:anim calcmode="lin" valueType="num">
                                      <p:cBhvr>
                                        <p:cTn dur="400" fill="hold" id="163"/>
                                        <p:tgtEl>
                                          <p:spTgt spid="25629"/>
                                        </p:tgtEl>
                                        <p:attrNameLst>
                                          <p:attrName>ppt_w</p:attrName>
                                        </p:attrNameLst>
                                      </p:cBhvr>
                                      <p:tavLst>
                                        <p:tav tm="0">
                                          <p:val>
                                            <p:fltVal val="0"/>
                                          </p:val>
                                        </p:tav>
                                        <p:tav tm="100000">
                                          <p:val>
                                            <p:strVal val="#ppt_w"/>
                                          </p:val>
                                        </p:tav>
                                      </p:tavLst>
                                    </p:anim>
                                    <p:anim calcmode="lin" valueType="num">
                                      <p:cBhvr>
                                        <p:cTn dur="400" fill="hold" id="164"/>
                                        <p:tgtEl>
                                          <p:spTgt spid="25629"/>
                                        </p:tgtEl>
                                        <p:attrNameLst>
                                          <p:attrName>ppt_h</p:attrName>
                                        </p:attrNameLst>
                                      </p:cBhvr>
                                      <p:tavLst>
                                        <p:tav tm="0">
                                          <p:val>
                                            <p:fltVal val="0"/>
                                          </p:val>
                                        </p:tav>
                                        <p:tav tm="100000">
                                          <p:val>
                                            <p:strVal val="#ppt_h"/>
                                          </p:val>
                                        </p:tav>
                                      </p:tavLst>
                                    </p:anim>
                                    <p:anim calcmode="lin" valueType="num">
                                      <p:cBhvr>
                                        <p:cTn dur="400" fill="hold" id="165"/>
                                        <p:tgtEl>
                                          <p:spTgt spid="25629"/>
                                        </p:tgtEl>
                                        <p:attrNameLst>
                                          <p:attrName>style.rotation</p:attrName>
                                        </p:attrNameLst>
                                      </p:cBhvr>
                                      <p:tavLst>
                                        <p:tav tm="0">
                                          <p:val>
                                            <p:fltVal val="90"/>
                                          </p:val>
                                        </p:tav>
                                        <p:tav tm="100000">
                                          <p:val>
                                            <p:fltVal val="0"/>
                                          </p:val>
                                        </p:tav>
                                      </p:tavLst>
                                    </p:anim>
                                    <p:animEffect filter="fade" transition="in">
                                      <p:cBhvr>
                                        <p:cTn dur="400" id="166"/>
                                        <p:tgtEl>
                                          <p:spTgt spid="25629"/>
                                        </p:tgtEl>
                                      </p:cBhvr>
                                    </p:animEffect>
                                  </p:childTnLst>
                                </p:cTn>
                              </p:par>
                              <p:par>
                                <p:cTn fill="hold" grpId="0" id="167" nodeType="withEffect" presetClass="entr" presetID="31" presetSubtype="0">
                                  <p:stCondLst>
                                    <p:cond delay="0"/>
                                  </p:stCondLst>
                                  <p:childTnLst>
                                    <p:set>
                                      <p:cBhvr>
                                        <p:cTn dur="1" fill="hold" id="168">
                                          <p:stCondLst>
                                            <p:cond delay="0"/>
                                          </p:stCondLst>
                                        </p:cTn>
                                        <p:tgtEl>
                                          <p:spTgt spid="25630"/>
                                        </p:tgtEl>
                                        <p:attrNameLst>
                                          <p:attrName>style.visibility</p:attrName>
                                        </p:attrNameLst>
                                      </p:cBhvr>
                                      <p:to>
                                        <p:strVal val="visible"/>
                                      </p:to>
                                    </p:set>
                                    <p:anim calcmode="lin" valueType="num">
                                      <p:cBhvr>
                                        <p:cTn dur="400" fill="hold" id="169"/>
                                        <p:tgtEl>
                                          <p:spTgt spid="25630"/>
                                        </p:tgtEl>
                                        <p:attrNameLst>
                                          <p:attrName>ppt_w</p:attrName>
                                        </p:attrNameLst>
                                      </p:cBhvr>
                                      <p:tavLst>
                                        <p:tav tm="0">
                                          <p:val>
                                            <p:fltVal val="0"/>
                                          </p:val>
                                        </p:tav>
                                        <p:tav tm="100000">
                                          <p:val>
                                            <p:strVal val="#ppt_w"/>
                                          </p:val>
                                        </p:tav>
                                      </p:tavLst>
                                    </p:anim>
                                    <p:anim calcmode="lin" valueType="num">
                                      <p:cBhvr>
                                        <p:cTn dur="400" fill="hold" id="170"/>
                                        <p:tgtEl>
                                          <p:spTgt spid="25630"/>
                                        </p:tgtEl>
                                        <p:attrNameLst>
                                          <p:attrName>ppt_h</p:attrName>
                                        </p:attrNameLst>
                                      </p:cBhvr>
                                      <p:tavLst>
                                        <p:tav tm="0">
                                          <p:val>
                                            <p:fltVal val="0"/>
                                          </p:val>
                                        </p:tav>
                                        <p:tav tm="100000">
                                          <p:val>
                                            <p:strVal val="#ppt_h"/>
                                          </p:val>
                                        </p:tav>
                                      </p:tavLst>
                                    </p:anim>
                                    <p:anim calcmode="lin" valueType="num">
                                      <p:cBhvr>
                                        <p:cTn dur="400" fill="hold" id="171"/>
                                        <p:tgtEl>
                                          <p:spTgt spid="25630"/>
                                        </p:tgtEl>
                                        <p:attrNameLst>
                                          <p:attrName>style.rotation</p:attrName>
                                        </p:attrNameLst>
                                      </p:cBhvr>
                                      <p:tavLst>
                                        <p:tav tm="0">
                                          <p:val>
                                            <p:fltVal val="90"/>
                                          </p:val>
                                        </p:tav>
                                        <p:tav tm="100000">
                                          <p:val>
                                            <p:fltVal val="0"/>
                                          </p:val>
                                        </p:tav>
                                      </p:tavLst>
                                    </p:anim>
                                    <p:animEffect filter="fade" transition="in">
                                      <p:cBhvr>
                                        <p:cTn dur="400" id="172"/>
                                        <p:tgtEl>
                                          <p:spTgt spid="25630"/>
                                        </p:tgtEl>
                                      </p:cBhvr>
                                    </p:animEffect>
                                  </p:childTnLst>
                                </p:cTn>
                              </p:par>
                              <p:par>
                                <p:cTn fill="hold" grpId="0" id="173" nodeType="withEffect" presetClass="entr" presetID="31" presetSubtype="0">
                                  <p:stCondLst>
                                    <p:cond delay="0"/>
                                  </p:stCondLst>
                                  <p:childTnLst>
                                    <p:set>
                                      <p:cBhvr>
                                        <p:cTn dur="1" fill="hold" id="174">
                                          <p:stCondLst>
                                            <p:cond delay="0"/>
                                          </p:stCondLst>
                                        </p:cTn>
                                        <p:tgtEl>
                                          <p:spTgt spid="25631"/>
                                        </p:tgtEl>
                                        <p:attrNameLst>
                                          <p:attrName>style.visibility</p:attrName>
                                        </p:attrNameLst>
                                      </p:cBhvr>
                                      <p:to>
                                        <p:strVal val="visible"/>
                                      </p:to>
                                    </p:set>
                                    <p:anim calcmode="lin" valueType="num">
                                      <p:cBhvr>
                                        <p:cTn dur="400" fill="hold" id="175"/>
                                        <p:tgtEl>
                                          <p:spTgt spid="25631"/>
                                        </p:tgtEl>
                                        <p:attrNameLst>
                                          <p:attrName>ppt_w</p:attrName>
                                        </p:attrNameLst>
                                      </p:cBhvr>
                                      <p:tavLst>
                                        <p:tav tm="0">
                                          <p:val>
                                            <p:fltVal val="0"/>
                                          </p:val>
                                        </p:tav>
                                        <p:tav tm="100000">
                                          <p:val>
                                            <p:strVal val="#ppt_w"/>
                                          </p:val>
                                        </p:tav>
                                      </p:tavLst>
                                    </p:anim>
                                    <p:anim calcmode="lin" valueType="num">
                                      <p:cBhvr>
                                        <p:cTn dur="400" fill="hold" id="176"/>
                                        <p:tgtEl>
                                          <p:spTgt spid="25631"/>
                                        </p:tgtEl>
                                        <p:attrNameLst>
                                          <p:attrName>ppt_h</p:attrName>
                                        </p:attrNameLst>
                                      </p:cBhvr>
                                      <p:tavLst>
                                        <p:tav tm="0">
                                          <p:val>
                                            <p:fltVal val="0"/>
                                          </p:val>
                                        </p:tav>
                                        <p:tav tm="100000">
                                          <p:val>
                                            <p:strVal val="#ppt_h"/>
                                          </p:val>
                                        </p:tav>
                                      </p:tavLst>
                                    </p:anim>
                                    <p:anim calcmode="lin" valueType="num">
                                      <p:cBhvr>
                                        <p:cTn dur="400" fill="hold" id="177"/>
                                        <p:tgtEl>
                                          <p:spTgt spid="25631"/>
                                        </p:tgtEl>
                                        <p:attrNameLst>
                                          <p:attrName>style.rotation</p:attrName>
                                        </p:attrNameLst>
                                      </p:cBhvr>
                                      <p:tavLst>
                                        <p:tav tm="0">
                                          <p:val>
                                            <p:fltVal val="90"/>
                                          </p:val>
                                        </p:tav>
                                        <p:tav tm="100000">
                                          <p:val>
                                            <p:fltVal val="0"/>
                                          </p:val>
                                        </p:tav>
                                      </p:tavLst>
                                    </p:anim>
                                    <p:animEffect filter="fade" transition="in">
                                      <p:cBhvr>
                                        <p:cTn dur="400" id="178"/>
                                        <p:tgtEl>
                                          <p:spTgt spid="25631"/>
                                        </p:tgtEl>
                                      </p:cBhvr>
                                    </p:animEffect>
                                  </p:childTnLst>
                                </p:cTn>
                              </p:par>
                              <p:par>
                                <p:cTn fill="hold" grpId="0" id="179" nodeType="withEffect" presetClass="entr" presetID="31" presetSubtype="0">
                                  <p:stCondLst>
                                    <p:cond delay="0"/>
                                  </p:stCondLst>
                                  <p:childTnLst>
                                    <p:set>
                                      <p:cBhvr>
                                        <p:cTn dur="1" fill="hold" id="180">
                                          <p:stCondLst>
                                            <p:cond delay="0"/>
                                          </p:stCondLst>
                                        </p:cTn>
                                        <p:tgtEl>
                                          <p:spTgt spid="25632"/>
                                        </p:tgtEl>
                                        <p:attrNameLst>
                                          <p:attrName>style.visibility</p:attrName>
                                        </p:attrNameLst>
                                      </p:cBhvr>
                                      <p:to>
                                        <p:strVal val="visible"/>
                                      </p:to>
                                    </p:set>
                                    <p:anim calcmode="lin" valueType="num">
                                      <p:cBhvr>
                                        <p:cTn dur="400" fill="hold" id="181"/>
                                        <p:tgtEl>
                                          <p:spTgt spid="25632"/>
                                        </p:tgtEl>
                                        <p:attrNameLst>
                                          <p:attrName>ppt_w</p:attrName>
                                        </p:attrNameLst>
                                      </p:cBhvr>
                                      <p:tavLst>
                                        <p:tav tm="0">
                                          <p:val>
                                            <p:fltVal val="0"/>
                                          </p:val>
                                        </p:tav>
                                        <p:tav tm="100000">
                                          <p:val>
                                            <p:strVal val="#ppt_w"/>
                                          </p:val>
                                        </p:tav>
                                      </p:tavLst>
                                    </p:anim>
                                    <p:anim calcmode="lin" valueType="num">
                                      <p:cBhvr>
                                        <p:cTn dur="400" fill="hold" id="182"/>
                                        <p:tgtEl>
                                          <p:spTgt spid="25632"/>
                                        </p:tgtEl>
                                        <p:attrNameLst>
                                          <p:attrName>ppt_h</p:attrName>
                                        </p:attrNameLst>
                                      </p:cBhvr>
                                      <p:tavLst>
                                        <p:tav tm="0">
                                          <p:val>
                                            <p:fltVal val="0"/>
                                          </p:val>
                                        </p:tav>
                                        <p:tav tm="100000">
                                          <p:val>
                                            <p:strVal val="#ppt_h"/>
                                          </p:val>
                                        </p:tav>
                                      </p:tavLst>
                                    </p:anim>
                                    <p:anim calcmode="lin" valueType="num">
                                      <p:cBhvr>
                                        <p:cTn dur="400" fill="hold" id="183"/>
                                        <p:tgtEl>
                                          <p:spTgt spid="25632"/>
                                        </p:tgtEl>
                                        <p:attrNameLst>
                                          <p:attrName>style.rotation</p:attrName>
                                        </p:attrNameLst>
                                      </p:cBhvr>
                                      <p:tavLst>
                                        <p:tav tm="0">
                                          <p:val>
                                            <p:fltVal val="90"/>
                                          </p:val>
                                        </p:tav>
                                        <p:tav tm="100000">
                                          <p:val>
                                            <p:fltVal val="0"/>
                                          </p:val>
                                        </p:tav>
                                      </p:tavLst>
                                    </p:anim>
                                    <p:animEffect filter="fade" transition="in">
                                      <p:cBhvr>
                                        <p:cTn dur="400" id="184"/>
                                        <p:tgtEl>
                                          <p:spTgt spid="25632"/>
                                        </p:tgtEl>
                                      </p:cBhvr>
                                    </p:animEffect>
                                  </p:childTnLst>
                                </p:cTn>
                              </p:par>
                              <p:par>
                                <p:cTn fill="hold" grpId="0" id="185" nodeType="withEffect" presetClass="entr" presetID="31" presetSubtype="0">
                                  <p:stCondLst>
                                    <p:cond delay="0"/>
                                  </p:stCondLst>
                                  <p:childTnLst>
                                    <p:set>
                                      <p:cBhvr>
                                        <p:cTn dur="1" fill="hold" id="186">
                                          <p:stCondLst>
                                            <p:cond delay="0"/>
                                          </p:stCondLst>
                                        </p:cTn>
                                        <p:tgtEl>
                                          <p:spTgt spid="25633"/>
                                        </p:tgtEl>
                                        <p:attrNameLst>
                                          <p:attrName>style.visibility</p:attrName>
                                        </p:attrNameLst>
                                      </p:cBhvr>
                                      <p:to>
                                        <p:strVal val="visible"/>
                                      </p:to>
                                    </p:set>
                                    <p:anim calcmode="lin" valueType="num">
                                      <p:cBhvr>
                                        <p:cTn dur="400" fill="hold" id="187"/>
                                        <p:tgtEl>
                                          <p:spTgt spid="25633"/>
                                        </p:tgtEl>
                                        <p:attrNameLst>
                                          <p:attrName>ppt_w</p:attrName>
                                        </p:attrNameLst>
                                      </p:cBhvr>
                                      <p:tavLst>
                                        <p:tav tm="0">
                                          <p:val>
                                            <p:fltVal val="0"/>
                                          </p:val>
                                        </p:tav>
                                        <p:tav tm="100000">
                                          <p:val>
                                            <p:strVal val="#ppt_w"/>
                                          </p:val>
                                        </p:tav>
                                      </p:tavLst>
                                    </p:anim>
                                    <p:anim calcmode="lin" valueType="num">
                                      <p:cBhvr>
                                        <p:cTn dur="400" fill="hold" id="188"/>
                                        <p:tgtEl>
                                          <p:spTgt spid="25633"/>
                                        </p:tgtEl>
                                        <p:attrNameLst>
                                          <p:attrName>ppt_h</p:attrName>
                                        </p:attrNameLst>
                                      </p:cBhvr>
                                      <p:tavLst>
                                        <p:tav tm="0">
                                          <p:val>
                                            <p:fltVal val="0"/>
                                          </p:val>
                                        </p:tav>
                                        <p:tav tm="100000">
                                          <p:val>
                                            <p:strVal val="#ppt_h"/>
                                          </p:val>
                                        </p:tav>
                                      </p:tavLst>
                                    </p:anim>
                                    <p:anim calcmode="lin" valueType="num">
                                      <p:cBhvr>
                                        <p:cTn dur="400" fill="hold" id="189"/>
                                        <p:tgtEl>
                                          <p:spTgt spid="25633"/>
                                        </p:tgtEl>
                                        <p:attrNameLst>
                                          <p:attrName>style.rotation</p:attrName>
                                        </p:attrNameLst>
                                      </p:cBhvr>
                                      <p:tavLst>
                                        <p:tav tm="0">
                                          <p:val>
                                            <p:fltVal val="90"/>
                                          </p:val>
                                        </p:tav>
                                        <p:tav tm="100000">
                                          <p:val>
                                            <p:fltVal val="0"/>
                                          </p:val>
                                        </p:tav>
                                      </p:tavLst>
                                    </p:anim>
                                    <p:animEffect filter="fade" transition="in">
                                      <p:cBhvr>
                                        <p:cTn dur="400" id="190"/>
                                        <p:tgtEl>
                                          <p:spTgt spid="25633"/>
                                        </p:tgtEl>
                                      </p:cBhvr>
                                    </p:animEffect>
                                  </p:childTnLst>
                                </p:cTn>
                              </p:par>
                              <p:par>
                                <p:cTn fill="hold" grpId="0" id="191" nodeType="withEffect" presetClass="entr" presetID="31" presetSubtype="0">
                                  <p:stCondLst>
                                    <p:cond delay="0"/>
                                  </p:stCondLst>
                                  <p:childTnLst>
                                    <p:set>
                                      <p:cBhvr>
                                        <p:cTn dur="1" fill="hold" id="192">
                                          <p:stCondLst>
                                            <p:cond delay="0"/>
                                          </p:stCondLst>
                                        </p:cTn>
                                        <p:tgtEl>
                                          <p:spTgt spid="25634"/>
                                        </p:tgtEl>
                                        <p:attrNameLst>
                                          <p:attrName>style.visibility</p:attrName>
                                        </p:attrNameLst>
                                      </p:cBhvr>
                                      <p:to>
                                        <p:strVal val="visible"/>
                                      </p:to>
                                    </p:set>
                                    <p:anim calcmode="lin" valueType="num">
                                      <p:cBhvr>
                                        <p:cTn dur="400" fill="hold" id="193"/>
                                        <p:tgtEl>
                                          <p:spTgt spid="25634"/>
                                        </p:tgtEl>
                                        <p:attrNameLst>
                                          <p:attrName>ppt_w</p:attrName>
                                        </p:attrNameLst>
                                      </p:cBhvr>
                                      <p:tavLst>
                                        <p:tav tm="0">
                                          <p:val>
                                            <p:fltVal val="0"/>
                                          </p:val>
                                        </p:tav>
                                        <p:tav tm="100000">
                                          <p:val>
                                            <p:strVal val="#ppt_w"/>
                                          </p:val>
                                        </p:tav>
                                      </p:tavLst>
                                    </p:anim>
                                    <p:anim calcmode="lin" valueType="num">
                                      <p:cBhvr>
                                        <p:cTn dur="400" fill="hold" id="194"/>
                                        <p:tgtEl>
                                          <p:spTgt spid="25634"/>
                                        </p:tgtEl>
                                        <p:attrNameLst>
                                          <p:attrName>ppt_h</p:attrName>
                                        </p:attrNameLst>
                                      </p:cBhvr>
                                      <p:tavLst>
                                        <p:tav tm="0">
                                          <p:val>
                                            <p:fltVal val="0"/>
                                          </p:val>
                                        </p:tav>
                                        <p:tav tm="100000">
                                          <p:val>
                                            <p:strVal val="#ppt_h"/>
                                          </p:val>
                                        </p:tav>
                                      </p:tavLst>
                                    </p:anim>
                                    <p:anim calcmode="lin" valueType="num">
                                      <p:cBhvr>
                                        <p:cTn dur="400" fill="hold" id="195"/>
                                        <p:tgtEl>
                                          <p:spTgt spid="25634"/>
                                        </p:tgtEl>
                                        <p:attrNameLst>
                                          <p:attrName>style.rotation</p:attrName>
                                        </p:attrNameLst>
                                      </p:cBhvr>
                                      <p:tavLst>
                                        <p:tav tm="0">
                                          <p:val>
                                            <p:fltVal val="90"/>
                                          </p:val>
                                        </p:tav>
                                        <p:tav tm="100000">
                                          <p:val>
                                            <p:fltVal val="0"/>
                                          </p:val>
                                        </p:tav>
                                      </p:tavLst>
                                    </p:anim>
                                    <p:animEffect filter="fade" transition="in">
                                      <p:cBhvr>
                                        <p:cTn dur="400" id="196"/>
                                        <p:tgtEl>
                                          <p:spTgt spid="25634"/>
                                        </p:tgtEl>
                                      </p:cBhvr>
                                    </p:animEffect>
                                  </p:childTnLst>
                                </p:cTn>
                              </p:par>
                            </p:childTnLst>
                          </p:cTn>
                        </p:par>
                        <p:par>
                          <p:cTn fill="hold" id="197" nodeType="afterGroup">
                            <p:stCondLst>
                              <p:cond delay="900"/>
                            </p:stCondLst>
                            <p:childTnLst>
                              <p:par>
                                <p:cTn fill="hold" id="198" nodeType="afterEffect" presetClass="entr" presetID="22" presetSubtype="8">
                                  <p:stCondLst>
                                    <p:cond delay="0"/>
                                  </p:stCondLst>
                                  <p:childTnLst>
                                    <p:set>
                                      <p:cBhvr>
                                        <p:cTn dur="1" fill="hold" id="199">
                                          <p:stCondLst>
                                            <p:cond delay="0"/>
                                          </p:stCondLst>
                                        </p:cTn>
                                        <p:tgtEl>
                                          <p:spTgt spid="25635"/>
                                        </p:tgtEl>
                                        <p:attrNameLst>
                                          <p:attrName>style.visibility</p:attrName>
                                        </p:attrNameLst>
                                      </p:cBhvr>
                                      <p:to>
                                        <p:strVal val="visible"/>
                                      </p:to>
                                    </p:set>
                                    <p:animEffect filter="wipe(left)" transition="in">
                                      <p:cBhvr>
                                        <p:cTn dur="500" id="200"/>
                                        <p:tgtEl>
                                          <p:spTgt spid="25635"/>
                                        </p:tgtEl>
                                      </p:cBhvr>
                                    </p:animEffect>
                                  </p:childTnLst>
                                </p:cTn>
                              </p:par>
                            </p:childTnLst>
                          </p:cTn>
                        </p:par>
                        <p:par>
                          <p:cTn fill="hold" id="201" nodeType="afterGroup">
                            <p:stCondLst>
                              <p:cond delay="1400"/>
                            </p:stCondLst>
                            <p:childTnLst>
                              <p:par>
                                <p:cTn fill="hold" grpId="0" id="202" nodeType="afterEffect" presetClass="entr" presetID="41" presetSubtype="0">
                                  <p:stCondLst>
                                    <p:cond delay="0"/>
                                  </p:stCondLst>
                                  <p:iterate type="lt">
                                    <p:tmPct val="10000"/>
                                  </p:iterate>
                                  <p:childTnLst>
                                    <p:set>
                                      <p:cBhvr>
                                        <p:cTn dur="1" fill="hold" id="203">
                                          <p:stCondLst>
                                            <p:cond delay="0"/>
                                          </p:stCondLst>
                                        </p:cTn>
                                        <p:tgtEl>
                                          <p:spTgt spid="25636"/>
                                        </p:tgtEl>
                                        <p:attrNameLst>
                                          <p:attrName>style.visibility</p:attrName>
                                        </p:attrNameLst>
                                      </p:cBhvr>
                                      <p:to>
                                        <p:strVal val="visible"/>
                                      </p:to>
                                    </p:set>
                                    <p:anim calcmode="lin" valueType="num">
                                      <p:cBhvr>
                                        <p:cTn dur="500" fill="hold" id="204"/>
                                        <p:tgtEl>
                                          <p:spTgt spid="256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5"/>
                                        <p:tgtEl>
                                          <p:spTgt spid="25636"/>
                                        </p:tgtEl>
                                        <p:attrNameLst>
                                          <p:attrName>ppt_y</p:attrName>
                                        </p:attrNameLst>
                                      </p:cBhvr>
                                      <p:tavLst>
                                        <p:tav tm="0">
                                          <p:val>
                                            <p:strVal val="#ppt_y"/>
                                          </p:val>
                                        </p:tav>
                                        <p:tav tm="100000">
                                          <p:val>
                                            <p:strVal val="#ppt_y"/>
                                          </p:val>
                                        </p:tav>
                                      </p:tavLst>
                                    </p:anim>
                                    <p:anim calcmode="lin" valueType="num">
                                      <p:cBhvr>
                                        <p:cTn dur="500" fill="hold" id="206"/>
                                        <p:tgtEl>
                                          <p:spTgt spid="256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7"/>
                                        <p:tgtEl>
                                          <p:spTgt spid="2563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8" tmFilter="0,0; .5, 1; 1, 1"/>
                                        <p:tgtEl>
                                          <p:spTgt spid="25636"/>
                                        </p:tgtEl>
                                      </p:cBhvr>
                                    </p:animEffect>
                                  </p:childTnLst>
                                </p:cTn>
                              </p:par>
                              <p:par>
                                <p:cTn fill="hold" grpId="0" id="209" nodeType="withEffect" presetClass="entr" presetID="41" presetSubtype="0">
                                  <p:stCondLst>
                                    <p:cond delay="0"/>
                                  </p:stCondLst>
                                  <p:iterate type="lt">
                                    <p:tmPct val="10000"/>
                                  </p:iterate>
                                  <p:childTnLst>
                                    <p:set>
                                      <p:cBhvr>
                                        <p:cTn dur="1" fill="hold" id="210">
                                          <p:stCondLst>
                                            <p:cond delay="0"/>
                                          </p:stCondLst>
                                        </p:cTn>
                                        <p:tgtEl>
                                          <p:spTgt spid="25637"/>
                                        </p:tgtEl>
                                        <p:attrNameLst>
                                          <p:attrName>style.visibility</p:attrName>
                                        </p:attrNameLst>
                                      </p:cBhvr>
                                      <p:to>
                                        <p:strVal val="visible"/>
                                      </p:to>
                                    </p:set>
                                    <p:anim calcmode="lin" valueType="num">
                                      <p:cBhvr>
                                        <p:cTn dur="500" fill="hold" id="211"/>
                                        <p:tgtEl>
                                          <p:spTgt spid="256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2"/>
                                        <p:tgtEl>
                                          <p:spTgt spid="25637"/>
                                        </p:tgtEl>
                                        <p:attrNameLst>
                                          <p:attrName>ppt_y</p:attrName>
                                        </p:attrNameLst>
                                      </p:cBhvr>
                                      <p:tavLst>
                                        <p:tav tm="0">
                                          <p:val>
                                            <p:strVal val="#ppt_y"/>
                                          </p:val>
                                        </p:tav>
                                        <p:tav tm="100000">
                                          <p:val>
                                            <p:strVal val="#ppt_y"/>
                                          </p:val>
                                        </p:tav>
                                      </p:tavLst>
                                    </p:anim>
                                    <p:anim calcmode="lin" valueType="num">
                                      <p:cBhvr>
                                        <p:cTn dur="500" fill="hold" id="213"/>
                                        <p:tgtEl>
                                          <p:spTgt spid="256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4"/>
                                        <p:tgtEl>
                                          <p:spTgt spid="256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5" tmFilter="0,0; .5, 1; 1, 1"/>
                                        <p:tgtEl>
                                          <p:spTgt spid="25637"/>
                                        </p:tgtEl>
                                      </p:cBhvr>
                                    </p:animEffect>
                                  </p:childTnLst>
                                </p:cTn>
                              </p:par>
                            </p:childTnLst>
                          </p:cTn>
                        </p:par>
                        <p:par>
                          <p:cTn fill="hold" id="216" nodeType="afterGroup">
                            <p:stCondLst>
                              <p:cond delay="1900"/>
                            </p:stCondLst>
                            <p:childTnLst>
                              <p:par>
                                <p:cTn fill="hold" id="217" nodeType="afterEffect" presetClass="entr" presetID="22" presetSubtype="2">
                                  <p:stCondLst>
                                    <p:cond delay="0"/>
                                  </p:stCondLst>
                                  <p:childTnLst>
                                    <p:set>
                                      <p:cBhvr>
                                        <p:cTn dur="1" fill="hold" id="218">
                                          <p:stCondLst>
                                            <p:cond delay="0"/>
                                          </p:stCondLst>
                                        </p:cTn>
                                        <p:tgtEl>
                                          <p:spTgt spid="25640"/>
                                        </p:tgtEl>
                                        <p:attrNameLst>
                                          <p:attrName>style.visibility</p:attrName>
                                        </p:attrNameLst>
                                      </p:cBhvr>
                                      <p:to>
                                        <p:strVal val="visible"/>
                                      </p:to>
                                    </p:set>
                                    <p:animEffect filter="wipe(right)" transition="in">
                                      <p:cBhvr>
                                        <p:cTn dur="500" id="219"/>
                                        <p:tgtEl>
                                          <p:spTgt spid="25640"/>
                                        </p:tgtEl>
                                      </p:cBhvr>
                                    </p:animEffect>
                                  </p:childTnLst>
                                </p:cTn>
                              </p:par>
                            </p:childTnLst>
                          </p:cTn>
                        </p:par>
                        <p:par>
                          <p:cTn fill="hold" id="220" nodeType="afterGroup">
                            <p:stCondLst>
                              <p:cond delay="2400"/>
                            </p:stCondLst>
                            <p:childTnLst>
                              <p:par>
                                <p:cTn fill="hold" grpId="0" id="221" nodeType="afterEffect" presetClass="entr" presetID="41" presetSubtype="0">
                                  <p:stCondLst>
                                    <p:cond delay="0"/>
                                  </p:stCondLst>
                                  <p:iterate type="lt">
                                    <p:tmPct val="10000"/>
                                  </p:iterate>
                                  <p:childTnLst>
                                    <p:set>
                                      <p:cBhvr>
                                        <p:cTn dur="1" fill="hold" id="222">
                                          <p:stCondLst>
                                            <p:cond delay="0"/>
                                          </p:stCondLst>
                                        </p:cTn>
                                        <p:tgtEl>
                                          <p:spTgt spid="25638"/>
                                        </p:tgtEl>
                                        <p:attrNameLst>
                                          <p:attrName>style.visibility</p:attrName>
                                        </p:attrNameLst>
                                      </p:cBhvr>
                                      <p:to>
                                        <p:strVal val="visible"/>
                                      </p:to>
                                    </p:set>
                                    <p:anim calcmode="lin" valueType="num">
                                      <p:cBhvr>
                                        <p:cTn dur="500" fill="hold" id="223"/>
                                        <p:tgtEl>
                                          <p:spTgt spid="2563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4"/>
                                        <p:tgtEl>
                                          <p:spTgt spid="25638"/>
                                        </p:tgtEl>
                                        <p:attrNameLst>
                                          <p:attrName>ppt_y</p:attrName>
                                        </p:attrNameLst>
                                      </p:cBhvr>
                                      <p:tavLst>
                                        <p:tav tm="0">
                                          <p:val>
                                            <p:strVal val="#ppt_y"/>
                                          </p:val>
                                        </p:tav>
                                        <p:tav tm="100000">
                                          <p:val>
                                            <p:strVal val="#ppt_y"/>
                                          </p:val>
                                        </p:tav>
                                      </p:tavLst>
                                    </p:anim>
                                    <p:anim calcmode="lin" valueType="num">
                                      <p:cBhvr>
                                        <p:cTn dur="500" fill="hold" id="225"/>
                                        <p:tgtEl>
                                          <p:spTgt spid="2563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6"/>
                                        <p:tgtEl>
                                          <p:spTgt spid="2563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7" tmFilter="0,0; .5, 1; 1, 1"/>
                                        <p:tgtEl>
                                          <p:spTgt spid="25638"/>
                                        </p:tgtEl>
                                      </p:cBhvr>
                                    </p:animEffect>
                                  </p:childTnLst>
                                </p:cTn>
                              </p:par>
                              <p:par>
                                <p:cTn fill="hold" grpId="0" id="228" nodeType="withEffect" presetClass="entr" presetID="41" presetSubtype="0">
                                  <p:stCondLst>
                                    <p:cond delay="0"/>
                                  </p:stCondLst>
                                  <p:iterate type="lt">
                                    <p:tmPct val="10000"/>
                                  </p:iterate>
                                  <p:childTnLst>
                                    <p:set>
                                      <p:cBhvr>
                                        <p:cTn dur="1" fill="hold" id="229">
                                          <p:stCondLst>
                                            <p:cond delay="0"/>
                                          </p:stCondLst>
                                        </p:cTn>
                                        <p:tgtEl>
                                          <p:spTgt spid="25639"/>
                                        </p:tgtEl>
                                        <p:attrNameLst>
                                          <p:attrName>style.visibility</p:attrName>
                                        </p:attrNameLst>
                                      </p:cBhvr>
                                      <p:to>
                                        <p:strVal val="visible"/>
                                      </p:to>
                                    </p:set>
                                    <p:anim calcmode="lin" valueType="num">
                                      <p:cBhvr>
                                        <p:cTn dur="500" fill="hold" id="230"/>
                                        <p:tgtEl>
                                          <p:spTgt spid="256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1"/>
                                        <p:tgtEl>
                                          <p:spTgt spid="25639"/>
                                        </p:tgtEl>
                                        <p:attrNameLst>
                                          <p:attrName>ppt_y</p:attrName>
                                        </p:attrNameLst>
                                      </p:cBhvr>
                                      <p:tavLst>
                                        <p:tav tm="0">
                                          <p:val>
                                            <p:strVal val="#ppt_y"/>
                                          </p:val>
                                        </p:tav>
                                        <p:tav tm="100000">
                                          <p:val>
                                            <p:strVal val="#ppt_y"/>
                                          </p:val>
                                        </p:tav>
                                      </p:tavLst>
                                    </p:anim>
                                    <p:anim calcmode="lin" valueType="num">
                                      <p:cBhvr>
                                        <p:cTn dur="500" fill="hold" id="232"/>
                                        <p:tgtEl>
                                          <p:spTgt spid="256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3"/>
                                        <p:tgtEl>
                                          <p:spTgt spid="2563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4" tmFilter="0,0; .5, 1; 1, 1"/>
                                        <p:tgtEl>
                                          <p:spTgt spid="25639"/>
                                        </p:tgtEl>
                                      </p:cBhvr>
                                    </p:animEffect>
                                  </p:childTnLst>
                                </p:cTn>
                              </p:par>
                            </p:childTnLst>
                          </p:cTn>
                        </p:par>
                        <p:par>
                          <p:cTn fill="hold" id="235" nodeType="afterGroup">
                            <p:stCondLst>
                              <p:cond delay="2900"/>
                            </p:stCondLst>
                            <p:childTnLst>
                              <p:par>
                                <p:cTn fill="hold" grpId="0" id="236" nodeType="afterEffect" presetClass="entr" presetID="41" presetSubtype="0">
                                  <p:stCondLst>
                                    <p:cond delay="0"/>
                                  </p:stCondLst>
                                  <p:iterate type="lt">
                                    <p:tmPct val="10000"/>
                                  </p:iterate>
                                  <p:childTnLst>
                                    <p:set>
                                      <p:cBhvr>
                                        <p:cTn dur="1" fill="hold" id="237">
                                          <p:stCondLst>
                                            <p:cond delay="0"/>
                                          </p:stCondLst>
                                        </p:cTn>
                                        <p:tgtEl>
                                          <p:spTgt spid="25644"/>
                                        </p:tgtEl>
                                        <p:attrNameLst>
                                          <p:attrName>style.visibility</p:attrName>
                                        </p:attrNameLst>
                                      </p:cBhvr>
                                      <p:to>
                                        <p:strVal val="visible"/>
                                      </p:to>
                                    </p:set>
                                    <p:anim calcmode="lin" valueType="num">
                                      <p:cBhvr>
                                        <p:cTn dur="500" fill="hold" id="238"/>
                                        <p:tgtEl>
                                          <p:spTgt spid="256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9"/>
                                        <p:tgtEl>
                                          <p:spTgt spid="25644"/>
                                        </p:tgtEl>
                                        <p:attrNameLst>
                                          <p:attrName>ppt_y</p:attrName>
                                        </p:attrNameLst>
                                      </p:cBhvr>
                                      <p:tavLst>
                                        <p:tav tm="0">
                                          <p:val>
                                            <p:strVal val="#ppt_y"/>
                                          </p:val>
                                        </p:tav>
                                        <p:tav tm="100000">
                                          <p:val>
                                            <p:strVal val="#ppt_y"/>
                                          </p:val>
                                        </p:tav>
                                      </p:tavLst>
                                    </p:anim>
                                    <p:anim calcmode="lin" valueType="num">
                                      <p:cBhvr>
                                        <p:cTn dur="500" fill="hold" id="240"/>
                                        <p:tgtEl>
                                          <p:spTgt spid="256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1"/>
                                        <p:tgtEl>
                                          <p:spTgt spid="2564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2" tmFilter="0,0; .5, 1; 1, 1"/>
                                        <p:tgtEl>
                                          <p:spTgt spid="25644"/>
                                        </p:tgtEl>
                                      </p:cBhvr>
                                    </p:animEffect>
                                  </p:childTnLst>
                                </p:cTn>
                              </p:par>
                              <p:par>
                                <p:cTn fill="hold" grpId="0" id="243" nodeType="withEffect" presetClass="entr" presetID="41" presetSubtype="0">
                                  <p:stCondLst>
                                    <p:cond delay="0"/>
                                  </p:stCondLst>
                                  <p:iterate type="lt">
                                    <p:tmPct val="10000"/>
                                  </p:iterate>
                                  <p:childTnLst>
                                    <p:set>
                                      <p:cBhvr>
                                        <p:cTn dur="1" fill="hold" id="244">
                                          <p:stCondLst>
                                            <p:cond delay="0"/>
                                          </p:stCondLst>
                                        </p:cTn>
                                        <p:tgtEl>
                                          <p:spTgt spid="25645"/>
                                        </p:tgtEl>
                                        <p:attrNameLst>
                                          <p:attrName>style.visibility</p:attrName>
                                        </p:attrNameLst>
                                      </p:cBhvr>
                                      <p:to>
                                        <p:strVal val="visible"/>
                                      </p:to>
                                    </p:set>
                                    <p:anim calcmode="lin" valueType="num">
                                      <p:cBhvr>
                                        <p:cTn dur="500" fill="hold" id="245"/>
                                        <p:tgtEl>
                                          <p:spTgt spid="2564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6"/>
                                        <p:tgtEl>
                                          <p:spTgt spid="25645"/>
                                        </p:tgtEl>
                                        <p:attrNameLst>
                                          <p:attrName>ppt_y</p:attrName>
                                        </p:attrNameLst>
                                      </p:cBhvr>
                                      <p:tavLst>
                                        <p:tav tm="0">
                                          <p:val>
                                            <p:strVal val="#ppt_y"/>
                                          </p:val>
                                        </p:tav>
                                        <p:tav tm="100000">
                                          <p:val>
                                            <p:strVal val="#ppt_y"/>
                                          </p:val>
                                        </p:tav>
                                      </p:tavLst>
                                    </p:anim>
                                    <p:anim calcmode="lin" valueType="num">
                                      <p:cBhvr>
                                        <p:cTn dur="500" fill="hold" id="247"/>
                                        <p:tgtEl>
                                          <p:spTgt spid="2564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8"/>
                                        <p:tgtEl>
                                          <p:spTgt spid="2564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9" tmFilter="0,0; .5, 1; 1, 1"/>
                                        <p:tgtEl>
                                          <p:spTgt spid="25645"/>
                                        </p:tgtEl>
                                      </p:cBhvr>
                                    </p:animEffect>
                                  </p:childTnLst>
                                </p:cTn>
                              </p:par>
                              <p:par>
                                <p:cTn fill="hold" grpId="0" id="250" nodeType="withEffect" presetClass="entr" presetID="41" presetSubtype="0">
                                  <p:stCondLst>
                                    <p:cond delay="0"/>
                                  </p:stCondLst>
                                  <p:iterate type="lt">
                                    <p:tmPct val="10000"/>
                                  </p:iterate>
                                  <p:childTnLst>
                                    <p:set>
                                      <p:cBhvr>
                                        <p:cTn dur="1" fill="hold" id="251">
                                          <p:stCondLst>
                                            <p:cond delay="0"/>
                                          </p:stCondLst>
                                        </p:cTn>
                                        <p:tgtEl>
                                          <p:spTgt spid="25646"/>
                                        </p:tgtEl>
                                        <p:attrNameLst>
                                          <p:attrName>style.visibility</p:attrName>
                                        </p:attrNameLst>
                                      </p:cBhvr>
                                      <p:to>
                                        <p:strVal val="visible"/>
                                      </p:to>
                                    </p:set>
                                    <p:anim calcmode="lin" valueType="num">
                                      <p:cBhvr>
                                        <p:cTn dur="500" fill="hold" id="252"/>
                                        <p:tgtEl>
                                          <p:spTgt spid="2564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3"/>
                                        <p:tgtEl>
                                          <p:spTgt spid="25646"/>
                                        </p:tgtEl>
                                        <p:attrNameLst>
                                          <p:attrName>ppt_y</p:attrName>
                                        </p:attrNameLst>
                                      </p:cBhvr>
                                      <p:tavLst>
                                        <p:tav tm="0">
                                          <p:val>
                                            <p:strVal val="#ppt_y"/>
                                          </p:val>
                                        </p:tav>
                                        <p:tav tm="100000">
                                          <p:val>
                                            <p:strVal val="#ppt_y"/>
                                          </p:val>
                                        </p:tav>
                                      </p:tavLst>
                                    </p:anim>
                                    <p:anim calcmode="lin" valueType="num">
                                      <p:cBhvr>
                                        <p:cTn dur="500" fill="hold" id="254"/>
                                        <p:tgtEl>
                                          <p:spTgt spid="2564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5"/>
                                        <p:tgtEl>
                                          <p:spTgt spid="2564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6" tmFilter="0,0; .5, 1; 1, 1"/>
                                        <p:tgtEl>
                                          <p:spTgt spid="25646"/>
                                        </p:tgtEl>
                                      </p:cBhvr>
                                    </p:animEffect>
                                  </p:childTnLst>
                                </p:cTn>
                              </p:par>
                              <p:par>
                                <p:cTn fill="hold" grpId="0" id="257" nodeType="withEffect" presetClass="entr" presetID="31" presetSubtype="0">
                                  <p:stCondLst>
                                    <p:cond delay="0"/>
                                  </p:stCondLst>
                                  <p:childTnLst>
                                    <p:set>
                                      <p:cBhvr>
                                        <p:cTn dur="1" fill="hold" id="258">
                                          <p:stCondLst>
                                            <p:cond delay="0"/>
                                          </p:stCondLst>
                                        </p:cTn>
                                        <p:tgtEl>
                                          <p:spTgt spid="25641"/>
                                        </p:tgtEl>
                                        <p:attrNameLst>
                                          <p:attrName>style.visibility</p:attrName>
                                        </p:attrNameLst>
                                      </p:cBhvr>
                                      <p:to>
                                        <p:strVal val="visible"/>
                                      </p:to>
                                    </p:set>
                                    <p:anim calcmode="lin" valueType="num">
                                      <p:cBhvr>
                                        <p:cTn dur="300" fill="hold" id="259"/>
                                        <p:tgtEl>
                                          <p:spTgt spid="25641"/>
                                        </p:tgtEl>
                                        <p:attrNameLst>
                                          <p:attrName>ppt_w</p:attrName>
                                        </p:attrNameLst>
                                      </p:cBhvr>
                                      <p:tavLst>
                                        <p:tav tm="0">
                                          <p:val>
                                            <p:fltVal val="0"/>
                                          </p:val>
                                        </p:tav>
                                        <p:tav tm="100000">
                                          <p:val>
                                            <p:strVal val="#ppt_w"/>
                                          </p:val>
                                        </p:tav>
                                      </p:tavLst>
                                    </p:anim>
                                    <p:anim calcmode="lin" valueType="num">
                                      <p:cBhvr>
                                        <p:cTn dur="300" fill="hold" id="260"/>
                                        <p:tgtEl>
                                          <p:spTgt spid="25641"/>
                                        </p:tgtEl>
                                        <p:attrNameLst>
                                          <p:attrName>ppt_h</p:attrName>
                                        </p:attrNameLst>
                                      </p:cBhvr>
                                      <p:tavLst>
                                        <p:tav tm="0">
                                          <p:val>
                                            <p:fltVal val="0"/>
                                          </p:val>
                                        </p:tav>
                                        <p:tav tm="100000">
                                          <p:val>
                                            <p:strVal val="#ppt_h"/>
                                          </p:val>
                                        </p:tav>
                                      </p:tavLst>
                                    </p:anim>
                                    <p:anim calcmode="lin" valueType="num">
                                      <p:cBhvr>
                                        <p:cTn dur="300" fill="hold" id="261"/>
                                        <p:tgtEl>
                                          <p:spTgt spid="25641"/>
                                        </p:tgtEl>
                                        <p:attrNameLst>
                                          <p:attrName>style.rotation</p:attrName>
                                        </p:attrNameLst>
                                      </p:cBhvr>
                                      <p:tavLst>
                                        <p:tav tm="0">
                                          <p:val>
                                            <p:fltVal val="90"/>
                                          </p:val>
                                        </p:tav>
                                        <p:tav tm="100000">
                                          <p:val>
                                            <p:fltVal val="0"/>
                                          </p:val>
                                        </p:tav>
                                      </p:tavLst>
                                    </p:anim>
                                    <p:animEffect filter="fade" transition="in">
                                      <p:cBhvr>
                                        <p:cTn dur="300" id="262"/>
                                        <p:tgtEl>
                                          <p:spTgt spid="25641"/>
                                        </p:tgtEl>
                                      </p:cBhvr>
                                    </p:animEffect>
                                  </p:childTnLst>
                                </p:cTn>
                              </p:par>
                              <p:par>
                                <p:cTn fill="hold" grpId="0" id="263" nodeType="withEffect" presetClass="entr" presetID="31" presetSubtype="0">
                                  <p:stCondLst>
                                    <p:cond delay="0"/>
                                  </p:stCondLst>
                                  <p:childTnLst>
                                    <p:set>
                                      <p:cBhvr>
                                        <p:cTn dur="1" fill="hold" id="264">
                                          <p:stCondLst>
                                            <p:cond delay="0"/>
                                          </p:stCondLst>
                                        </p:cTn>
                                        <p:tgtEl>
                                          <p:spTgt spid="25642"/>
                                        </p:tgtEl>
                                        <p:attrNameLst>
                                          <p:attrName>style.visibility</p:attrName>
                                        </p:attrNameLst>
                                      </p:cBhvr>
                                      <p:to>
                                        <p:strVal val="visible"/>
                                      </p:to>
                                    </p:set>
                                    <p:anim calcmode="lin" valueType="num">
                                      <p:cBhvr>
                                        <p:cTn dur="300" fill="hold" id="265"/>
                                        <p:tgtEl>
                                          <p:spTgt spid="25642"/>
                                        </p:tgtEl>
                                        <p:attrNameLst>
                                          <p:attrName>ppt_w</p:attrName>
                                        </p:attrNameLst>
                                      </p:cBhvr>
                                      <p:tavLst>
                                        <p:tav tm="0">
                                          <p:val>
                                            <p:fltVal val="0"/>
                                          </p:val>
                                        </p:tav>
                                        <p:tav tm="100000">
                                          <p:val>
                                            <p:strVal val="#ppt_w"/>
                                          </p:val>
                                        </p:tav>
                                      </p:tavLst>
                                    </p:anim>
                                    <p:anim calcmode="lin" valueType="num">
                                      <p:cBhvr>
                                        <p:cTn dur="300" fill="hold" id="266"/>
                                        <p:tgtEl>
                                          <p:spTgt spid="25642"/>
                                        </p:tgtEl>
                                        <p:attrNameLst>
                                          <p:attrName>ppt_h</p:attrName>
                                        </p:attrNameLst>
                                      </p:cBhvr>
                                      <p:tavLst>
                                        <p:tav tm="0">
                                          <p:val>
                                            <p:fltVal val="0"/>
                                          </p:val>
                                        </p:tav>
                                        <p:tav tm="100000">
                                          <p:val>
                                            <p:strVal val="#ppt_h"/>
                                          </p:val>
                                        </p:tav>
                                      </p:tavLst>
                                    </p:anim>
                                    <p:anim calcmode="lin" valueType="num">
                                      <p:cBhvr>
                                        <p:cTn dur="300" fill="hold" id="267"/>
                                        <p:tgtEl>
                                          <p:spTgt spid="25642"/>
                                        </p:tgtEl>
                                        <p:attrNameLst>
                                          <p:attrName>style.rotation</p:attrName>
                                        </p:attrNameLst>
                                      </p:cBhvr>
                                      <p:tavLst>
                                        <p:tav tm="0">
                                          <p:val>
                                            <p:fltVal val="90"/>
                                          </p:val>
                                        </p:tav>
                                        <p:tav tm="100000">
                                          <p:val>
                                            <p:fltVal val="0"/>
                                          </p:val>
                                        </p:tav>
                                      </p:tavLst>
                                    </p:anim>
                                    <p:animEffect filter="fade" transition="in">
                                      <p:cBhvr>
                                        <p:cTn dur="300" id="268"/>
                                        <p:tgtEl>
                                          <p:spTgt spid="25642"/>
                                        </p:tgtEl>
                                      </p:cBhvr>
                                    </p:animEffect>
                                  </p:childTnLst>
                                </p:cTn>
                              </p:par>
                              <p:par>
                                <p:cTn fill="hold" grpId="0" id="269" nodeType="withEffect" presetClass="entr" presetID="31" presetSubtype="0">
                                  <p:stCondLst>
                                    <p:cond delay="0"/>
                                  </p:stCondLst>
                                  <p:childTnLst>
                                    <p:set>
                                      <p:cBhvr>
                                        <p:cTn dur="1" fill="hold" id="270">
                                          <p:stCondLst>
                                            <p:cond delay="0"/>
                                          </p:stCondLst>
                                        </p:cTn>
                                        <p:tgtEl>
                                          <p:spTgt spid="25643"/>
                                        </p:tgtEl>
                                        <p:attrNameLst>
                                          <p:attrName>style.visibility</p:attrName>
                                        </p:attrNameLst>
                                      </p:cBhvr>
                                      <p:to>
                                        <p:strVal val="visible"/>
                                      </p:to>
                                    </p:set>
                                    <p:anim calcmode="lin" valueType="num">
                                      <p:cBhvr>
                                        <p:cTn dur="300" fill="hold" id="271"/>
                                        <p:tgtEl>
                                          <p:spTgt spid="25643"/>
                                        </p:tgtEl>
                                        <p:attrNameLst>
                                          <p:attrName>ppt_w</p:attrName>
                                        </p:attrNameLst>
                                      </p:cBhvr>
                                      <p:tavLst>
                                        <p:tav tm="0">
                                          <p:val>
                                            <p:fltVal val="0"/>
                                          </p:val>
                                        </p:tav>
                                        <p:tav tm="100000">
                                          <p:val>
                                            <p:strVal val="#ppt_w"/>
                                          </p:val>
                                        </p:tav>
                                      </p:tavLst>
                                    </p:anim>
                                    <p:anim calcmode="lin" valueType="num">
                                      <p:cBhvr>
                                        <p:cTn dur="300" fill="hold" id="272"/>
                                        <p:tgtEl>
                                          <p:spTgt spid="25643"/>
                                        </p:tgtEl>
                                        <p:attrNameLst>
                                          <p:attrName>ppt_h</p:attrName>
                                        </p:attrNameLst>
                                      </p:cBhvr>
                                      <p:tavLst>
                                        <p:tav tm="0">
                                          <p:val>
                                            <p:fltVal val="0"/>
                                          </p:val>
                                        </p:tav>
                                        <p:tav tm="100000">
                                          <p:val>
                                            <p:strVal val="#ppt_h"/>
                                          </p:val>
                                        </p:tav>
                                      </p:tavLst>
                                    </p:anim>
                                    <p:anim calcmode="lin" valueType="num">
                                      <p:cBhvr>
                                        <p:cTn dur="300" fill="hold" id="273"/>
                                        <p:tgtEl>
                                          <p:spTgt spid="25643"/>
                                        </p:tgtEl>
                                        <p:attrNameLst>
                                          <p:attrName>style.rotation</p:attrName>
                                        </p:attrNameLst>
                                      </p:cBhvr>
                                      <p:tavLst>
                                        <p:tav tm="0">
                                          <p:val>
                                            <p:fltVal val="90"/>
                                          </p:val>
                                        </p:tav>
                                        <p:tav tm="100000">
                                          <p:val>
                                            <p:fltVal val="0"/>
                                          </p:val>
                                        </p:tav>
                                      </p:tavLst>
                                    </p:anim>
                                    <p:animEffect filter="fade" transition="in">
                                      <p:cBhvr>
                                        <p:cTn dur="300" id="274"/>
                                        <p:tgtEl>
                                          <p:spTgt spid="256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2"/>
      <p:bldP grpId="0" spid="25603"/>
      <p:bldP grpId="1" spid="25603"/>
      <p:bldP grpId="0" spid="25604"/>
      <p:bldP grpId="1" spid="25604"/>
      <p:bldP grpId="0" spid="25605"/>
      <p:bldP grpId="0" spid="25606"/>
      <p:bldP grpId="0" spid="25607"/>
      <p:bldP grpId="0" spid="25608"/>
      <p:bldP grpId="0" spid="25609"/>
      <p:bldP grpId="0" spid="25610"/>
      <p:bldP grpId="0" spid="25611"/>
      <p:bldP grpId="0" spid="25612"/>
      <p:bldP grpId="0" spid="25613"/>
      <p:bldP grpId="0" spid="25614"/>
      <p:bldP grpId="0" spid="25615"/>
      <p:bldP grpId="0" spid="25616"/>
      <p:bldP grpId="0" spid="25617"/>
      <p:bldP grpId="0" spid="25618"/>
      <p:bldP grpId="0" spid="25619"/>
      <p:bldP grpId="0" spid="25620"/>
      <p:bldP grpId="0" spid="25621"/>
      <p:bldP grpId="0" spid="25622"/>
      <p:bldP grpId="0" spid="25623"/>
      <p:bldP grpId="0" spid="25624"/>
      <p:bldP grpId="0" spid="25625"/>
      <p:bldP grpId="0" spid="25626"/>
      <p:bldP grpId="0" spid="25627"/>
      <p:bldP grpId="0" spid="25628"/>
      <p:bldP grpId="0" spid="25629"/>
      <p:bldP grpId="0" spid="25630"/>
      <p:bldP grpId="0" spid="25631"/>
      <p:bldP grpId="0" spid="25632"/>
      <p:bldP grpId="0" spid="25633"/>
      <p:bldP grpId="0" spid="25634"/>
      <p:bldP grpId="0" spid="25636"/>
      <p:bldP grpId="0" spid="25637"/>
      <p:bldP grpId="0" spid="25638"/>
      <p:bldP grpId="0" spid="25639"/>
      <p:bldP grpId="0" spid="25641"/>
      <p:bldP grpId="0" spid="25642"/>
      <p:bldP grpId="0" spid="25643"/>
      <p:bldP grpId="0" spid="25644"/>
      <p:bldP grpId="0" spid="25645"/>
      <p:bldP grpId="0" spid="2564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6627"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28"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29" name="Freeform 6"/>
          <p:cNvSpPr/>
          <p:nvPr/>
        </p:nvSpPr>
        <p:spPr bwMode="auto">
          <a:xfrm>
            <a:off x="1520825" y="1581150"/>
            <a:ext cx="3784600" cy="4514850"/>
          </a:xfrm>
          <a:custGeom>
            <a:gdLst>
              <a:gd fmla="*/ 1892623 w 5863" name="T0"/>
              <a:gd fmla="*/ 0 h 6999" name="T1"/>
              <a:gd fmla="*/ 3784600 w 5863" name="T2"/>
              <a:gd fmla="*/ 1891347 h 6999" name="T3"/>
              <a:gd fmla="*/ 3518006 w 5863" name="T4"/>
              <a:gd fmla="*/ 2860244 h 6999" name="T5"/>
              <a:gd fmla="*/ 1892623 w 5863" name="T6"/>
              <a:gd fmla="*/ 4514850 h 6999" name="T7"/>
              <a:gd fmla="*/ 267239 w 5863" name="T8"/>
              <a:gd fmla="*/ 2860244 h 6999" name="T9"/>
              <a:gd fmla="*/ 0 w 5863" name="T10"/>
              <a:gd fmla="*/ 1891347 h 6999" name="T11"/>
              <a:gd fmla="*/ 1892623 w 5863" name="T12"/>
              <a:gd fmla="*/ 0 h 699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30" name="Freeform 6"/>
          <p:cNvSpPr/>
          <p:nvPr/>
        </p:nvSpPr>
        <p:spPr bwMode="auto">
          <a:xfrm>
            <a:off x="4918075" y="3179763"/>
            <a:ext cx="2513013" cy="3000375"/>
          </a:xfrm>
          <a:custGeom>
            <a:gdLst>
              <a:gd fmla="*/ 1256721 w 5863" name="T0"/>
              <a:gd fmla="*/ 0 h 6999" name="T1"/>
              <a:gd fmla="*/ 2513013 w 5863" name="T2"/>
              <a:gd fmla="*/ 1256908 h 6999" name="T3"/>
              <a:gd fmla="*/ 2335992 w 5863" name="T4"/>
              <a:gd fmla="*/ 1900795 h 6999" name="T5"/>
              <a:gd fmla="*/ 1256721 w 5863" name="T6"/>
              <a:gd fmla="*/ 3000375 h 6999" name="T7"/>
              <a:gd fmla="*/ 177450 w 5863" name="T8"/>
              <a:gd fmla="*/ 1900795 h 6999" name="T9"/>
              <a:gd fmla="*/ 0 w 5863" name="T10"/>
              <a:gd fmla="*/ 1256908 h 6999" name="T11"/>
              <a:gd fmla="*/ 1256721 w 5863" name="T12"/>
              <a:gd fmla="*/ 0 h 699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cmpd="sng" w="9525">
            <a:solidFill>
              <a:schemeClr val="accent2"/>
            </a:solidFill>
            <a:round/>
          </a:ln>
        </p:spPr>
        <p:txBody>
          <a:bodyPr/>
          <a:lstStyle/>
          <a:p>
            <a:endParaRPr altLang="en-US" lang="zh-CN"/>
          </a:p>
        </p:txBody>
      </p:sp>
      <p:sp>
        <p:nvSpPr>
          <p:cNvPr id="26631" name="椭圆 86"/>
          <p:cNvSpPr>
            <a:spLocks noChangeArrowheads="1"/>
          </p:cNvSpPr>
          <p:nvPr/>
        </p:nvSpPr>
        <p:spPr bwMode="auto">
          <a:xfrm>
            <a:off x="4184650" y="1735138"/>
            <a:ext cx="935038" cy="936625"/>
          </a:xfrm>
          <a:prstGeom prst="ellipse">
            <a:avLst/>
          </a:prstGeom>
          <a:solidFill>
            <a:schemeClr val="bg2"/>
          </a:solidFill>
          <a:ln w="9525">
            <a:solidFill>
              <a:srgbClr val="F8F8F8"/>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6632" name="椭圆 87"/>
          <p:cNvSpPr>
            <a:spLocks noChangeArrowheads="1"/>
          </p:cNvSpPr>
          <p:nvPr/>
        </p:nvSpPr>
        <p:spPr bwMode="auto">
          <a:xfrm>
            <a:off x="6754813" y="3502025"/>
            <a:ext cx="782637" cy="782638"/>
          </a:xfrm>
          <a:prstGeom prst="ellipse">
            <a:avLst/>
          </a:prstGeom>
          <a:solidFill>
            <a:schemeClr val="bg2"/>
          </a:solidFill>
          <a:ln w="9525">
            <a:solidFill>
              <a:srgbClr val="F8F8F8"/>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6633" name="TextBox 88"/>
          <p:cNvSpPr txBox="1">
            <a:spLocks noChangeArrowheads="1"/>
          </p:cNvSpPr>
          <p:nvPr/>
        </p:nvSpPr>
        <p:spPr bwMode="auto">
          <a:xfrm>
            <a:off x="4184650" y="1925638"/>
            <a:ext cx="94329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3000">
                <a:solidFill>
                  <a:srgbClr val="F8F8F8"/>
                </a:solidFill>
              </a:rPr>
              <a:t>75%</a:t>
            </a:r>
          </a:p>
        </p:txBody>
      </p:sp>
      <p:sp>
        <p:nvSpPr>
          <p:cNvPr id="26634" name="TextBox 89"/>
          <p:cNvSpPr txBox="1">
            <a:spLocks noChangeArrowheads="1"/>
          </p:cNvSpPr>
          <p:nvPr/>
        </p:nvSpPr>
        <p:spPr bwMode="auto">
          <a:xfrm>
            <a:off x="6772274" y="3662363"/>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2400">
                <a:solidFill>
                  <a:srgbClr val="F8F8F8"/>
                </a:solidFill>
              </a:rPr>
              <a:t>34%</a:t>
            </a:r>
          </a:p>
        </p:txBody>
      </p:sp>
      <p:sp>
        <p:nvSpPr>
          <p:cNvPr id="26635" name="TextBox 90"/>
          <p:cNvSpPr txBox="1">
            <a:spLocks noChangeArrowheads="1"/>
          </p:cNvSpPr>
          <p:nvPr/>
        </p:nvSpPr>
        <p:spPr bwMode="auto">
          <a:xfrm>
            <a:off x="2797175" y="2187575"/>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3200">
                <a:solidFill>
                  <a:srgbClr val="F8F8F8"/>
                </a:solidFill>
                <a:latin charset="-122" panose="020b0503020204020204" pitchFamily="34" typeface="微软雅黑"/>
                <a:ea charset="-122" pitchFamily="34" typeface="微软雅黑"/>
              </a:rPr>
              <a:t>目标</a:t>
            </a:r>
          </a:p>
        </p:txBody>
      </p:sp>
      <p:sp>
        <p:nvSpPr>
          <p:cNvPr id="26636" name="TextBox 91"/>
          <p:cNvSpPr txBox="1">
            <a:spLocks noChangeArrowheads="1"/>
          </p:cNvSpPr>
          <p:nvPr/>
        </p:nvSpPr>
        <p:spPr bwMode="auto">
          <a:xfrm>
            <a:off x="2209800" y="2822575"/>
            <a:ext cx="2406650"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rgbClr val="F8F8F8"/>
                </a:solidFill>
                <a:latin charset="-122" panose="020b0503020204020204" pitchFamily="34" typeface="微软雅黑"/>
                <a:ea charset="-122" pitchFamily="34" typeface="微软雅黑"/>
              </a:rPr>
              <a:t>请输入您的文字对目标进行说明请输入您的文字对目标进行说明请输入您的文字对目标进行说明</a:t>
            </a:r>
          </a:p>
        </p:txBody>
      </p:sp>
      <p:sp>
        <p:nvSpPr>
          <p:cNvPr id="26637" name="TextBox 92"/>
          <p:cNvSpPr txBox="1">
            <a:spLocks noChangeArrowheads="1"/>
          </p:cNvSpPr>
          <p:nvPr/>
        </p:nvSpPr>
        <p:spPr bwMode="auto">
          <a:xfrm>
            <a:off x="5618162" y="3541713"/>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3200">
                <a:solidFill>
                  <a:srgbClr val="F8F8F8"/>
                </a:solidFill>
                <a:latin charset="-122" panose="020b0503020204020204" pitchFamily="34" typeface="微软雅黑"/>
                <a:ea charset="-122" pitchFamily="34" typeface="微软雅黑"/>
              </a:rPr>
              <a:t>实际</a:t>
            </a:r>
          </a:p>
        </p:txBody>
      </p:sp>
      <p:sp>
        <p:nvSpPr>
          <p:cNvPr id="26638" name="TextBox 93"/>
          <p:cNvSpPr txBox="1">
            <a:spLocks noChangeArrowheads="1"/>
          </p:cNvSpPr>
          <p:nvPr/>
        </p:nvSpPr>
        <p:spPr bwMode="auto">
          <a:xfrm>
            <a:off x="5249863" y="4338638"/>
            <a:ext cx="215741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rgbClr val="F8F8F8"/>
                </a:solidFill>
                <a:latin charset="-122" panose="020b0503020204020204" pitchFamily="34" typeface="微软雅黑"/>
                <a:ea charset="-122" pitchFamily="34" typeface="微软雅黑"/>
              </a:rPr>
              <a:t>请输入您的文字对实际情况进行说明</a:t>
            </a:r>
          </a:p>
        </p:txBody>
      </p:sp>
      <p:sp>
        <p:nvSpPr>
          <p:cNvPr id="26639" name="TextBox 94"/>
          <p:cNvSpPr txBox="1">
            <a:spLocks noChangeArrowheads="1"/>
          </p:cNvSpPr>
          <p:nvPr/>
        </p:nvSpPr>
        <p:spPr bwMode="auto">
          <a:xfrm>
            <a:off x="6170612" y="1735138"/>
            <a:ext cx="48450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请输入您的文字请输入您的文字请输入您的文字请输入您的文字请输入您的文字</a:t>
            </a:r>
          </a:p>
        </p:txBody>
      </p:sp>
      <p:sp>
        <p:nvSpPr>
          <p:cNvPr id="26640" name="TextBox 95"/>
          <p:cNvSpPr txBox="1">
            <a:spLocks noChangeArrowheads="1"/>
          </p:cNvSpPr>
          <p:nvPr/>
        </p:nvSpPr>
        <p:spPr bwMode="auto">
          <a:xfrm>
            <a:off x="7821614" y="3427413"/>
            <a:ext cx="31940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请输入您的文字请输入您的文字请输入您的文字请输入您的文字请输入您的文字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6627"/>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6627"/>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6628"/>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6628"/>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6626"/>
                                        </p:tgtEl>
                                        <p:attrNameLst>
                                          <p:attrName>style.visibility</p:attrName>
                                        </p:attrNameLst>
                                      </p:cBhvr>
                                      <p:to>
                                        <p:strVal val="visible"/>
                                      </p:to>
                                    </p:set>
                                    <p:animEffect filter="barn(outVertical)" transition="in">
                                      <p:cBhvr>
                                        <p:cTn dur="500" id="15"/>
                                        <p:tgtEl>
                                          <p:spTgt spid="26626"/>
                                        </p:tgtEl>
                                      </p:cBhvr>
                                    </p:animEffect>
                                  </p:childTnLst>
                                </p:cTn>
                              </p:par>
                            </p:childTnLst>
                          </p:cTn>
                        </p:par>
                        <p:par>
                          <p:cTn fill="hold" id="16" nodeType="afterGroup">
                            <p:stCondLst>
                              <p:cond delay="500"/>
                            </p:stCondLst>
                            <p:childTnLst>
                              <p:par>
                                <p:cTn fill="hold" grpId="0" id="17" nodeType="afterEffect" presetClass="entr" presetID="26" presetSubtype="0">
                                  <p:stCondLst>
                                    <p:cond delay="0"/>
                                  </p:stCondLst>
                                  <p:childTnLst>
                                    <p:set>
                                      <p:cBhvr>
                                        <p:cTn dur="1" fill="hold" id="18">
                                          <p:stCondLst>
                                            <p:cond delay="0"/>
                                          </p:stCondLst>
                                        </p:cTn>
                                        <p:tgtEl>
                                          <p:spTgt spid="26629"/>
                                        </p:tgtEl>
                                        <p:attrNameLst>
                                          <p:attrName>style.visibility</p:attrName>
                                        </p:attrNameLst>
                                      </p:cBhvr>
                                      <p:to>
                                        <p:strVal val="visible"/>
                                      </p:to>
                                    </p:set>
                                    <p:animEffect filter="wipe(down)" transition="in">
                                      <p:cBhvr>
                                        <p:cTn dur="435" id="19">
                                          <p:stCondLst>
                                            <p:cond delay="0"/>
                                          </p:stCondLst>
                                        </p:cTn>
                                        <p:tgtEl>
                                          <p:spTgt spid="26629"/>
                                        </p:tgtEl>
                                      </p:cBhvr>
                                    </p:animEffect>
                                    <p:anim calcmode="lin" valueType="num">
                                      <p:cBhvr>
                                        <p:cTn dur="1367" id="20" tmFilter="0,0; 0.14,0.36; 0.43,0.73; 0.71,0.91; 1.0,1.0">
                                          <p:stCondLst>
                                            <p:cond delay="0"/>
                                          </p:stCondLst>
                                        </p:cTn>
                                        <p:tgtEl>
                                          <p:spTgt spid="26629"/>
                                        </p:tgtEl>
                                        <p:attrNameLst>
                                          <p:attrName>ppt_x</p:attrName>
                                        </p:attrNameLst>
                                      </p:cBhvr>
                                      <p:tavLst>
                                        <p:tav tm="0">
                                          <p:val>
                                            <p:strVal val="#ppt_x-0.25"/>
                                          </p:val>
                                        </p:tav>
                                        <p:tav tm="100000">
                                          <p:val>
                                            <p:strVal val="#ppt_x"/>
                                          </p:val>
                                        </p:tav>
                                      </p:tavLst>
                                    </p:anim>
                                    <p:anim calcmode="lin" valueType="num">
                                      <p:cBhvr>
                                        <p:cTn dur="498" id="21" tmFilter="0.0,0.0; 0.25,0.07; 0.50,0.2; 0.75,0.467; 1.0,1.0">
                                          <p:stCondLst>
                                            <p:cond delay="0"/>
                                          </p:stCondLst>
                                        </p:cTn>
                                        <p:tgtEl>
                                          <p:spTgt spid="26629"/>
                                        </p:tgtEl>
                                        <p:attrNameLst>
                                          <p:attrName>ppt_y</p:attrName>
                                        </p:attrNameLst>
                                      </p:cBhvr>
                                      <p:tavLst>
                                        <p:tav fmla="#ppt_y-sin(pi*$)/3" tm="0">
                                          <p:val>
                                            <p:fltVal val="0.5"/>
                                          </p:val>
                                        </p:tav>
                                        <p:tav tm="100000">
                                          <p:val>
                                            <p:fltVal val="1"/>
                                          </p:val>
                                        </p:tav>
                                      </p:tavLst>
                                    </p:anim>
                                    <p:anim calcmode="lin" valueType="num">
                                      <p:cBhvr>
                                        <p:cTn dur="498" id="22" tmFilter="0, 0; 0.125,0.2665; 0.25,0.4; 0.375,0.465; 0.5,0.5;  0.625,0.535; 0.75,0.6; 0.875,0.7335; 1,1">
                                          <p:stCondLst>
                                            <p:cond delay="498"/>
                                          </p:stCondLst>
                                        </p:cTn>
                                        <p:tgtEl>
                                          <p:spTgt spid="26629"/>
                                        </p:tgtEl>
                                        <p:attrNameLst>
                                          <p:attrName>ppt_y</p:attrName>
                                        </p:attrNameLst>
                                      </p:cBhvr>
                                      <p:tavLst>
                                        <p:tav fmla="#ppt_y-sin(pi*$)/9" tm="0">
                                          <p:val>
                                            <p:fltVal val="0"/>
                                          </p:val>
                                        </p:tav>
                                        <p:tav tm="100000">
                                          <p:val>
                                            <p:fltVal val="1"/>
                                          </p:val>
                                        </p:tav>
                                      </p:tavLst>
                                    </p:anim>
                                    <p:anim calcmode="lin" valueType="num">
                                      <p:cBhvr>
                                        <p:cTn dur="249" id="23" tmFilter="0, 0; 0.125,0.2665; 0.25,0.4; 0.375,0.465; 0.5,0.5;  0.625,0.535; 0.75,0.6; 0.875,0.7335; 1,1">
                                          <p:stCondLst>
                                            <p:cond delay="993"/>
                                          </p:stCondLst>
                                        </p:cTn>
                                        <p:tgtEl>
                                          <p:spTgt spid="26629"/>
                                        </p:tgtEl>
                                        <p:attrNameLst>
                                          <p:attrName>ppt_y</p:attrName>
                                        </p:attrNameLst>
                                      </p:cBhvr>
                                      <p:tavLst>
                                        <p:tav fmla="#ppt_y-sin(pi*$)/27" tm="0">
                                          <p:val>
                                            <p:fltVal val="0"/>
                                          </p:val>
                                        </p:tav>
                                        <p:tav tm="100000">
                                          <p:val>
                                            <p:fltVal val="1"/>
                                          </p:val>
                                        </p:tav>
                                      </p:tavLst>
                                    </p:anim>
                                    <p:anim calcmode="lin" valueType="num">
                                      <p:cBhvr>
                                        <p:cTn dur="123" id="24" tmFilter="0, 0; 0.125,0.2665; 0.25,0.4; 0.375,0.465; 0.5,0.5;  0.625,0.535; 0.75,0.6; 0.875,0.7335; 1,1">
                                          <p:stCondLst>
                                            <p:cond delay="1242"/>
                                          </p:stCondLst>
                                        </p:cTn>
                                        <p:tgtEl>
                                          <p:spTgt spid="26629"/>
                                        </p:tgtEl>
                                        <p:attrNameLst>
                                          <p:attrName>ppt_y</p:attrName>
                                        </p:attrNameLst>
                                      </p:cBhvr>
                                      <p:tavLst>
                                        <p:tav fmla="#ppt_y-sin(pi*$)/81" tm="0">
                                          <p:val>
                                            <p:fltVal val="0"/>
                                          </p:val>
                                        </p:tav>
                                        <p:tav tm="100000">
                                          <p:val>
                                            <p:fltVal val="1"/>
                                          </p:val>
                                        </p:tav>
                                      </p:tavLst>
                                    </p:anim>
                                    <p:animScale>
                                      <p:cBhvr>
                                        <p:cTn dur="20" id="25">
                                          <p:stCondLst>
                                            <p:cond delay="487"/>
                                          </p:stCondLst>
                                        </p:cTn>
                                        <p:tgtEl>
                                          <p:spTgt spid="26629"/>
                                        </p:tgtEl>
                                      </p:cBhvr>
                                      <p:to x="100000" y="60000"/>
                                    </p:animScale>
                                    <p:animScale>
                                      <p:cBhvr>
                                        <p:cTn decel="50000" dur="124" id="26">
                                          <p:stCondLst>
                                            <p:cond delay="507"/>
                                          </p:stCondLst>
                                        </p:cTn>
                                        <p:tgtEl>
                                          <p:spTgt spid="26629"/>
                                        </p:tgtEl>
                                      </p:cBhvr>
                                      <p:to x="100000" y="100000"/>
                                    </p:animScale>
                                    <p:animScale>
                                      <p:cBhvr>
                                        <p:cTn dur="20" id="27">
                                          <p:stCondLst>
                                            <p:cond delay="984"/>
                                          </p:stCondLst>
                                        </p:cTn>
                                        <p:tgtEl>
                                          <p:spTgt spid="26629"/>
                                        </p:tgtEl>
                                      </p:cBhvr>
                                      <p:to x="100000" y="80000"/>
                                    </p:animScale>
                                    <p:animScale>
                                      <p:cBhvr>
                                        <p:cTn decel="50000" dur="124" id="28">
                                          <p:stCondLst>
                                            <p:cond delay="1004"/>
                                          </p:stCondLst>
                                        </p:cTn>
                                        <p:tgtEl>
                                          <p:spTgt spid="26629"/>
                                        </p:tgtEl>
                                      </p:cBhvr>
                                      <p:to x="100000" y="100000"/>
                                    </p:animScale>
                                    <p:animScale>
                                      <p:cBhvr>
                                        <p:cTn dur="20" id="29">
                                          <p:stCondLst>
                                            <p:cond delay="1231"/>
                                          </p:stCondLst>
                                        </p:cTn>
                                        <p:tgtEl>
                                          <p:spTgt spid="26629"/>
                                        </p:tgtEl>
                                      </p:cBhvr>
                                      <p:to x="100000" y="90000"/>
                                    </p:animScale>
                                    <p:animScale>
                                      <p:cBhvr>
                                        <p:cTn decel="50000" dur="124" id="30">
                                          <p:stCondLst>
                                            <p:cond delay="1251"/>
                                          </p:stCondLst>
                                        </p:cTn>
                                        <p:tgtEl>
                                          <p:spTgt spid="26629"/>
                                        </p:tgtEl>
                                      </p:cBhvr>
                                      <p:to x="100000" y="100000"/>
                                    </p:animScale>
                                    <p:animScale>
                                      <p:cBhvr>
                                        <p:cTn dur="20" id="31">
                                          <p:stCondLst>
                                            <p:cond delay="1356"/>
                                          </p:stCondLst>
                                        </p:cTn>
                                        <p:tgtEl>
                                          <p:spTgt spid="26629"/>
                                        </p:tgtEl>
                                      </p:cBhvr>
                                      <p:to x="100000" y="95000"/>
                                    </p:animScale>
                                    <p:animScale>
                                      <p:cBhvr>
                                        <p:cTn decel="50000" dur="124" id="32">
                                          <p:stCondLst>
                                            <p:cond delay="1376"/>
                                          </p:stCondLst>
                                        </p:cTn>
                                        <p:tgtEl>
                                          <p:spTgt spid="26629"/>
                                        </p:tgtEl>
                                      </p:cBhvr>
                                      <p:to x="100000" y="100000"/>
                                    </p:animScale>
                                  </p:childTnLst>
                                </p:cTn>
                              </p:par>
                              <p:par>
                                <p:cTn fill="hold" grpId="0" id="33" nodeType="withEffect" presetClass="entr" presetID="26" presetSubtype="0">
                                  <p:stCondLst>
                                    <p:cond delay="500"/>
                                  </p:stCondLst>
                                  <p:childTnLst>
                                    <p:set>
                                      <p:cBhvr>
                                        <p:cTn dur="1" fill="hold" id="34">
                                          <p:stCondLst>
                                            <p:cond delay="0"/>
                                          </p:stCondLst>
                                        </p:cTn>
                                        <p:tgtEl>
                                          <p:spTgt spid="26630"/>
                                        </p:tgtEl>
                                        <p:attrNameLst>
                                          <p:attrName>style.visibility</p:attrName>
                                        </p:attrNameLst>
                                      </p:cBhvr>
                                      <p:to>
                                        <p:strVal val="visible"/>
                                      </p:to>
                                    </p:set>
                                    <p:animEffect filter="wipe(down)" transition="in">
                                      <p:cBhvr>
                                        <p:cTn dur="435" id="35">
                                          <p:stCondLst>
                                            <p:cond delay="0"/>
                                          </p:stCondLst>
                                        </p:cTn>
                                        <p:tgtEl>
                                          <p:spTgt spid="26630"/>
                                        </p:tgtEl>
                                      </p:cBhvr>
                                    </p:animEffect>
                                    <p:anim calcmode="lin" valueType="num">
                                      <p:cBhvr>
                                        <p:cTn dur="1367" id="36" tmFilter="0,0; 0.14,0.36; 0.43,0.73; 0.71,0.91; 1.0,1.0">
                                          <p:stCondLst>
                                            <p:cond delay="0"/>
                                          </p:stCondLst>
                                        </p:cTn>
                                        <p:tgtEl>
                                          <p:spTgt spid="26630"/>
                                        </p:tgtEl>
                                        <p:attrNameLst>
                                          <p:attrName>ppt_x</p:attrName>
                                        </p:attrNameLst>
                                      </p:cBhvr>
                                      <p:tavLst>
                                        <p:tav tm="0">
                                          <p:val>
                                            <p:strVal val="#ppt_x-0.25"/>
                                          </p:val>
                                        </p:tav>
                                        <p:tav tm="100000">
                                          <p:val>
                                            <p:strVal val="#ppt_x"/>
                                          </p:val>
                                        </p:tav>
                                      </p:tavLst>
                                    </p:anim>
                                    <p:anim calcmode="lin" valueType="num">
                                      <p:cBhvr>
                                        <p:cTn dur="498" id="37" tmFilter="0.0,0.0; 0.25,0.07; 0.50,0.2; 0.75,0.467; 1.0,1.0">
                                          <p:stCondLst>
                                            <p:cond delay="0"/>
                                          </p:stCondLst>
                                        </p:cTn>
                                        <p:tgtEl>
                                          <p:spTgt spid="26630"/>
                                        </p:tgtEl>
                                        <p:attrNameLst>
                                          <p:attrName>ppt_y</p:attrName>
                                        </p:attrNameLst>
                                      </p:cBhvr>
                                      <p:tavLst>
                                        <p:tav fmla="#ppt_y-sin(pi*$)/3" tm="0">
                                          <p:val>
                                            <p:fltVal val="0.5"/>
                                          </p:val>
                                        </p:tav>
                                        <p:tav tm="100000">
                                          <p:val>
                                            <p:fltVal val="1"/>
                                          </p:val>
                                        </p:tav>
                                      </p:tavLst>
                                    </p:anim>
                                    <p:anim calcmode="lin" valueType="num">
                                      <p:cBhvr>
                                        <p:cTn dur="498" id="38" tmFilter="0, 0; 0.125,0.2665; 0.25,0.4; 0.375,0.465; 0.5,0.5;  0.625,0.535; 0.75,0.6; 0.875,0.7335; 1,1">
                                          <p:stCondLst>
                                            <p:cond delay="498"/>
                                          </p:stCondLst>
                                        </p:cTn>
                                        <p:tgtEl>
                                          <p:spTgt spid="26630"/>
                                        </p:tgtEl>
                                        <p:attrNameLst>
                                          <p:attrName>ppt_y</p:attrName>
                                        </p:attrNameLst>
                                      </p:cBhvr>
                                      <p:tavLst>
                                        <p:tav fmla="#ppt_y-sin(pi*$)/9" tm="0">
                                          <p:val>
                                            <p:fltVal val="0"/>
                                          </p:val>
                                        </p:tav>
                                        <p:tav tm="100000">
                                          <p:val>
                                            <p:fltVal val="1"/>
                                          </p:val>
                                        </p:tav>
                                      </p:tavLst>
                                    </p:anim>
                                    <p:anim calcmode="lin" valueType="num">
                                      <p:cBhvr>
                                        <p:cTn dur="249" id="39" tmFilter="0, 0; 0.125,0.2665; 0.25,0.4; 0.375,0.465; 0.5,0.5;  0.625,0.535; 0.75,0.6; 0.875,0.7335; 1,1">
                                          <p:stCondLst>
                                            <p:cond delay="993"/>
                                          </p:stCondLst>
                                        </p:cTn>
                                        <p:tgtEl>
                                          <p:spTgt spid="26630"/>
                                        </p:tgtEl>
                                        <p:attrNameLst>
                                          <p:attrName>ppt_y</p:attrName>
                                        </p:attrNameLst>
                                      </p:cBhvr>
                                      <p:tavLst>
                                        <p:tav fmla="#ppt_y-sin(pi*$)/27" tm="0">
                                          <p:val>
                                            <p:fltVal val="0"/>
                                          </p:val>
                                        </p:tav>
                                        <p:tav tm="100000">
                                          <p:val>
                                            <p:fltVal val="1"/>
                                          </p:val>
                                        </p:tav>
                                      </p:tavLst>
                                    </p:anim>
                                    <p:anim calcmode="lin" valueType="num">
                                      <p:cBhvr>
                                        <p:cTn dur="123" id="40" tmFilter="0, 0; 0.125,0.2665; 0.25,0.4; 0.375,0.465; 0.5,0.5;  0.625,0.535; 0.75,0.6; 0.875,0.7335; 1,1">
                                          <p:stCondLst>
                                            <p:cond delay="1242"/>
                                          </p:stCondLst>
                                        </p:cTn>
                                        <p:tgtEl>
                                          <p:spTgt spid="26630"/>
                                        </p:tgtEl>
                                        <p:attrNameLst>
                                          <p:attrName>ppt_y</p:attrName>
                                        </p:attrNameLst>
                                      </p:cBhvr>
                                      <p:tavLst>
                                        <p:tav fmla="#ppt_y-sin(pi*$)/81" tm="0">
                                          <p:val>
                                            <p:fltVal val="0"/>
                                          </p:val>
                                        </p:tav>
                                        <p:tav tm="100000">
                                          <p:val>
                                            <p:fltVal val="1"/>
                                          </p:val>
                                        </p:tav>
                                      </p:tavLst>
                                    </p:anim>
                                    <p:animScale>
                                      <p:cBhvr>
                                        <p:cTn dur="20" id="41">
                                          <p:stCondLst>
                                            <p:cond delay="487"/>
                                          </p:stCondLst>
                                        </p:cTn>
                                        <p:tgtEl>
                                          <p:spTgt spid="26630"/>
                                        </p:tgtEl>
                                      </p:cBhvr>
                                      <p:to x="100000" y="60000"/>
                                    </p:animScale>
                                    <p:animScale>
                                      <p:cBhvr>
                                        <p:cTn decel="50000" dur="124" id="42">
                                          <p:stCondLst>
                                            <p:cond delay="507"/>
                                          </p:stCondLst>
                                        </p:cTn>
                                        <p:tgtEl>
                                          <p:spTgt spid="26630"/>
                                        </p:tgtEl>
                                      </p:cBhvr>
                                      <p:to x="100000" y="100000"/>
                                    </p:animScale>
                                    <p:animScale>
                                      <p:cBhvr>
                                        <p:cTn dur="20" id="43">
                                          <p:stCondLst>
                                            <p:cond delay="984"/>
                                          </p:stCondLst>
                                        </p:cTn>
                                        <p:tgtEl>
                                          <p:spTgt spid="26630"/>
                                        </p:tgtEl>
                                      </p:cBhvr>
                                      <p:to x="100000" y="80000"/>
                                    </p:animScale>
                                    <p:animScale>
                                      <p:cBhvr>
                                        <p:cTn decel="50000" dur="124" id="44">
                                          <p:stCondLst>
                                            <p:cond delay="1004"/>
                                          </p:stCondLst>
                                        </p:cTn>
                                        <p:tgtEl>
                                          <p:spTgt spid="26630"/>
                                        </p:tgtEl>
                                      </p:cBhvr>
                                      <p:to x="100000" y="100000"/>
                                    </p:animScale>
                                    <p:animScale>
                                      <p:cBhvr>
                                        <p:cTn dur="20" id="45">
                                          <p:stCondLst>
                                            <p:cond delay="1231"/>
                                          </p:stCondLst>
                                        </p:cTn>
                                        <p:tgtEl>
                                          <p:spTgt spid="26630"/>
                                        </p:tgtEl>
                                      </p:cBhvr>
                                      <p:to x="100000" y="90000"/>
                                    </p:animScale>
                                    <p:animScale>
                                      <p:cBhvr>
                                        <p:cTn decel="50000" dur="124" id="46">
                                          <p:stCondLst>
                                            <p:cond delay="1251"/>
                                          </p:stCondLst>
                                        </p:cTn>
                                        <p:tgtEl>
                                          <p:spTgt spid="26630"/>
                                        </p:tgtEl>
                                      </p:cBhvr>
                                      <p:to x="100000" y="100000"/>
                                    </p:animScale>
                                    <p:animScale>
                                      <p:cBhvr>
                                        <p:cTn dur="20" id="47">
                                          <p:stCondLst>
                                            <p:cond delay="1356"/>
                                          </p:stCondLst>
                                        </p:cTn>
                                        <p:tgtEl>
                                          <p:spTgt spid="26630"/>
                                        </p:tgtEl>
                                      </p:cBhvr>
                                      <p:to x="100000" y="95000"/>
                                    </p:animScale>
                                    <p:animScale>
                                      <p:cBhvr>
                                        <p:cTn decel="50000" dur="124" id="48">
                                          <p:stCondLst>
                                            <p:cond delay="1376"/>
                                          </p:stCondLst>
                                        </p:cTn>
                                        <p:tgtEl>
                                          <p:spTgt spid="26630"/>
                                        </p:tgtEl>
                                      </p:cBhvr>
                                      <p:to x="100000" y="100000"/>
                                    </p:animScale>
                                  </p:childTnLst>
                                </p:cTn>
                              </p:par>
                            </p:childTnLst>
                          </p:cTn>
                        </p:par>
                        <p:par>
                          <p:cTn fill="hold" id="49" nodeType="afterGroup">
                            <p:stCondLst>
                              <p:cond delay="2500"/>
                            </p:stCondLst>
                            <p:childTnLst>
                              <p:par>
                                <p:cTn fill="hold" grpId="0" id="50" nodeType="afterEffect" presetClass="entr" presetID="31" presetSubtype="0">
                                  <p:stCondLst>
                                    <p:cond delay="0"/>
                                  </p:stCondLst>
                                  <p:childTnLst>
                                    <p:set>
                                      <p:cBhvr>
                                        <p:cTn dur="1" fill="hold" id="51">
                                          <p:stCondLst>
                                            <p:cond delay="0"/>
                                          </p:stCondLst>
                                        </p:cTn>
                                        <p:tgtEl>
                                          <p:spTgt spid="26635"/>
                                        </p:tgtEl>
                                        <p:attrNameLst>
                                          <p:attrName>style.visibility</p:attrName>
                                        </p:attrNameLst>
                                      </p:cBhvr>
                                      <p:to>
                                        <p:strVal val="visible"/>
                                      </p:to>
                                    </p:set>
                                    <p:anim calcmode="lin" valueType="num">
                                      <p:cBhvr>
                                        <p:cTn dur="500" fill="hold" id="52"/>
                                        <p:tgtEl>
                                          <p:spTgt spid="26635"/>
                                        </p:tgtEl>
                                        <p:attrNameLst>
                                          <p:attrName>ppt_w</p:attrName>
                                        </p:attrNameLst>
                                      </p:cBhvr>
                                      <p:tavLst>
                                        <p:tav tm="0">
                                          <p:val>
                                            <p:fltVal val="0"/>
                                          </p:val>
                                        </p:tav>
                                        <p:tav tm="100000">
                                          <p:val>
                                            <p:strVal val="#ppt_w"/>
                                          </p:val>
                                        </p:tav>
                                      </p:tavLst>
                                    </p:anim>
                                    <p:anim calcmode="lin" valueType="num">
                                      <p:cBhvr>
                                        <p:cTn dur="500" fill="hold" id="53"/>
                                        <p:tgtEl>
                                          <p:spTgt spid="26635"/>
                                        </p:tgtEl>
                                        <p:attrNameLst>
                                          <p:attrName>ppt_h</p:attrName>
                                        </p:attrNameLst>
                                      </p:cBhvr>
                                      <p:tavLst>
                                        <p:tav tm="0">
                                          <p:val>
                                            <p:fltVal val="0"/>
                                          </p:val>
                                        </p:tav>
                                        <p:tav tm="100000">
                                          <p:val>
                                            <p:strVal val="#ppt_h"/>
                                          </p:val>
                                        </p:tav>
                                      </p:tavLst>
                                    </p:anim>
                                    <p:anim calcmode="lin" valueType="num">
                                      <p:cBhvr>
                                        <p:cTn dur="500" fill="hold" id="54"/>
                                        <p:tgtEl>
                                          <p:spTgt spid="26635"/>
                                        </p:tgtEl>
                                        <p:attrNameLst>
                                          <p:attrName>style.rotation</p:attrName>
                                        </p:attrNameLst>
                                      </p:cBhvr>
                                      <p:tavLst>
                                        <p:tav tm="0">
                                          <p:val>
                                            <p:fltVal val="90"/>
                                          </p:val>
                                        </p:tav>
                                        <p:tav tm="100000">
                                          <p:val>
                                            <p:fltVal val="0"/>
                                          </p:val>
                                        </p:tav>
                                      </p:tavLst>
                                    </p:anim>
                                    <p:animEffect filter="fade" transition="in">
                                      <p:cBhvr>
                                        <p:cTn dur="500" id="55"/>
                                        <p:tgtEl>
                                          <p:spTgt spid="26635"/>
                                        </p:tgtEl>
                                      </p:cBhvr>
                                    </p:animEffect>
                                  </p:childTnLst>
                                </p:cTn>
                              </p:par>
                              <p:par>
                                <p:cTn fill="hold" grpId="0" id="56" nodeType="withEffect" presetClass="entr" presetID="31" presetSubtype="0">
                                  <p:stCondLst>
                                    <p:cond delay="0"/>
                                  </p:stCondLst>
                                  <p:childTnLst>
                                    <p:set>
                                      <p:cBhvr>
                                        <p:cTn dur="1" fill="hold" id="57">
                                          <p:stCondLst>
                                            <p:cond delay="0"/>
                                          </p:stCondLst>
                                        </p:cTn>
                                        <p:tgtEl>
                                          <p:spTgt spid="26636"/>
                                        </p:tgtEl>
                                        <p:attrNameLst>
                                          <p:attrName>style.visibility</p:attrName>
                                        </p:attrNameLst>
                                      </p:cBhvr>
                                      <p:to>
                                        <p:strVal val="visible"/>
                                      </p:to>
                                    </p:set>
                                    <p:anim calcmode="lin" valueType="num">
                                      <p:cBhvr>
                                        <p:cTn dur="500" fill="hold" id="58"/>
                                        <p:tgtEl>
                                          <p:spTgt spid="26636"/>
                                        </p:tgtEl>
                                        <p:attrNameLst>
                                          <p:attrName>ppt_w</p:attrName>
                                        </p:attrNameLst>
                                      </p:cBhvr>
                                      <p:tavLst>
                                        <p:tav tm="0">
                                          <p:val>
                                            <p:fltVal val="0"/>
                                          </p:val>
                                        </p:tav>
                                        <p:tav tm="100000">
                                          <p:val>
                                            <p:strVal val="#ppt_w"/>
                                          </p:val>
                                        </p:tav>
                                      </p:tavLst>
                                    </p:anim>
                                    <p:anim calcmode="lin" valueType="num">
                                      <p:cBhvr>
                                        <p:cTn dur="500" fill="hold" id="59"/>
                                        <p:tgtEl>
                                          <p:spTgt spid="26636"/>
                                        </p:tgtEl>
                                        <p:attrNameLst>
                                          <p:attrName>ppt_h</p:attrName>
                                        </p:attrNameLst>
                                      </p:cBhvr>
                                      <p:tavLst>
                                        <p:tav tm="0">
                                          <p:val>
                                            <p:fltVal val="0"/>
                                          </p:val>
                                        </p:tav>
                                        <p:tav tm="100000">
                                          <p:val>
                                            <p:strVal val="#ppt_h"/>
                                          </p:val>
                                        </p:tav>
                                      </p:tavLst>
                                    </p:anim>
                                    <p:anim calcmode="lin" valueType="num">
                                      <p:cBhvr>
                                        <p:cTn dur="500" fill="hold" id="60"/>
                                        <p:tgtEl>
                                          <p:spTgt spid="26636"/>
                                        </p:tgtEl>
                                        <p:attrNameLst>
                                          <p:attrName>style.rotation</p:attrName>
                                        </p:attrNameLst>
                                      </p:cBhvr>
                                      <p:tavLst>
                                        <p:tav tm="0">
                                          <p:val>
                                            <p:fltVal val="90"/>
                                          </p:val>
                                        </p:tav>
                                        <p:tav tm="100000">
                                          <p:val>
                                            <p:fltVal val="0"/>
                                          </p:val>
                                        </p:tav>
                                      </p:tavLst>
                                    </p:anim>
                                    <p:animEffect filter="fade" transition="in">
                                      <p:cBhvr>
                                        <p:cTn dur="500" id="61"/>
                                        <p:tgtEl>
                                          <p:spTgt spid="26636"/>
                                        </p:tgtEl>
                                      </p:cBhvr>
                                    </p:animEffect>
                                  </p:childTnLst>
                                </p:cTn>
                              </p:par>
                            </p:childTnLst>
                          </p:cTn>
                        </p:par>
                        <p:par>
                          <p:cTn fill="hold" id="62" nodeType="afterGroup">
                            <p:stCondLst>
                              <p:cond delay="3000"/>
                            </p:stCondLst>
                            <p:childTnLst>
                              <p:par>
                                <p:cTn fill="hold" grpId="0" id="63" nodeType="afterEffect" presetClass="entr" presetID="52" presetSubtype="0">
                                  <p:stCondLst>
                                    <p:cond delay="0"/>
                                  </p:stCondLst>
                                  <p:childTnLst>
                                    <p:set>
                                      <p:cBhvr>
                                        <p:cTn dur="1" fill="hold" id="64">
                                          <p:stCondLst>
                                            <p:cond delay="0"/>
                                          </p:stCondLst>
                                        </p:cTn>
                                        <p:tgtEl>
                                          <p:spTgt spid="26631"/>
                                        </p:tgtEl>
                                        <p:attrNameLst>
                                          <p:attrName>style.visibility</p:attrName>
                                        </p:attrNameLst>
                                      </p:cBhvr>
                                      <p:to>
                                        <p:strVal val="visible"/>
                                      </p:to>
                                    </p:set>
                                    <p:animScale>
                                      <p:cBhvr>
                                        <p:cTn decel="50000" dur="1000" fill="hold" id="65">
                                          <p:stCondLst>
                                            <p:cond delay="0"/>
                                          </p:stCondLst>
                                        </p:cTn>
                                        <p:tgtEl>
                                          <p:spTgt spid="266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6">
                                          <p:stCondLst>
                                            <p:cond delay="0"/>
                                          </p:stCondLst>
                                        </p:cTn>
                                        <p:tgtEl>
                                          <p:spTgt spid="26631"/>
                                        </p:tgtEl>
                                        <p:attrNameLst>
                                          <p:attrName>ppt_x,ppt_y</p:attrName>
                                        </p:attrNameLst>
                                      </p:cBhvr>
                                      <p:rCtr x="0" y="0"/>
                                    </p:animMotion>
                                    <p:animEffect filter="fade" transition="in">
                                      <p:cBhvr>
                                        <p:cTn dur="1000" id="67"/>
                                        <p:tgtEl>
                                          <p:spTgt spid="26631"/>
                                        </p:tgtEl>
                                      </p:cBhvr>
                                    </p:animEffect>
                                  </p:childTnLst>
                                </p:cTn>
                              </p:par>
                              <p:par>
                                <p:cTn fill="hold" grpId="0" id="68" nodeType="withEffect" presetClass="entr" presetID="52" presetSubtype="0">
                                  <p:stCondLst>
                                    <p:cond delay="0"/>
                                  </p:stCondLst>
                                  <p:childTnLst>
                                    <p:set>
                                      <p:cBhvr>
                                        <p:cTn dur="1" fill="hold" id="69">
                                          <p:stCondLst>
                                            <p:cond delay="0"/>
                                          </p:stCondLst>
                                        </p:cTn>
                                        <p:tgtEl>
                                          <p:spTgt spid="26633"/>
                                        </p:tgtEl>
                                        <p:attrNameLst>
                                          <p:attrName>style.visibility</p:attrName>
                                        </p:attrNameLst>
                                      </p:cBhvr>
                                      <p:to>
                                        <p:strVal val="visible"/>
                                      </p:to>
                                    </p:set>
                                    <p:animScale>
                                      <p:cBhvr>
                                        <p:cTn decel="50000" dur="1000" fill="hold" id="70">
                                          <p:stCondLst>
                                            <p:cond delay="0"/>
                                          </p:stCondLst>
                                        </p:cTn>
                                        <p:tgtEl>
                                          <p:spTgt spid="266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1">
                                          <p:stCondLst>
                                            <p:cond delay="0"/>
                                          </p:stCondLst>
                                        </p:cTn>
                                        <p:tgtEl>
                                          <p:spTgt spid="26633"/>
                                        </p:tgtEl>
                                        <p:attrNameLst>
                                          <p:attrName>ppt_x,ppt_y</p:attrName>
                                        </p:attrNameLst>
                                      </p:cBhvr>
                                      <p:rCtr x="0" y="0"/>
                                    </p:animMotion>
                                    <p:animEffect filter="fade" transition="in">
                                      <p:cBhvr>
                                        <p:cTn dur="1000" id="72"/>
                                        <p:tgtEl>
                                          <p:spTgt spid="26633"/>
                                        </p:tgtEl>
                                      </p:cBhvr>
                                    </p:animEffect>
                                  </p:childTnLst>
                                </p:cTn>
                              </p:par>
                            </p:childTnLst>
                          </p:cTn>
                        </p:par>
                        <p:par>
                          <p:cTn fill="hold" id="73" nodeType="afterGroup">
                            <p:stCondLst>
                              <p:cond delay="4000"/>
                            </p:stCondLst>
                            <p:childTnLst>
                              <p:par>
                                <p:cTn fill="hold" grpId="0" id="74" nodeType="afterEffect" presetClass="entr" presetID="22" presetSubtype="2">
                                  <p:stCondLst>
                                    <p:cond delay="0"/>
                                  </p:stCondLst>
                                  <p:childTnLst>
                                    <p:set>
                                      <p:cBhvr>
                                        <p:cTn dur="1" fill="hold" id="75">
                                          <p:stCondLst>
                                            <p:cond delay="0"/>
                                          </p:stCondLst>
                                        </p:cTn>
                                        <p:tgtEl>
                                          <p:spTgt spid="26639"/>
                                        </p:tgtEl>
                                        <p:attrNameLst>
                                          <p:attrName>style.visibility</p:attrName>
                                        </p:attrNameLst>
                                      </p:cBhvr>
                                      <p:to>
                                        <p:strVal val="visible"/>
                                      </p:to>
                                    </p:set>
                                    <p:animEffect filter="wipe(right)" transition="in">
                                      <p:cBhvr>
                                        <p:cTn dur="500" id="76"/>
                                        <p:tgtEl>
                                          <p:spTgt spid="26639"/>
                                        </p:tgtEl>
                                      </p:cBhvr>
                                    </p:animEffect>
                                  </p:childTnLst>
                                </p:cTn>
                              </p:par>
                            </p:childTnLst>
                          </p:cTn>
                        </p:par>
                        <p:par>
                          <p:cTn fill="hold" id="77" nodeType="afterGroup">
                            <p:stCondLst>
                              <p:cond delay="4500"/>
                            </p:stCondLst>
                            <p:childTnLst>
                              <p:par>
                                <p:cTn fill="hold" grpId="0" id="78" nodeType="afterEffect" presetClass="entr" presetID="31" presetSubtype="0">
                                  <p:stCondLst>
                                    <p:cond delay="0"/>
                                  </p:stCondLst>
                                  <p:childTnLst>
                                    <p:set>
                                      <p:cBhvr>
                                        <p:cTn dur="1" fill="hold" id="79">
                                          <p:stCondLst>
                                            <p:cond delay="0"/>
                                          </p:stCondLst>
                                        </p:cTn>
                                        <p:tgtEl>
                                          <p:spTgt spid="26637"/>
                                        </p:tgtEl>
                                        <p:attrNameLst>
                                          <p:attrName>style.visibility</p:attrName>
                                        </p:attrNameLst>
                                      </p:cBhvr>
                                      <p:to>
                                        <p:strVal val="visible"/>
                                      </p:to>
                                    </p:set>
                                    <p:anim calcmode="lin" valueType="num">
                                      <p:cBhvr>
                                        <p:cTn dur="500" fill="hold" id="80"/>
                                        <p:tgtEl>
                                          <p:spTgt spid="26637"/>
                                        </p:tgtEl>
                                        <p:attrNameLst>
                                          <p:attrName>ppt_w</p:attrName>
                                        </p:attrNameLst>
                                      </p:cBhvr>
                                      <p:tavLst>
                                        <p:tav tm="0">
                                          <p:val>
                                            <p:fltVal val="0"/>
                                          </p:val>
                                        </p:tav>
                                        <p:tav tm="100000">
                                          <p:val>
                                            <p:strVal val="#ppt_w"/>
                                          </p:val>
                                        </p:tav>
                                      </p:tavLst>
                                    </p:anim>
                                    <p:anim calcmode="lin" valueType="num">
                                      <p:cBhvr>
                                        <p:cTn dur="500" fill="hold" id="81"/>
                                        <p:tgtEl>
                                          <p:spTgt spid="26637"/>
                                        </p:tgtEl>
                                        <p:attrNameLst>
                                          <p:attrName>ppt_h</p:attrName>
                                        </p:attrNameLst>
                                      </p:cBhvr>
                                      <p:tavLst>
                                        <p:tav tm="0">
                                          <p:val>
                                            <p:fltVal val="0"/>
                                          </p:val>
                                        </p:tav>
                                        <p:tav tm="100000">
                                          <p:val>
                                            <p:strVal val="#ppt_h"/>
                                          </p:val>
                                        </p:tav>
                                      </p:tavLst>
                                    </p:anim>
                                    <p:anim calcmode="lin" valueType="num">
                                      <p:cBhvr>
                                        <p:cTn dur="500" fill="hold" id="82"/>
                                        <p:tgtEl>
                                          <p:spTgt spid="26637"/>
                                        </p:tgtEl>
                                        <p:attrNameLst>
                                          <p:attrName>style.rotation</p:attrName>
                                        </p:attrNameLst>
                                      </p:cBhvr>
                                      <p:tavLst>
                                        <p:tav tm="0">
                                          <p:val>
                                            <p:fltVal val="90"/>
                                          </p:val>
                                        </p:tav>
                                        <p:tav tm="100000">
                                          <p:val>
                                            <p:fltVal val="0"/>
                                          </p:val>
                                        </p:tav>
                                      </p:tavLst>
                                    </p:anim>
                                    <p:animEffect filter="fade" transition="in">
                                      <p:cBhvr>
                                        <p:cTn dur="500" id="83"/>
                                        <p:tgtEl>
                                          <p:spTgt spid="26637"/>
                                        </p:tgtEl>
                                      </p:cBhvr>
                                    </p:animEffect>
                                  </p:childTnLst>
                                </p:cTn>
                              </p:par>
                              <p:par>
                                <p:cTn fill="hold" grpId="0" id="84" nodeType="withEffect" presetClass="entr" presetID="31" presetSubtype="0">
                                  <p:stCondLst>
                                    <p:cond delay="0"/>
                                  </p:stCondLst>
                                  <p:childTnLst>
                                    <p:set>
                                      <p:cBhvr>
                                        <p:cTn dur="1" fill="hold" id="85">
                                          <p:stCondLst>
                                            <p:cond delay="0"/>
                                          </p:stCondLst>
                                        </p:cTn>
                                        <p:tgtEl>
                                          <p:spTgt spid="26638"/>
                                        </p:tgtEl>
                                        <p:attrNameLst>
                                          <p:attrName>style.visibility</p:attrName>
                                        </p:attrNameLst>
                                      </p:cBhvr>
                                      <p:to>
                                        <p:strVal val="visible"/>
                                      </p:to>
                                    </p:set>
                                    <p:anim calcmode="lin" valueType="num">
                                      <p:cBhvr>
                                        <p:cTn dur="500" fill="hold" id="86"/>
                                        <p:tgtEl>
                                          <p:spTgt spid="26638"/>
                                        </p:tgtEl>
                                        <p:attrNameLst>
                                          <p:attrName>ppt_w</p:attrName>
                                        </p:attrNameLst>
                                      </p:cBhvr>
                                      <p:tavLst>
                                        <p:tav tm="0">
                                          <p:val>
                                            <p:fltVal val="0"/>
                                          </p:val>
                                        </p:tav>
                                        <p:tav tm="100000">
                                          <p:val>
                                            <p:strVal val="#ppt_w"/>
                                          </p:val>
                                        </p:tav>
                                      </p:tavLst>
                                    </p:anim>
                                    <p:anim calcmode="lin" valueType="num">
                                      <p:cBhvr>
                                        <p:cTn dur="500" fill="hold" id="87"/>
                                        <p:tgtEl>
                                          <p:spTgt spid="26638"/>
                                        </p:tgtEl>
                                        <p:attrNameLst>
                                          <p:attrName>ppt_h</p:attrName>
                                        </p:attrNameLst>
                                      </p:cBhvr>
                                      <p:tavLst>
                                        <p:tav tm="0">
                                          <p:val>
                                            <p:fltVal val="0"/>
                                          </p:val>
                                        </p:tav>
                                        <p:tav tm="100000">
                                          <p:val>
                                            <p:strVal val="#ppt_h"/>
                                          </p:val>
                                        </p:tav>
                                      </p:tavLst>
                                    </p:anim>
                                    <p:anim calcmode="lin" valueType="num">
                                      <p:cBhvr>
                                        <p:cTn dur="500" fill="hold" id="88"/>
                                        <p:tgtEl>
                                          <p:spTgt spid="26638"/>
                                        </p:tgtEl>
                                        <p:attrNameLst>
                                          <p:attrName>style.rotation</p:attrName>
                                        </p:attrNameLst>
                                      </p:cBhvr>
                                      <p:tavLst>
                                        <p:tav tm="0">
                                          <p:val>
                                            <p:fltVal val="90"/>
                                          </p:val>
                                        </p:tav>
                                        <p:tav tm="100000">
                                          <p:val>
                                            <p:fltVal val="0"/>
                                          </p:val>
                                        </p:tav>
                                      </p:tavLst>
                                    </p:anim>
                                    <p:animEffect filter="fade" transition="in">
                                      <p:cBhvr>
                                        <p:cTn dur="500" id="89"/>
                                        <p:tgtEl>
                                          <p:spTgt spid="26638"/>
                                        </p:tgtEl>
                                      </p:cBhvr>
                                    </p:animEffect>
                                  </p:childTnLst>
                                </p:cTn>
                              </p:par>
                            </p:childTnLst>
                          </p:cTn>
                        </p:par>
                        <p:par>
                          <p:cTn fill="hold" id="90" nodeType="afterGroup">
                            <p:stCondLst>
                              <p:cond delay="5000"/>
                            </p:stCondLst>
                            <p:childTnLst>
                              <p:par>
                                <p:cTn fill="hold" grpId="0" id="91" nodeType="afterEffect" presetClass="entr" presetID="52" presetSubtype="0">
                                  <p:stCondLst>
                                    <p:cond delay="0"/>
                                  </p:stCondLst>
                                  <p:childTnLst>
                                    <p:set>
                                      <p:cBhvr>
                                        <p:cTn dur="1" fill="hold" id="92">
                                          <p:stCondLst>
                                            <p:cond delay="0"/>
                                          </p:stCondLst>
                                        </p:cTn>
                                        <p:tgtEl>
                                          <p:spTgt spid="26632"/>
                                        </p:tgtEl>
                                        <p:attrNameLst>
                                          <p:attrName>style.visibility</p:attrName>
                                        </p:attrNameLst>
                                      </p:cBhvr>
                                      <p:to>
                                        <p:strVal val="visible"/>
                                      </p:to>
                                    </p:set>
                                    <p:animScale>
                                      <p:cBhvr>
                                        <p:cTn decel="50000" dur="1000" fill="hold" id="93">
                                          <p:stCondLst>
                                            <p:cond delay="0"/>
                                          </p:stCondLst>
                                        </p:cTn>
                                        <p:tgtEl>
                                          <p:spTgt spid="266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94">
                                          <p:stCondLst>
                                            <p:cond delay="0"/>
                                          </p:stCondLst>
                                        </p:cTn>
                                        <p:tgtEl>
                                          <p:spTgt spid="26632"/>
                                        </p:tgtEl>
                                        <p:attrNameLst>
                                          <p:attrName>ppt_x,ppt_y</p:attrName>
                                        </p:attrNameLst>
                                      </p:cBhvr>
                                      <p:rCtr x="0" y="0"/>
                                    </p:animMotion>
                                    <p:animEffect filter="fade" transition="in">
                                      <p:cBhvr>
                                        <p:cTn dur="1000" id="95"/>
                                        <p:tgtEl>
                                          <p:spTgt spid="26632"/>
                                        </p:tgtEl>
                                      </p:cBhvr>
                                    </p:animEffect>
                                  </p:childTnLst>
                                </p:cTn>
                              </p:par>
                              <p:par>
                                <p:cTn fill="hold" grpId="0" id="96" nodeType="withEffect" presetClass="entr" presetID="52" presetSubtype="0">
                                  <p:stCondLst>
                                    <p:cond delay="0"/>
                                  </p:stCondLst>
                                  <p:childTnLst>
                                    <p:set>
                                      <p:cBhvr>
                                        <p:cTn dur="1" fill="hold" id="97">
                                          <p:stCondLst>
                                            <p:cond delay="0"/>
                                          </p:stCondLst>
                                        </p:cTn>
                                        <p:tgtEl>
                                          <p:spTgt spid="26634"/>
                                        </p:tgtEl>
                                        <p:attrNameLst>
                                          <p:attrName>style.visibility</p:attrName>
                                        </p:attrNameLst>
                                      </p:cBhvr>
                                      <p:to>
                                        <p:strVal val="visible"/>
                                      </p:to>
                                    </p:set>
                                    <p:animScale>
                                      <p:cBhvr>
                                        <p:cTn decel="50000" dur="1000" fill="hold" id="98">
                                          <p:stCondLst>
                                            <p:cond delay="0"/>
                                          </p:stCondLst>
                                        </p:cTn>
                                        <p:tgtEl>
                                          <p:spTgt spid="266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99">
                                          <p:stCondLst>
                                            <p:cond delay="0"/>
                                          </p:stCondLst>
                                        </p:cTn>
                                        <p:tgtEl>
                                          <p:spTgt spid="26634"/>
                                        </p:tgtEl>
                                        <p:attrNameLst>
                                          <p:attrName>ppt_x,ppt_y</p:attrName>
                                        </p:attrNameLst>
                                      </p:cBhvr>
                                      <p:rCtr x="0" y="0"/>
                                    </p:animMotion>
                                    <p:animEffect filter="fade" transition="in">
                                      <p:cBhvr>
                                        <p:cTn dur="1000" id="100"/>
                                        <p:tgtEl>
                                          <p:spTgt spid="26634"/>
                                        </p:tgtEl>
                                      </p:cBhvr>
                                    </p:animEffect>
                                  </p:childTnLst>
                                </p:cTn>
                              </p:par>
                            </p:childTnLst>
                          </p:cTn>
                        </p:par>
                        <p:par>
                          <p:cTn fill="hold" id="101" nodeType="afterGroup">
                            <p:stCondLst>
                              <p:cond delay="6000"/>
                            </p:stCondLst>
                            <p:childTnLst>
                              <p:par>
                                <p:cTn fill="hold" grpId="0" id="102" nodeType="afterEffect" presetClass="entr" presetID="22" presetSubtype="2">
                                  <p:stCondLst>
                                    <p:cond delay="0"/>
                                  </p:stCondLst>
                                  <p:childTnLst>
                                    <p:set>
                                      <p:cBhvr>
                                        <p:cTn dur="1" fill="hold" id="103">
                                          <p:stCondLst>
                                            <p:cond delay="0"/>
                                          </p:stCondLst>
                                        </p:cTn>
                                        <p:tgtEl>
                                          <p:spTgt spid="26640"/>
                                        </p:tgtEl>
                                        <p:attrNameLst>
                                          <p:attrName>style.visibility</p:attrName>
                                        </p:attrNameLst>
                                      </p:cBhvr>
                                      <p:to>
                                        <p:strVal val="visible"/>
                                      </p:to>
                                    </p:set>
                                    <p:animEffect filter="wipe(right)" transition="in">
                                      <p:cBhvr>
                                        <p:cTn dur="500" id="104"/>
                                        <p:tgtEl>
                                          <p:spTgt spid="266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26"/>
      <p:bldP grpId="0" spid="26627"/>
      <p:bldP grpId="1" spid="26627"/>
      <p:bldP grpId="0" spid="26628"/>
      <p:bldP grpId="1" spid="26628"/>
      <p:bldP grpId="0" spid="26629"/>
      <p:bldP grpId="0" spid="26630"/>
      <p:bldP grpId="0" spid="26631"/>
      <p:bldP grpId="0" spid="26632"/>
      <p:bldP grpId="0" spid="26633"/>
      <p:bldP grpId="0" spid="26634"/>
      <p:bldP grpId="0" spid="26635"/>
      <p:bldP grpId="0" spid="26636"/>
      <p:bldP grpId="0" spid="26637"/>
      <p:bldP grpId="0" spid="26638"/>
      <p:bldP grpId="0" spid="26639"/>
      <p:bldP grpId="0" spid="2664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7651"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2"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3" name="Oval 6"/>
          <p:cNvSpPr>
            <a:spLocks noChangeArrowheads="1"/>
          </p:cNvSpPr>
          <p:nvPr/>
        </p:nvSpPr>
        <p:spPr bwMode="auto">
          <a:xfrm>
            <a:off x="2814638" y="1350963"/>
            <a:ext cx="4257675" cy="4256087"/>
          </a:xfrm>
          <a:prstGeom prst="ellipse">
            <a:avLst/>
          </a:prstGeom>
          <a:noFill/>
          <a:ln w="11">
            <a:solidFill>
              <a:srgbClr val="A6A6A6"/>
            </a:solidFill>
            <a:prstDash val="dash"/>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54" name="Oval 7"/>
          <p:cNvSpPr>
            <a:spLocks noChangeArrowheads="1"/>
          </p:cNvSpPr>
          <p:nvPr/>
        </p:nvSpPr>
        <p:spPr bwMode="auto">
          <a:xfrm>
            <a:off x="4975225" y="1350963"/>
            <a:ext cx="4257675" cy="4256087"/>
          </a:xfrm>
          <a:prstGeom prst="ellipse">
            <a:avLst/>
          </a:prstGeom>
          <a:noFill/>
          <a:ln w="11">
            <a:solidFill>
              <a:srgbClr val="A6A6A6"/>
            </a:solidFill>
            <a:prstDash val="dash"/>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55" name="Line 16"/>
          <p:cNvSpPr>
            <a:spLocks noChangeShapeType="1"/>
          </p:cNvSpPr>
          <p:nvPr/>
        </p:nvSpPr>
        <p:spPr bwMode="auto">
          <a:xfrm>
            <a:off x="3808413" y="2387600"/>
            <a:ext cx="750887" cy="431800"/>
          </a:xfrm>
          <a:prstGeom prst="line">
            <a:avLst/>
          </a:prstGeom>
          <a:noFill/>
          <a:ln w="19050">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7656" name="Line 17"/>
          <p:cNvSpPr>
            <a:spLocks noChangeShapeType="1"/>
          </p:cNvSpPr>
          <p:nvPr/>
        </p:nvSpPr>
        <p:spPr bwMode="auto">
          <a:xfrm flipV="1">
            <a:off x="3852863" y="4164013"/>
            <a:ext cx="749300" cy="430212"/>
          </a:xfrm>
          <a:prstGeom prst="line">
            <a:avLst/>
          </a:prstGeom>
          <a:noFill/>
          <a:ln w="19050">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7657" name="Line 18"/>
          <p:cNvSpPr>
            <a:spLocks noChangeShapeType="1"/>
          </p:cNvSpPr>
          <p:nvPr/>
        </p:nvSpPr>
        <p:spPr bwMode="auto">
          <a:xfrm>
            <a:off x="3251200" y="3511550"/>
            <a:ext cx="996950" cy="0"/>
          </a:xfrm>
          <a:prstGeom prst="line">
            <a:avLst/>
          </a:prstGeom>
          <a:noFill/>
          <a:ln w="19050">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7658" name="Line 19"/>
          <p:cNvSpPr>
            <a:spLocks noChangeShapeType="1"/>
          </p:cNvSpPr>
          <p:nvPr/>
        </p:nvSpPr>
        <p:spPr bwMode="auto">
          <a:xfrm flipH="1">
            <a:off x="7494588" y="2387600"/>
            <a:ext cx="750887" cy="431800"/>
          </a:xfrm>
          <a:prstGeom prst="line">
            <a:avLst/>
          </a:prstGeom>
          <a:noFill/>
          <a:ln w="19050">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7659" name="Line 20"/>
          <p:cNvSpPr>
            <a:spLocks noChangeShapeType="1"/>
          </p:cNvSpPr>
          <p:nvPr/>
        </p:nvSpPr>
        <p:spPr bwMode="auto">
          <a:xfrm flipH="1" flipV="1">
            <a:off x="7451725" y="4164013"/>
            <a:ext cx="750888" cy="430212"/>
          </a:xfrm>
          <a:prstGeom prst="line">
            <a:avLst/>
          </a:prstGeom>
          <a:noFill/>
          <a:ln w="19050">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7660" name="Line 21"/>
          <p:cNvSpPr>
            <a:spLocks noChangeShapeType="1"/>
          </p:cNvSpPr>
          <p:nvPr/>
        </p:nvSpPr>
        <p:spPr bwMode="auto">
          <a:xfrm flipH="1">
            <a:off x="7805738" y="3511550"/>
            <a:ext cx="998537" cy="0"/>
          </a:xfrm>
          <a:prstGeom prst="line">
            <a:avLst/>
          </a:prstGeom>
          <a:noFill/>
          <a:ln w="19050">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7661" name="TextBox 12"/>
          <p:cNvSpPr txBox="1">
            <a:spLocks noChangeArrowheads="1"/>
          </p:cNvSpPr>
          <p:nvPr/>
        </p:nvSpPr>
        <p:spPr bwMode="auto">
          <a:xfrm>
            <a:off x="371475" y="1689100"/>
            <a:ext cx="23034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a:t>
            </a:r>
          </a:p>
        </p:txBody>
      </p:sp>
      <p:sp>
        <p:nvSpPr>
          <p:cNvPr id="27662" name="TextBox 13"/>
          <p:cNvSpPr txBox="1">
            <a:spLocks noChangeArrowheads="1"/>
          </p:cNvSpPr>
          <p:nvPr/>
        </p:nvSpPr>
        <p:spPr bwMode="auto">
          <a:xfrm>
            <a:off x="371475" y="3163888"/>
            <a:ext cx="17843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a:t>
            </a:r>
          </a:p>
        </p:txBody>
      </p:sp>
      <p:sp>
        <p:nvSpPr>
          <p:cNvPr id="27663" name="TextBox 14"/>
          <p:cNvSpPr txBox="1">
            <a:spLocks noChangeArrowheads="1"/>
          </p:cNvSpPr>
          <p:nvPr/>
        </p:nvSpPr>
        <p:spPr bwMode="auto">
          <a:xfrm>
            <a:off x="371475" y="4719638"/>
            <a:ext cx="23034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a:t>
            </a:r>
          </a:p>
        </p:txBody>
      </p:sp>
      <p:sp>
        <p:nvSpPr>
          <p:cNvPr id="27664" name="TextBox 15"/>
          <p:cNvSpPr txBox="1">
            <a:spLocks noChangeArrowheads="1"/>
          </p:cNvSpPr>
          <p:nvPr/>
        </p:nvSpPr>
        <p:spPr bwMode="auto">
          <a:xfrm>
            <a:off x="9474199" y="1689100"/>
            <a:ext cx="23034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a:t>
            </a:r>
          </a:p>
        </p:txBody>
      </p:sp>
      <p:sp>
        <p:nvSpPr>
          <p:cNvPr id="27665" name="TextBox 16"/>
          <p:cNvSpPr txBox="1">
            <a:spLocks noChangeArrowheads="1"/>
          </p:cNvSpPr>
          <p:nvPr/>
        </p:nvSpPr>
        <p:spPr bwMode="auto">
          <a:xfrm>
            <a:off x="9993314" y="3163888"/>
            <a:ext cx="17843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a:t>
            </a:r>
          </a:p>
        </p:txBody>
      </p:sp>
      <p:sp>
        <p:nvSpPr>
          <p:cNvPr id="27666" name="TextBox 17"/>
          <p:cNvSpPr txBox="1">
            <a:spLocks noChangeArrowheads="1"/>
          </p:cNvSpPr>
          <p:nvPr/>
        </p:nvSpPr>
        <p:spPr bwMode="auto">
          <a:xfrm>
            <a:off x="9474199" y="4719638"/>
            <a:ext cx="23034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a:t>
            </a:r>
          </a:p>
        </p:txBody>
      </p:sp>
      <p:grpSp>
        <p:nvGrpSpPr>
          <p:cNvPr id="27667" name="组合 18"/>
          <p:cNvGrpSpPr/>
          <p:nvPr/>
        </p:nvGrpSpPr>
        <p:grpSpPr>
          <a:xfrm>
            <a:off x="2792413" y="1544638"/>
            <a:ext cx="1038225" cy="1038225"/>
            <a:chExt cx="1038225" cy="1038225"/>
          </a:xfrm>
        </p:grpSpPr>
        <p:sp>
          <p:nvSpPr>
            <p:cNvPr id="25638" name="Oval 10"/>
            <p:cNvSpPr>
              <a:spLocks noChangeArrowheads="1"/>
            </p:cNvSpPr>
            <p:nvPr/>
          </p:nvSpPr>
          <p:spPr bwMode="auto">
            <a:xfrm>
              <a:off x="0" y="0"/>
              <a:ext cx="1038225" cy="1038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5639" name="TextBox 20"/>
            <p:cNvSpPr txBox="1">
              <a:spLocks noChangeArrowheads="1"/>
            </p:cNvSpPr>
            <p:nvPr/>
          </p:nvSpPr>
          <p:spPr bwMode="auto">
            <a:xfrm>
              <a:off x="112953" y="165169"/>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标题文字</a:t>
              </a:r>
            </a:p>
          </p:txBody>
        </p:sp>
      </p:grpSp>
      <p:grpSp>
        <p:nvGrpSpPr>
          <p:cNvPr id="27670" name="组合 21"/>
          <p:cNvGrpSpPr/>
          <p:nvPr/>
        </p:nvGrpSpPr>
        <p:grpSpPr>
          <a:xfrm>
            <a:off x="2155825" y="2970213"/>
            <a:ext cx="1038225" cy="1038225"/>
            <a:chExt cx="1038225" cy="1038225"/>
          </a:xfrm>
        </p:grpSpPr>
        <p:sp>
          <p:nvSpPr>
            <p:cNvPr id="25636" name="Oval 12"/>
            <p:cNvSpPr>
              <a:spLocks noChangeArrowheads="1"/>
            </p:cNvSpPr>
            <p:nvPr/>
          </p:nvSpPr>
          <p:spPr bwMode="auto">
            <a:xfrm>
              <a:off x="0" y="0"/>
              <a:ext cx="1038225" cy="1038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5637" name="TextBox 23"/>
            <p:cNvSpPr txBox="1">
              <a:spLocks noChangeArrowheads="1"/>
            </p:cNvSpPr>
            <p:nvPr/>
          </p:nvSpPr>
          <p:spPr bwMode="auto">
            <a:xfrm>
              <a:off x="80801" y="158962"/>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标题文字</a:t>
              </a:r>
            </a:p>
          </p:txBody>
        </p:sp>
      </p:grpSp>
      <p:grpSp>
        <p:nvGrpSpPr>
          <p:cNvPr id="27673" name="组合 24"/>
          <p:cNvGrpSpPr/>
          <p:nvPr/>
        </p:nvGrpSpPr>
        <p:grpSpPr>
          <a:xfrm>
            <a:off x="2792413" y="4362450"/>
            <a:ext cx="1038225" cy="1039813"/>
            <a:chExt cx="1038225" cy="1039812"/>
          </a:xfrm>
        </p:grpSpPr>
        <p:sp>
          <p:nvSpPr>
            <p:cNvPr id="25634" name="Oval 11"/>
            <p:cNvSpPr>
              <a:spLocks noChangeArrowheads="1"/>
            </p:cNvSpPr>
            <p:nvPr/>
          </p:nvSpPr>
          <p:spPr bwMode="auto">
            <a:xfrm>
              <a:off x="0" y="0"/>
              <a:ext cx="1038225" cy="1039812"/>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5635" name="TextBox 26"/>
            <p:cNvSpPr txBox="1">
              <a:spLocks noChangeArrowheads="1"/>
            </p:cNvSpPr>
            <p:nvPr/>
          </p:nvSpPr>
          <p:spPr bwMode="auto">
            <a:xfrm>
              <a:off x="126601" y="172444"/>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标题文字</a:t>
              </a:r>
            </a:p>
          </p:txBody>
        </p:sp>
      </p:grpSp>
      <p:grpSp>
        <p:nvGrpSpPr>
          <p:cNvPr id="27676" name="组合 30"/>
          <p:cNvGrpSpPr/>
          <p:nvPr/>
        </p:nvGrpSpPr>
        <p:grpSpPr>
          <a:xfrm>
            <a:off x="8239125" y="4362450"/>
            <a:ext cx="1038225" cy="1039813"/>
            <a:chExt cx="1038225" cy="1039812"/>
          </a:xfrm>
        </p:grpSpPr>
        <p:sp>
          <p:nvSpPr>
            <p:cNvPr id="25632" name="Oval 14"/>
            <p:cNvSpPr>
              <a:spLocks noChangeArrowheads="1"/>
            </p:cNvSpPr>
            <p:nvPr/>
          </p:nvSpPr>
          <p:spPr bwMode="auto">
            <a:xfrm>
              <a:off x="0" y="0"/>
              <a:ext cx="1038225" cy="1039812"/>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5633" name="TextBox 32"/>
            <p:cNvSpPr txBox="1">
              <a:spLocks noChangeArrowheads="1"/>
            </p:cNvSpPr>
            <p:nvPr/>
          </p:nvSpPr>
          <p:spPr bwMode="auto">
            <a:xfrm>
              <a:off x="125347" y="172444"/>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标题文字</a:t>
              </a:r>
            </a:p>
          </p:txBody>
        </p:sp>
      </p:grpSp>
      <p:grpSp>
        <p:nvGrpSpPr>
          <p:cNvPr id="27679" name="组合 33"/>
          <p:cNvGrpSpPr/>
          <p:nvPr/>
        </p:nvGrpSpPr>
        <p:grpSpPr>
          <a:xfrm>
            <a:off x="8875713" y="2970213"/>
            <a:ext cx="1038225" cy="1038225"/>
            <a:chExt cx="1038225" cy="1038225"/>
          </a:xfrm>
        </p:grpSpPr>
        <p:sp>
          <p:nvSpPr>
            <p:cNvPr id="25630" name="Oval 15"/>
            <p:cNvSpPr>
              <a:spLocks noChangeArrowheads="1"/>
            </p:cNvSpPr>
            <p:nvPr/>
          </p:nvSpPr>
          <p:spPr bwMode="auto">
            <a:xfrm>
              <a:off x="0" y="0"/>
              <a:ext cx="1038225" cy="1038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5631" name="TextBox 35"/>
            <p:cNvSpPr txBox="1">
              <a:spLocks noChangeArrowheads="1"/>
            </p:cNvSpPr>
            <p:nvPr/>
          </p:nvSpPr>
          <p:spPr bwMode="auto">
            <a:xfrm>
              <a:off x="116554" y="158962"/>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标题文字</a:t>
              </a:r>
            </a:p>
          </p:txBody>
        </p:sp>
      </p:grpSp>
      <p:grpSp>
        <p:nvGrpSpPr>
          <p:cNvPr id="27682" name="组合 36"/>
          <p:cNvGrpSpPr/>
          <p:nvPr/>
        </p:nvGrpSpPr>
        <p:grpSpPr>
          <a:xfrm>
            <a:off x="8239125" y="1544638"/>
            <a:ext cx="1038225" cy="1038225"/>
            <a:chExt cx="1038225" cy="1038225"/>
          </a:xfrm>
        </p:grpSpPr>
        <p:sp>
          <p:nvSpPr>
            <p:cNvPr id="25628" name="Oval 13"/>
            <p:cNvSpPr>
              <a:spLocks noChangeArrowheads="1"/>
            </p:cNvSpPr>
            <p:nvPr/>
          </p:nvSpPr>
          <p:spPr bwMode="auto">
            <a:xfrm>
              <a:off x="0" y="0"/>
              <a:ext cx="1038225" cy="1038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5629" name="TextBox 38"/>
            <p:cNvSpPr txBox="1">
              <a:spLocks noChangeArrowheads="1"/>
            </p:cNvSpPr>
            <p:nvPr/>
          </p:nvSpPr>
          <p:spPr bwMode="auto">
            <a:xfrm>
              <a:off x="111697" y="151522"/>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标题文字</a:t>
              </a:r>
            </a:p>
          </p:txBody>
        </p:sp>
      </p:grpSp>
      <p:sp>
        <p:nvSpPr>
          <p:cNvPr id="27685" name="Oval 8"/>
          <p:cNvSpPr>
            <a:spLocks noChangeArrowheads="1"/>
          </p:cNvSpPr>
          <p:nvPr/>
        </p:nvSpPr>
        <p:spPr bwMode="auto">
          <a:xfrm>
            <a:off x="4662488" y="2041525"/>
            <a:ext cx="2722562" cy="2722563"/>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86" name="Oval 9"/>
          <p:cNvSpPr>
            <a:spLocks noChangeArrowheads="1"/>
          </p:cNvSpPr>
          <p:nvPr/>
        </p:nvSpPr>
        <p:spPr bwMode="auto">
          <a:xfrm>
            <a:off x="5008563" y="2387600"/>
            <a:ext cx="2030412" cy="203200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87" name="TextBox 41"/>
          <p:cNvSpPr txBox="1">
            <a:spLocks noChangeArrowheads="1"/>
          </p:cNvSpPr>
          <p:nvPr/>
        </p:nvSpPr>
        <p:spPr bwMode="auto">
          <a:xfrm>
            <a:off x="5275263" y="2970213"/>
            <a:ext cx="1498600"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600">
                <a:solidFill>
                  <a:schemeClr val="accent2"/>
                </a:solidFill>
                <a:latin charset="-122" panose="020b0503020204020204" pitchFamily="34" typeface="微软雅黑"/>
                <a:ea charset="-122" pitchFamily="34" typeface="微软雅黑"/>
              </a:rPr>
              <a:t>标题文字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7651"/>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7651"/>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7652"/>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7652"/>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7650"/>
                                        </p:tgtEl>
                                        <p:attrNameLst>
                                          <p:attrName>style.visibility</p:attrName>
                                        </p:attrNameLst>
                                      </p:cBhvr>
                                      <p:to>
                                        <p:strVal val="visible"/>
                                      </p:to>
                                    </p:set>
                                    <p:animEffect filter="barn(outVertical)" transition="in">
                                      <p:cBhvr>
                                        <p:cTn dur="500" id="15"/>
                                        <p:tgtEl>
                                          <p:spTgt spid="27650"/>
                                        </p:tgtEl>
                                      </p:cBhvr>
                                    </p:animEffect>
                                  </p:childTnLst>
                                </p:cTn>
                              </p:par>
                            </p:childTnLst>
                          </p:cTn>
                        </p:par>
                        <p:par>
                          <p:cTn fill="hold" id="16" nodeType="afterGroup">
                            <p:stCondLst>
                              <p:cond delay="500"/>
                            </p:stCondLst>
                            <p:childTnLst>
                              <p:par>
                                <p:cTn fill="hold" grpId="0" id="17" nodeType="afterEffect" presetClass="entr" presetID="10" presetSubtype="0">
                                  <p:stCondLst>
                                    <p:cond delay="0"/>
                                  </p:stCondLst>
                                  <p:childTnLst>
                                    <p:set>
                                      <p:cBhvr>
                                        <p:cTn dur="1" fill="hold" id="18">
                                          <p:stCondLst>
                                            <p:cond delay="0"/>
                                          </p:stCondLst>
                                        </p:cTn>
                                        <p:tgtEl>
                                          <p:spTgt spid="27686"/>
                                        </p:tgtEl>
                                        <p:attrNameLst>
                                          <p:attrName>style.visibility</p:attrName>
                                        </p:attrNameLst>
                                      </p:cBhvr>
                                      <p:to>
                                        <p:strVal val="visible"/>
                                      </p:to>
                                    </p:set>
                                    <p:anim calcmode="lin" valueType="num">
                                      <p:cBhvr>
                                        <p:cTn dur="500" fill="hold" id="19"/>
                                        <p:tgtEl>
                                          <p:spTgt spid="27686"/>
                                        </p:tgtEl>
                                        <p:attrNameLst>
                                          <p:attrName>ppt_w</p:attrName>
                                        </p:attrNameLst>
                                      </p:cBhvr>
                                      <p:tavLst>
                                        <p:tav tm="0">
                                          <p:val>
                                            <p:fltVal val="0"/>
                                          </p:val>
                                        </p:tav>
                                        <p:tav tm="100000">
                                          <p:val>
                                            <p:strVal val="#ppt_w"/>
                                          </p:val>
                                        </p:tav>
                                      </p:tavLst>
                                    </p:anim>
                                    <p:anim calcmode="lin" valueType="num">
                                      <p:cBhvr>
                                        <p:cTn dur="500" fill="hold" id="20"/>
                                        <p:tgtEl>
                                          <p:spTgt spid="27686"/>
                                        </p:tgtEl>
                                        <p:attrNameLst>
                                          <p:attrName>ppt_h</p:attrName>
                                        </p:attrNameLst>
                                      </p:cBhvr>
                                      <p:tavLst>
                                        <p:tav tm="0">
                                          <p:val>
                                            <p:fltVal val="0"/>
                                          </p:val>
                                        </p:tav>
                                        <p:tav tm="100000">
                                          <p:val>
                                            <p:strVal val="#ppt_h"/>
                                          </p:val>
                                        </p:tav>
                                      </p:tavLst>
                                    </p:anim>
                                    <p:animEffect filter="fade" transition="in">
                                      <p:cBhvr>
                                        <p:cTn dur="500" id="21"/>
                                        <p:tgtEl>
                                          <p:spTgt spid="27686"/>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27685"/>
                                        </p:tgtEl>
                                        <p:attrNameLst>
                                          <p:attrName>style.visibility</p:attrName>
                                        </p:attrNameLst>
                                      </p:cBhvr>
                                      <p:to>
                                        <p:strVal val="visible"/>
                                      </p:to>
                                    </p:set>
                                    <p:anim calcmode="lin" valueType="num">
                                      <p:cBhvr>
                                        <p:cTn dur="500" fill="hold" id="24"/>
                                        <p:tgtEl>
                                          <p:spTgt spid="27685"/>
                                        </p:tgtEl>
                                        <p:attrNameLst>
                                          <p:attrName>ppt_w</p:attrName>
                                        </p:attrNameLst>
                                      </p:cBhvr>
                                      <p:tavLst>
                                        <p:tav tm="0">
                                          <p:val>
                                            <p:fltVal val="0"/>
                                          </p:val>
                                        </p:tav>
                                        <p:tav tm="100000">
                                          <p:val>
                                            <p:strVal val="#ppt_w"/>
                                          </p:val>
                                        </p:tav>
                                      </p:tavLst>
                                    </p:anim>
                                    <p:anim calcmode="lin" valueType="num">
                                      <p:cBhvr>
                                        <p:cTn dur="500" fill="hold" id="25"/>
                                        <p:tgtEl>
                                          <p:spTgt spid="27685"/>
                                        </p:tgtEl>
                                        <p:attrNameLst>
                                          <p:attrName>ppt_h</p:attrName>
                                        </p:attrNameLst>
                                      </p:cBhvr>
                                      <p:tavLst>
                                        <p:tav tm="0">
                                          <p:val>
                                            <p:fltVal val="0"/>
                                          </p:val>
                                        </p:tav>
                                        <p:tav tm="100000">
                                          <p:val>
                                            <p:strVal val="#ppt_h"/>
                                          </p:val>
                                        </p:tav>
                                      </p:tavLst>
                                    </p:anim>
                                    <p:animEffect filter="fade" transition="in">
                                      <p:cBhvr>
                                        <p:cTn dur="500" id="26"/>
                                        <p:tgtEl>
                                          <p:spTgt spid="2768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7687"/>
                                        </p:tgtEl>
                                        <p:attrNameLst>
                                          <p:attrName>style.visibility</p:attrName>
                                        </p:attrNameLst>
                                      </p:cBhvr>
                                      <p:to>
                                        <p:strVal val="visible"/>
                                      </p:to>
                                    </p:set>
                                    <p:anim calcmode="lin" valueType="num">
                                      <p:cBhvr>
                                        <p:cTn dur="500" fill="hold" id="29"/>
                                        <p:tgtEl>
                                          <p:spTgt spid="27687"/>
                                        </p:tgtEl>
                                        <p:attrNameLst>
                                          <p:attrName>ppt_w</p:attrName>
                                        </p:attrNameLst>
                                      </p:cBhvr>
                                      <p:tavLst>
                                        <p:tav tm="0">
                                          <p:val>
                                            <p:fltVal val="0"/>
                                          </p:val>
                                        </p:tav>
                                        <p:tav tm="100000">
                                          <p:val>
                                            <p:strVal val="#ppt_w"/>
                                          </p:val>
                                        </p:tav>
                                      </p:tavLst>
                                    </p:anim>
                                    <p:anim calcmode="lin" valueType="num">
                                      <p:cBhvr>
                                        <p:cTn dur="500" fill="hold" id="30"/>
                                        <p:tgtEl>
                                          <p:spTgt spid="27687"/>
                                        </p:tgtEl>
                                        <p:attrNameLst>
                                          <p:attrName>ppt_h</p:attrName>
                                        </p:attrNameLst>
                                      </p:cBhvr>
                                      <p:tavLst>
                                        <p:tav tm="0">
                                          <p:val>
                                            <p:fltVal val="0"/>
                                          </p:val>
                                        </p:tav>
                                        <p:tav tm="100000">
                                          <p:val>
                                            <p:strVal val="#ppt_h"/>
                                          </p:val>
                                        </p:tav>
                                      </p:tavLst>
                                    </p:anim>
                                    <p:animEffect filter="fade" transition="in">
                                      <p:cBhvr>
                                        <p:cTn dur="500" id="31"/>
                                        <p:tgtEl>
                                          <p:spTgt spid="27687"/>
                                        </p:tgtEl>
                                      </p:cBhvr>
                                    </p:animEffect>
                                  </p:childTnLst>
                                </p:cTn>
                              </p:par>
                            </p:childTnLst>
                          </p:cTn>
                        </p:par>
                        <p:par>
                          <p:cTn fill="hold" id="32" nodeType="afterGroup">
                            <p:stCondLst>
                              <p:cond delay="1000"/>
                            </p:stCondLst>
                            <p:childTnLst>
                              <p:par>
                                <p:cTn fill="hold" grpId="0" id="33" nodeType="afterEffect" presetClass="entr" presetID="21" presetSubtype="1">
                                  <p:stCondLst>
                                    <p:cond delay="0"/>
                                  </p:stCondLst>
                                  <p:childTnLst>
                                    <p:set>
                                      <p:cBhvr>
                                        <p:cTn dur="1" fill="hold" id="34">
                                          <p:stCondLst>
                                            <p:cond delay="0"/>
                                          </p:stCondLst>
                                        </p:cTn>
                                        <p:tgtEl>
                                          <p:spTgt spid="27654"/>
                                        </p:tgtEl>
                                        <p:attrNameLst>
                                          <p:attrName>style.visibility</p:attrName>
                                        </p:attrNameLst>
                                      </p:cBhvr>
                                      <p:to>
                                        <p:strVal val="visible"/>
                                      </p:to>
                                    </p:set>
                                    <p:animEffect filter="wheel(1)" transition="in">
                                      <p:cBhvr>
                                        <p:cTn dur="1000" id="35"/>
                                        <p:tgtEl>
                                          <p:spTgt spid="27654"/>
                                        </p:tgtEl>
                                      </p:cBhvr>
                                    </p:animEffect>
                                  </p:childTnLst>
                                </p:cTn>
                              </p:par>
                            </p:childTnLst>
                          </p:cTn>
                        </p:par>
                        <p:par>
                          <p:cTn fill="hold" id="36" nodeType="afterGroup">
                            <p:stCondLst>
                              <p:cond delay="2000"/>
                            </p:stCondLst>
                            <p:childTnLst>
                              <p:par>
                                <p:cTn fill="hold" id="37" nodeType="afterEffect" presetClass="entr" presetID="1" presetSubtype="0">
                                  <p:stCondLst>
                                    <p:cond delay="0"/>
                                  </p:stCondLst>
                                  <p:childTnLst>
                                    <p:set>
                                      <p:cBhvr>
                                        <p:cTn dur="1" fill="hold" id="38">
                                          <p:stCondLst>
                                            <p:cond delay="0"/>
                                          </p:stCondLst>
                                        </p:cTn>
                                        <p:tgtEl>
                                          <p:spTgt spid="27682"/>
                                        </p:tgtEl>
                                        <p:attrNameLst>
                                          <p:attrName>style.visibility</p:attrName>
                                        </p:attrNameLst>
                                      </p:cBhvr>
                                      <p:to>
                                        <p:strVal val="visible"/>
                                      </p:to>
                                    </p:set>
                                  </p:childTnLst>
                                </p:cTn>
                              </p:par>
                              <p:par>
                                <p:cTn accel="50000" decel="50000" fill="hold" id="39" nodeType="withEffect" presetClass="path" presetID="63" presetSubtype="0">
                                  <p:stCondLst>
                                    <p:cond delay="0"/>
                                  </p:stCondLst>
                                  <p:childTnLst>
                                    <p:animMotion origin="layout" path="M -2.51366E-06 2.45143E-06 L -0.2165 0.20768" pathEditMode="relative" ptsTypes="AA" rAng="0">
                                      <p:cBhvr>
                                        <p:cTn dur="500" fill="hold" id="40" spd="-99900"/>
                                        <p:tgtEl>
                                          <p:spTgt spid="27682"/>
                                        </p:tgtEl>
                                        <p:attrNameLst>
                                          <p:attrName>ppt_x,ppt_y</p:attrName>
                                        </p:attrNameLst>
                                      </p:cBhvr>
                                      <p:rCtr x="-10700" y="10400"/>
                                    </p:animMotion>
                                  </p:childTnLst>
                                </p:cTn>
                              </p:par>
                              <p:par>
                                <p:cTn fill="hold" id="41" nodeType="withEffect" presetClass="entr" presetID="1" presetSubtype="0">
                                  <p:stCondLst>
                                    <p:cond delay="0"/>
                                  </p:stCondLst>
                                  <p:childTnLst>
                                    <p:set>
                                      <p:cBhvr>
                                        <p:cTn dur="1" fill="hold" id="42">
                                          <p:stCondLst>
                                            <p:cond delay="0"/>
                                          </p:stCondLst>
                                        </p:cTn>
                                        <p:tgtEl>
                                          <p:spTgt spid="27679"/>
                                        </p:tgtEl>
                                        <p:attrNameLst>
                                          <p:attrName>style.visibility</p:attrName>
                                        </p:attrNameLst>
                                      </p:cBhvr>
                                      <p:to>
                                        <p:strVal val="visible"/>
                                      </p:to>
                                    </p:set>
                                  </p:childTnLst>
                                </p:cTn>
                              </p:par>
                              <p:par>
                                <p:cTn accel="50000" decel="50000" fill="hold" id="43" nodeType="withEffect" presetClass="path" presetID="63" presetSubtype="0">
                                  <p:stCondLst>
                                    <p:cond delay="0"/>
                                  </p:stCondLst>
                                  <p:childTnLst>
                                    <p:animMotion origin="layout" path="M 4.70466E-06 4.37558E-06 L -0.26868 4.37558E-06" pathEditMode="relative" ptsTypes="AA" rAng="0">
                                      <p:cBhvr>
                                        <p:cTn dur="500" fill="hold" id="44" spd="-99900"/>
                                        <p:tgtEl>
                                          <p:spTgt spid="27679"/>
                                        </p:tgtEl>
                                        <p:attrNameLst>
                                          <p:attrName>ppt_x,ppt_y</p:attrName>
                                        </p:attrNameLst>
                                      </p:cBhvr>
                                      <p:rCtr x="-13300" y="0"/>
                                    </p:animMotion>
                                  </p:childTnLst>
                                </p:cTn>
                              </p:par>
                              <p:par>
                                <p:cTn fill="hold" id="45" nodeType="withEffect" presetClass="entr" presetID="1" presetSubtype="0">
                                  <p:stCondLst>
                                    <p:cond delay="0"/>
                                  </p:stCondLst>
                                  <p:childTnLst>
                                    <p:set>
                                      <p:cBhvr>
                                        <p:cTn dur="1" fill="hold" id="46">
                                          <p:stCondLst>
                                            <p:cond delay="0"/>
                                          </p:stCondLst>
                                        </p:cTn>
                                        <p:tgtEl>
                                          <p:spTgt spid="27676"/>
                                        </p:tgtEl>
                                        <p:attrNameLst>
                                          <p:attrName>style.visibility</p:attrName>
                                        </p:attrNameLst>
                                      </p:cBhvr>
                                      <p:to>
                                        <p:strVal val="visible"/>
                                      </p:to>
                                    </p:set>
                                  </p:childTnLst>
                                </p:cTn>
                              </p:par>
                              <p:par>
                                <p:cTn accel="50000" decel="50000" fill="hold" id="47" nodeType="withEffect" presetClass="path" presetID="63" presetSubtype="0">
                                  <p:stCondLst>
                                    <p:cond delay="0"/>
                                  </p:stCondLst>
                                  <p:childTnLst>
                                    <p:animMotion origin="layout" path="M -2.51366E-06 2.91397E-06 L -0.2165 -0.20282" pathEditMode="relative" ptsTypes="AA" rAng="0">
                                      <p:cBhvr>
                                        <p:cTn dur="500" fill="hold" id="48" spd="-99900"/>
                                        <p:tgtEl>
                                          <p:spTgt spid="27676"/>
                                        </p:tgtEl>
                                        <p:attrNameLst>
                                          <p:attrName>ppt_x,ppt_y</p:attrName>
                                        </p:attrNameLst>
                                      </p:cBhvr>
                                      <p:rCtr x="-10700" y="-10100"/>
                                    </p:animMotion>
                                  </p:childTnLst>
                                </p:cTn>
                              </p:par>
                            </p:childTnLst>
                          </p:cTn>
                        </p:par>
                        <p:par>
                          <p:cTn fill="hold" id="49" nodeType="afterGroup">
                            <p:stCondLst>
                              <p:cond delay="2500"/>
                            </p:stCondLst>
                            <p:childTnLst>
                              <p:par>
                                <p:cTn fill="hold" grpId="0" id="50" nodeType="afterEffect" presetClass="entr" presetID="22" presetSubtype="2">
                                  <p:stCondLst>
                                    <p:cond delay="0"/>
                                  </p:stCondLst>
                                  <p:childTnLst>
                                    <p:set>
                                      <p:cBhvr>
                                        <p:cTn dur="1" fill="hold" id="51">
                                          <p:stCondLst>
                                            <p:cond delay="0"/>
                                          </p:stCondLst>
                                        </p:cTn>
                                        <p:tgtEl>
                                          <p:spTgt spid="27658"/>
                                        </p:tgtEl>
                                        <p:attrNameLst>
                                          <p:attrName>style.visibility</p:attrName>
                                        </p:attrNameLst>
                                      </p:cBhvr>
                                      <p:to>
                                        <p:strVal val="visible"/>
                                      </p:to>
                                    </p:set>
                                    <p:animEffect filter="wipe(right)" transition="in">
                                      <p:cBhvr>
                                        <p:cTn dur="500" id="52"/>
                                        <p:tgtEl>
                                          <p:spTgt spid="27658"/>
                                        </p:tgtEl>
                                      </p:cBhvr>
                                    </p:animEffect>
                                  </p:childTnLst>
                                </p:cTn>
                              </p:par>
                              <p:par>
                                <p:cTn fill="hold" grpId="0" id="53" nodeType="withEffect" presetClass="entr" presetID="22" presetSubtype="2">
                                  <p:stCondLst>
                                    <p:cond delay="0"/>
                                  </p:stCondLst>
                                  <p:childTnLst>
                                    <p:set>
                                      <p:cBhvr>
                                        <p:cTn dur="1" fill="hold" id="54">
                                          <p:stCondLst>
                                            <p:cond delay="0"/>
                                          </p:stCondLst>
                                        </p:cTn>
                                        <p:tgtEl>
                                          <p:spTgt spid="27660"/>
                                        </p:tgtEl>
                                        <p:attrNameLst>
                                          <p:attrName>style.visibility</p:attrName>
                                        </p:attrNameLst>
                                      </p:cBhvr>
                                      <p:to>
                                        <p:strVal val="visible"/>
                                      </p:to>
                                    </p:set>
                                    <p:animEffect filter="wipe(right)" transition="in">
                                      <p:cBhvr>
                                        <p:cTn dur="500" id="55"/>
                                        <p:tgtEl>
                                          <p:spTgt spid="27660"/>
                                        </p:tgtEl>
                                      </p:cBhvr>
                                    </p:animEffect>
                                  </p:childTnLst>
                                </p:cTn>
                              </p:par>
                              <p:par>
                                <p:cTn fill="hold" grpId="0" id="56" nodeType="withEffect" presetClass="entr" presetID="22" presetSubtype="2">
                                  <p:stCondLst>
                                    <p:cond delay="0"/>
                                  </p:stCondLst>
                                  <p:childTnLst>
                                    <p:set>
                                      <p:cBhvr>
                                        <p:cTn dur="1" fill="hold" id="57">
                                          <p:stCondLst>
                                            <p:cond delay="0"/>
                                          </p:stCondLst>
                                        </p:cTn>
                                        <p:tgtEl>
                                          <p:spTgt spid="27659"/>
                                        </p:tgtEl>
                                        <p:attrNameLst>
                                          <p:attrName>style.visibility</p:attrName>
                                        </p:attrNameLst>
                                      </p:cBhvr>
                                      <p:to>
                                        <p:strVal val="visible"/>
                                      </p:to>
                                    </p:set>
                                    <p:animEffect filter="wipe(right)" transition="in">
                                      <p:cBhvr>
                                        <p:cTn dur="500" id="58"/>
                                        <p:tgtEl>
                                          <p:spTgt spid="27659"/>
                                        </p:tgtEl>
                                      </p:cBhvr>
                                    </p:animEffect>
                                  </p:childTnLst>
                                </p:cTn>
                              </p:par>
                            </p:childTnLst>
                          </p:cTn>
                        </p:par>
                        <p:par>
                          <p:cTn fill="hold" id="59" nodeType="afterGroup">
                            <p:stCondLst>
                              <p:cond delay="3000"/>
                            </p:stCondLst>
                            <p:childTnLst>
                              <p:par>
                                <p:cTn fill="hold" grpId="0" id="60" nodeType="afterEffect" presetClass="entr" presetID="22" presetSubtype="8">
                                  <p:stCondLst>
                                    <p:cond delay="0"/>
                                  </p:stCondLst>
                                  <p:childTnLst>
                                    <p:set>
                                      <p:cBhvr>
                                        <p:cTn dur="1" fill="hold" id="61">
                                          <p:stCondLst>
                                            <p:cond delay="0"/>
                                          </p:stCondLst>
                                        </p:cTn>
                                        <p:tgtEl>
                                          <p:spTgt spid="27664"/>
                                        </p:tgtEl>
                                        <p:attrNameLst>
                                          <p:attrName>style.visibility</p:attrName>
                                        </p:attrNameLst>
                                      </p:cBhvr>
                                      <p:to>
                                        <p:strVal val="visible"/>
                                      </p:to>
                                    </p:set>
                                    <p:animEffect filter="wipe(left)" transition="in">
                                      <p:cBhvr>
                                        <p:cTn dur="500" id="62"/>
                                        <p:tgtEl>
                                          <p:spTgt spid="27664"/>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27665"/>
                                        </p:tgtEl>
                                        <p:attrNameLst>
                                          <p:attrName>style.visibility</p:attrName>
                                        </p:attrNameLst>
                                      </p:cBhvr>
                                      <p:to>
                                        <p:strVal val="visible"/>
                                      </p:to>
                                    </p:set>
                                    <p:animEffect filter="wipe(left)" transition="in">
                                      <p:cBhvr>
                                        <p:cTn dur="500" id="65"/>
                                        <p:tgtEl>
                                          <p:spTgt spid="27665"/>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27666"/>
                                        </p:tgtEl>
                                        <p:attrNameLst>
                                          <p:attrName>style.visibility</p:attrName>
                                        </p:attrNameLst>
                                      </p:cBhvr>
                                      <p:to>
                                        <p:strVal val="visible"/>
                                      </p:to>
                                    </p:set>
                                    <p:animEffect filter="wipe(left)" transition="in">
                                      <p:cBhvr>
                                        <p:cTn dur="500" id="68"/>
                                        <p:tgtEl>
                                          <p:spTgt spid="27666"/>
                                        </p:tgtEl>
                                      </p:cBhvr>
                                    </p:animEffect>
                                  </p:childTnLst>
                                </p:cTn>
                              </p:par>
                            </p:childTnLst>
                          </p:cTn>
                        </p:par>
                        <p:par>
                          <p:cTn fill="hold" id="69" nodeType="afterGroup">
                            <p:stCondLst>
                              <p:cond delay="3500"/>
                            </p:stCondLst>
                            <p:childTnLst>
                              <p:par>
                                <p:cTn fill="hold" grpId="0" id="70" nodeType="afterEffect" presetClass="entr" presetID="21" presetSubtype="1">
                                  <p:stCondLst>
                                    <p:cond delay="0"/>
                                  </p:stCondLst>
                                  <p:childTnLst>
                                    <p:set>
                                      <p:cBhvr>
                                        <p:cTn dur="1" fill="hold" id="71">
                                          <p:stCondLst>
                                            <p:cond delay="0"/>
                                          </p:stCondLst>
                                        </p:cTn>
                                        <p:tgtEl>
                                          <p:spTgt spid="27653"/>
                                        </p:tgtEl>
                                        <p:attrNameLst>
                                          <p:attrName>style.visibility</p:attrName>
                                        </p:attrNameLst>
                                      </p:cBhvr>
                                      <p:to>
                                        <p:strVal val="visible"/>
                                      </p:to>
                                    </p:set>
                                    <p:animEffect filter="wheel(1)" transition="in">
                                      <p:cBhvr>
                                        <p:cTn dur="1000" id="72"/>
                                        <p:tgtEl>
                                          <p:spTgt spid="27653"/>
                                        </p:tgtEl>
                                      </p:cBhvr>
                                    </p:animEffect>
                                  </p:childTnLst>
                                </p:cTn>
                              </p:par>
                            </p:childTnLst>
                          </p:cTn>
                        </p:par>
                        <p:par>
                          <p:cTn fill="hold" id="73" nodeType="afterGroup">
                            <p:stCondLst>
                              <p:cond delay="4500"/>
                            </p:stCondLst>
                            <p:childTnLst>
                              <p:par>
                                <p:cTn fill="hold" id="74" nodeType="afterEffect" presetClass="entr" presetID="1" presetSubtype="0">
                                  <p:stCondLst>
                                    <p:cond delay="0"/>
                                  </p:stCondLst>
                                  <p:childTnLst>
                                    <p:set>
                                      <p:cBhvr>
                                        <p:cTn dur="1" fill="hold" id="75">
                                          <p:stCondLst>
                                            <p:cond delay="0"/>
                                          </p:stCondLst>
                                        </p:cTn>
                                        <p:tgtEl>
                                          <p:spTgt spid="27667"/>
                                        </p:tgtEl>
                                        <p:attrNameLst>
                                          <p:attrName>style.visibility</p:attrName>
                                        </p:attrNameLst>
                                      </p:cBhvr>
                                      <p:to>
                                        <p:strVal val="visible"/>
                                      </p:to>
                                    </p:set>
                                  </p:childTnLst>
                                </p:cTn>
                              </p:par>
                              <p:par>
                                <p:cTn accel="50000" decel="50000" fill="hold" id="76" nodeType="withEffect" presetClass="path" presetID="63" presetSubtype="0">
                                  <p:stCondLst>
                                    <p:cond delay="0"/>
                                  </p:stCondLst>
                                  <p:childTnLst>
                                    <p:animMotion origin="layout" path="M 3.5311E-06 2.45143E-06 L 0.22989 0.20768" pathEditMode="relative" ptsTypes="AA" rAng="0">
                                      <p:cBhvr>
                                        <p:cTn dur="500" fill="hold" id="77" spd="-99900"/>
                                        <p:tgtEl>
                                          <p:spTgt spid="27667"/>
                                        </p:tgtEl>
                                        <p:attrNameLst>
                                          <p:attrName>ppt_x,ppt_y</p:attrName>
                                        </p:attrNameLst>
                                      </p:cBhvr>
                                      <p:rCtr x="11500" y="10400"/>
                                    </p:animMotion>
                                  </p:childTnLst>
                                </p:cTn>
                              </p:par>
                              <p:par>
                                <p:cTn fill="hold" id="78" nodeType="withEffect" presetClass="entr" presetID="1" presetSubtype="0">
                                  <p:stCondLst>
                                    <p:cond delay="0"/>
                                  </p:stCondLst>
                                  <p:childTnLst>
                                    <p:set>
                                      <p:cBhvr>
                                        <p:cTn dur="1" fill="hold" id="79">
                                          <p:stCondLst>
                                            <p:cond delay="0"/>
                                          </p:stCondLst>
                                        </p:cTn>
                                        <p:tgtEl>
                                          <p:spTgt spid="27670"/>
                                        </p:tgtEl>
                                        <p:attrNameLst>
                                          <p:attrName>style.visibility</p:attrName>
                                        </p:attrNameLst>
                                      </p:cBhvr>
                                      <p:to>
                                        <p:strVal val="visible"/>
                                      </p:to>
                                    </p:set>
                                  </p:childTnLst>
                                </p:cTn>
                              </p:par>
                              <p:par>
                                <p:cTn accel="50000" decel="50000" fill="hold" id="80" nodeType="withEffect" presetClass="path" presetID="63" presetSubtype="0">
                                  <p:stCondLst>
                                    <p:cond delay="0"/>
                                  </p:stCondLst>
                                  <p:childTnLst>
                                    <p:animMotion origin="layout" path="M -3.68722E-06 4.37558E-06 L 0.28207 4.37558E-06" pathEditMode="relative" ptsTypes="AA" rAng="0">
                                      <p:cBhvr>
                                        <p:cTn dur="500" fill="hold" id="81" spd="-99900"/>
                                        <p:tgtEl>
                                          <p:spTgt spid="27670"/>
                                        </p:tgtEl>
                                        <p:attrNameLst>
                                          <p:attrName>ppt_x,ppt_y</p:attrName>
                                        </p:attrNameLst>
                                      </p:cBhvr>
                                      <p:rCtr x="14100" y="0"/>
                                    </p:animMotion>
                                  </p:childTnLst>
                                </p:cTn>
                              </p:par>
                              <p:par>
                                <p:cTn fill="hold" id="82" nodeType="withEffect" presetClass="entr" presetID="1" presetSubtype="0">
                                  <p:stCondLst>
                                    <p:cond delay="0"/>
                                  </p:stCondLst>
                                  <p:childTnLst>
                                    <p:set>
                                      <p:cBhvr>
                                        <p:cTn dur="1" fill="hold" id="83">
                                          <p:stCondLst>
                                            <p:cond delay="0"/>
                                          </p:stCondLst>
                                        </p:cTn>
                                        <p:tgtEl>
                                          <p:spTgt spid="27673"/>
                                        </p:tgtEl>
                                        <p:attrNameLst>
                                          <p:attrName>style.visibility</p:attrName>
                                        </p:attrNameLst>
                                      </p:cBhvr>
                                      <p:to>
                                        <p:strVal val="visible"/>
                                      </p:to>
                                    </p:set>
                                  </p:childTnLst>
                                </p:cTn>
                              </p:par>
                              <p:par>
                                <p:cTn accel="50000" decel="50000" fill="hold" id="84" nodeType="withEffect" presetClass="path" presetID="63" presetSubtype="0">
                                  <p:stCondLst>
                                    <p:cond delay="0"/>
                                  </p:stCondLst>
                                  <p:childTnLst>
                                    <p:animMotion origin="layout" path="M 3.5311E-06 2.91397E-06 L 0.22989 -0.20282" pathEditMode="relative" ptsTypes="AA" rAng="0">
                                      <p:cBhvr>
                                        <p:cTn dur="500" fill="hold" id="85" spd="-99900"/>
                                        <p:tgtEl>
                                          <p:spTgt spid="27673"/>
                                        </p:tgtEl>
                                        <p:attrNameLst>
                                          <p:attrName>ppt_x,ppt_y</p:attrName>
                                        </p:attrNameLst>
                                      </p:cBhvr>
                                      <p:rCtr x="11500" y="-10100"/>
                                    </p:animMotion>
                                  </p:childTnLst>
                                </p:cTn>
                              </p:par>
                            </p:childTnLst>
                          </p:cTn>
                        </p:par>
                        <p:par>
                          <p:cTn fill="hold" id="86" nodeType="afterGroup">
                            <p:stCondLst>
                              <p:cond delay="5000"/>
                            </p:stCondLst>
                            <p:childTnLst>
                              <p:par>
                                <p:cTn fill="hold" grpId="0" id="87" nodeType="afterEffect" presetClass="entr" presetID="22" presetSubtype="8">
                                  <p:stCondLst>
                                    <p:cond delay="0"/>
                                  </p:stCondLst>
                                  <p:childTnLst>
                                    <p:set>
                                      <p:cBhvr>
                                        <p:cTn dur="1" fill="hold" id="88">
                                          <p:stCondLst>
                                            <p:cond delay="0"/>
                                          </p:stCondLst>
                                        </p:cTn>
                                        <p:tgtEl>
                                          <p:spTgt spid="27655"/>
                                        </p:tgtEl>
                                        <p:attrNameLst>
                                          <p:attrName>style.visibility</p:attrName>
                                        </p:attrNameLst>
                                      </p:cBhvr>
                                      <p:to>
                                        <p:strVal val="visible"/>
                                      </p:to>
                                    </p:set>
                                    <p:animEffect filter="wipe(left)" transition="in">
                                      <p:cBhvr>
                                        <p:cTn dur="500" id="89"/>
                                        <p:tgtEl>
                                          <p:spTgt spid="27655"/>
                                        </p:tgtEl>
                                      </p:cBhvr>
                                    </p:animEffect>
                                  </p:childTnLst>
                                </p:cTn>
                              </p:par>
                              <p:par>
                                <p:cTn fill="hold" grpId="0" id="90" nodeType="withEffect" presetClass="entr" presetID="22" presetSubtype="8">
                                  <p:stCondLst>
                                    <p:cond delay="0"/>
                                  </p:stCondLst>
                                  <p:childTnLst>
                                    <p:set>
                                      <p:cBhvr>
                                        <p:cTn dur="1" fill="hold" id="91">
                                          <p:stCondLst>
                                            <p:cond delay="0"/>
                                          </p:stCondLst>
                                        </p:cTn>
                                        <p:tgtEl>
                                          <p:spTgt spid="27656"/>
                                        </p:tgtEl>
                                        <p:attrNameLst>
                                          <p:attrName>style.visibility</p:attrName>
                                        </p:attrNameLst>
                                      </p:cBhvr>
                                      <p:to>
                                        <p:strVal val="visible"/>
                                      </p:to>
                                    </p:set>
                                    <p:animEffect filter="wipe(left)" transition="in">
                                      <p:cBhvr>
                                        <p:cTn dur="500" id="92"/>
                                        <p:tgtEl>
                                          <p:spTgt spid="27656"/>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27657"/>
                                        </p:tgtEl>
                                        <p:attrNameLst>
                                          <p:attrName>style.visibility</p:attrName>
                                        </p:attrNameLst>
                                      </p:cBhvr>
                                      <p:to>
                                        <p:strVal val="visible"/>
                                      </p:to>
                                    </p:set>
                                    <p:animEffect filter="wipe(left)" transition="in">
                                      <p:cBhvr>
                                        <p:cTn dur="500" id="95"/>
                                        <p:tgtEl>
                                          <p:spTgt spid="27657"/>
                                        </p:tgtEl>
                                      </p:cBhvr>
                                    </p:animEffect>
                                  </p:childTnLst>
                                </p:cTn>
                              </p:par>
                            </p:childTnLst>
                          </p:cTn>
                        </p:par>
                        <p:par>
                          <p:cTn fill="hold" id="96" nodeType="afterGroup">
                            <p:stCondLst>
                              <p:cond delay="5500"/>
                            </p:stCondLst>
                            <p:childTnLst>
                              <p:par>
                                <p:cTn fill="hold" grpId="0" id="97" nodeType="afterEffect" presetClass="entr" presetID="22" presetSubtype="2">
                                  <p:stCondLst>
                                    <p:cond delay="0"/>
                                  </p:stCondLst>
                                  <p:childTnLst>
                                    <p:set>
                                      <p:cBhvr>
                                        <p:cTn dur="1" fill="hold" id="98">
                                          <p:stCondLst>
                                            <p:cond delay="0"/>
                                          </p:stCondLst>
                                        </p:cTn>
                                        <p:tgtEl>
                                          <p:spTgt spid="27661"/>
                                        </p:tgtEl>
                                        <p:attrNameLst>
                                          <p:attrName>style.visibility</p:attrName>
                                        </p:attrNameLst>
                                      </p:cBhvr>
                                      <p:to>
                                        <p:strVal val="visible"/>
                                      </p:to>
                                    </p:set>
                                    <p:animEffect filter="wipe(right)" transition="in">
                                      <p:cBhvr>
                                        <p:cTn dur="500" id="99"/>
                                        <p:tgtEl>
                                          <p:spTgt spid="27661"/>
                                        </p:tgtEl>
                                      </p:cBhvr>
                                    </p:animEffect>
                                  </p:childTnLst>
                                </p:cTn>
                              </p:par>
                              <p:par>
                                <p:cTn fill="hold" grpId="0" id="100" nodeType="withEffect" presetClass="entr" presetID="22" presetSubtype="2">
                                  <p:stCondLst>
                                    <p:cond delay="0"/>
                                  </p:stCondLst>
                                  <p:childTnLst>
                                    <p:set>
                                      <p:cBhvr>
                                        <p:cTn dur="1" fill="hold" id="101">
                                          <p:stCondLst>
                                            <p:cond delay="0"/>
                                          </p:stCondLst>
                                        </p:cTn>
                                        <p:tgtEl>
                                          <p:spTgt spid="27662"/>
                                        </p:tgtEl>
                                        <p:attrNameLst>
                                          <p:attrName>style.visibility</p:attrName>
                                        </p:attrNameLst>
                                      </p:cBhvr>
                                      <p:to>
                                        <p:strVal val="visible"/>
                                      </p:to>
                                    </p:set>
                                    <p:animEffect filter="wipe(right)" transition="in">
                                      <p:cBhvr>
                                        <p:cTn dur="500" id="102"/>
                                        <p:tgtEl>
                                          <p:spTgt spid="27662"/>
                                        </p:tgtEl>
                                      </p:cBhvr>
                                    </p:animEffect>
                                  </p:childTnLst>
                                </p:cTn>
                              </p:par>
                              <p:par>
                                <p:cTn fill="hold" grpId="0" id="103" nodeType="withEffect" presetClass="entr" presetID="22" presetSubtype="2">
                                  <p:stCondLst>
                                    <p:cond delay="0"/>
                                  </p:stCondLst>
                                  <p:childTnLst>
                                    <p:set>
                                      <p:cBhvr>
                                        <p:cTn dur="1" fill="hold" id="104">
                                          <p:stCondLst>
                                            <p:cond delay="0"/>
                                          </p:stCondLst>
                                        </p:cTn>
                                        <p:tgtEl>
                                          <p:spTgt spid="27663"/>
                                        </p:tgtEl>
                                        <p:attrNameLst>
                                          <p:attrName>style.visibility</p:attrName>
                                        </p:attrNameLst>
                                      </p:cBhvr>
                                      <p:to>
                                        <p:strVal val="visible"/>
                                      </p:to>
                                    </p:set>
                                    <p:animEffect filter="wipe(right)" transition="in">
                                      <p:cBhvr>
                                        <p:cTn dur="500" id="105"/>
                                        <p:tgtEl>
                                          <p:spTgt spid="276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0"/>
      <p:bldP grpId="0" spid="27651"/>
      <p:bldP grpId="1" spid="27651"/>
      <p:bldP grpId="0" spid="27652"/>
      <p:bldP grpId="1" spid="27652"/>
      <p:bldP grpId="0" spid="27653"/>
      <p:bldP grpId="0" spid="27654"/>
      <p:bldP grpId="0" spid="27655"/>
      <p:bldP grpId="0" spid="27656"/>
      <p:bldP grpId="0" spid="27657"/>
      <p:bldP grpId="0" spid="27658"/>
      <p:bldP grpId="0" spid="27659"/>
      <p:bldP grpId="0" spid="27660"/>
      <p:bldP grpId="0" spid="27661"/>
      <p:bldP grpId="0" spid="27662"/>
      <p:bldP grpId="0" spid="27663"/>
      <p:bldP grpId="0" spid="27664"/>
      <p:bldP grpId="0" spid="27665"/>
      <p:bldP grpId="0" spid="27666"/>
      <p:bldP grpId="0" spid="27685"/>
      <p:bldP grpId="0" spid="27686"/>
      <p:bldP grpId="0" spid="2768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pic>
        <p:nvPicPr>
          <p:cNvPr id="7170" name="图片 1"/>
          <p:cNvPicPr>
            <a:picLocks noChangeArrowheads="1" noChangeAspect="1"/>
          </p:cNvPicPr>
          <p:nvPr/>
        </p:nvPicPr>
        <p:blipFill>
          <a:blip r:embed="rId2">
            <a:extLst>
              <a:ext uri="{28A0092B-C50C-407E-A947-70E740481C1C}">
                <a14:useLocalDpi val="0"/>
              </a:ext>
            </a:extLst>
          </a:blip>
          <a:stretch>
            <a:fillRect/>
          </a:stretch>
        </p:blipFill>
        <p:spPr bwMode="auto">
          <a:xfrm>
            <a:off x="193675" y="1498600"/>
            <a:ext cx="4437063" cy="4133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19" name="组合 23"/>
          <p:cNvPicPr>
            <a:picLocks noChangeArrowheads="1"/>
          </p:cNvPicPr>
          <p:nvPr/>
        </p:nvPicPr>
        <p:blipFill>
          <a:blip r:embed="rId3">
            <a:extLst>
              <a:ext uri="{28A0092B-C50C-407E-A947-70E740481C1C}">
                <a14:useLocalDpi val="0"/>
              </a:ext>
            </a:extLst>
          </a:blip>
          <a:stretch>
            <a:fillRect/>
          </a:stretch>
        </p:blipFill>
        <p:spPr bwMode="auto">
          <a:xfrm>
            <a:off x="2097088" y="5048250"/>
            <a:ext cx="1541462" cy="858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0" name="Freeform 5"/>
          <p:cNvSpPr>
            <a:spLocks noEditPoints="1"/>
          </p:cNvSpPr>
          <p:nvPr/>
        </p:nvSpPr>
        <p:spPr bwMode="auto">
          <a:xfrm>
            <a:off x="2228850" y="5800725"/>
            <a:ext cx="1349375" cy="171450"/>
          </a:xfrm>
          <a:custGeom>
            <a:gdLst>
              <a:gd fmla="*/ 132379 w 3323" name="T0"/>
              <a:gd fmla="*/ 63052 h 397" name="T1"/>
              <a:gd fmla="*/ 23958 w 3323" name="T2"/>
              <a:gd fmla="*/ 85077 h 397" name="T3"/>
              <a:gd fmla="*/ 138470 w 3323" name="T4"/>
              <a:gd fmla="*/ 123513 h 397" name="T5"/>
              <a:gd fmla="*/ 21928 w 3323" name="T6"/>
              <a:gd fmla="*/ 147266 h 397" name="T7"/>
              <a:gd fmla="*/ 77154 w 3323" name="T8"/>
              <a:gd fmla="*/ 2591 h 397" name="T9"/>
              <a:gd fmla="*/ 203442 w 3323" name="T10"/>
              <a:gd fmla="*/ 26776 h 397" name="T11"/>
              <a:gd fmla="*/ 315111 w 3323" name="T12"/>
              <a:gd fmla="*/ 147697 h 397" name="T13"/>
              <a:gd fmla="*/ 313487 w 3323" name="T14"/>
              <a:gd fmla="*/ 86373 h 397" name="T15"/>
              <a:gd fmla="*/ 204660 w 3323" name="T16"/>
              <a:gd fmla="*/ 88532 h 397" name="T17"/>
              <a:gd fmla="*/ 313487 w 3323" name="T18"/>
              <a:gd fmla="*/ 86373 h 397" name="T19"/>
              <a:gd fmla="*/ 490128 w 3323" name="T20"/>
              <a:gd fmla="*/ 34549 h 397" name="T21"/>
              <a:gd fmla="*/ 471043 w 3323" name="T22"/>
              <a:gd fmla="*/ 5614 h 397" name="T23"/>
              <a:gd fmla="*/ 506777 w 3323" name="T24"/>
              <a:gd fmla="*/ 19434 h 397" name="T25"/>
              <a:gd fmla="*/ 405665 w 3323" name="T26"/>
              <a:gd fmla="*/ 21593 h 397" name="T27"/>
              <a:gd fmla="*/ 425157 w 3323" name="T28"/>
              <a:gd fmla="*/ 168427 h 397" name="T29"/>
              <a:gd fmla="*/ 389828 w 3323" name="T30"/>
              <a:gd fmla="*/ 154607 h 397" name="T31"/>
              <a:gd fmla="*/ 387798 w 3323" name="T32"/>
              <a:gd fmla="*/ 16843 h 397" name="T33"/>
              <a:gd fmla="*/ 561597 w 3323" name="T34"/>
              <a:gd fmla="*/ 0 h 397" name="T35"/>
              <a:gd fmla="*/ 659054 w 3323" name="T36"/>
              <a:gd fmla="*/ 0 h 397" name="T37"/>
              <a:gd fmla="*/ 658242 w 3323" name="T38"/>
              <a:gd fmla="*/ 25048 h 397" name="T39"/>
              <a:gd fmla="*/ 624538 w 3323" name="T40"/>
              <a:gd fmla="*/ 140788 h 397" name="T41"/>
              <a:gd fmla="*/ 584743 w 3323" name="T42"/>
              <a:gd fmla="*/ 168427 h 397" name="T43"/>
              <a:gd fmla="*/ 604234 w 3323" name="T44"/>
              <a:gd fmla="*/ 141651 h 397" name="T45"/>
              <a:gd fmla="*/ 570124 w 3323" name="T46"/>
              <a:gd fmla="*/ 25480 h 397" name="T47"/>
              <a:gd fmla="*/ 709407 w 3323" name="T48"/>
              <a:gd fmla="*/ 5614 h 397" name="T49"/>
              <a:gd fmla="*/ 821888 w 3323" name="T50"/>
              <a:gd fmla="*/ 25912 h 397" name="T51"/>
              <a:gd fmla="*/ 767881 w 3323" name="T52"/>
              <a:gd fmla="*/ 78167 h 397" name="T53"/>
              <a:gd fmla="*/ 802803 w 3323" name="T54"/>
              <a:gd fmla="*/ 48369 h 397" name="T55"/>
              <a:gd fmla="*/ 786966 w 3323" name="T56"/>
              <a:gd fmla="*/ 95442 h 397" name="T57"/>
              <a:gd fmla="*/ 751232 w 3323" name="T58"/>
              <a:gd fmla="*/ 154175 h 397" name="T59"/>
              <a:gd fmla="*/ 845847 w 3323" name="T60"/>
              <a:gd fmla="*/ 113580 h 397" name="T61"/>
              <a:gd fmla="*/ 709407 w 3323" name="T62"/>
              <a:gd fmla="*/ 158926 h 397" name="T63"/>
              <a:gd fmla="*/ 728898 w 3323" name="T64"/>
              <a:gd fmla="*/ 30230 h 397" name="T65"/>
              <a:gd fmla="*/ 709407 w 3323" name="T66"/>
              <a:gd fmla="*/ 5614 h 397" name="T67"/>
              <a:gd fmla="*/ 1001778 w 3323" name="T68"/>
              <a:gd fmla="*/ 34549 h 397" name="T69"/>
              <a:gd fmla="*/ 982693 w 3323" name="T70"/>
              <a:gd fmla="*/ 5614 h 397" name="T71"/>
              <a:gd fmla="*/ 1018427 w 3323" name="T72"/>
              <a:gd fmla="*/ 19434 h 397" name="T73"/>
              <a:gd fmla="*/ 917721 w 3323" name="T74"/>
              <a:gd fmla="*/ 21593 h 397" name="T75"/>
              <a:gd fmla="*/ 936807 w 3323" name="T76"/>
              <a:gd fmla="*/ 168427 h 397" name="T77"/>
              <a:gd fmla="*/ 901478 w 3323" name="T78"/>
              <a:gd fmla="*/ 154607 h 397" name="T79"/>
              <a:gd fmla="*/ 899448 w 3323" name="T80"/>
              <a:gd fmla="*/ 16843 h 397" name="T81"/>
              <a:gd fmla="*/ 1073247 w 3323" name="T82"/>
              <a:gd fmla="*/ 0 h 397" name="T83"/>
              <a:gd fmla="*/ 1171110 w 3323" name="T84"/>
              <a:gd fmla="*/ 0 h 397" name="T85"/>
              <a:gd fmla="*/ 1170298 w 3323" name="T86"/>
              <a:gd fmla="*/ 25048 h 397" name="T87"/>
              <a:gd fmla="*/ 1136188 w 3323" name="T88"/>
              <a:gd fmla="*/ 140788 h 397" name="T89"/>
              <a:gd fmla="*/ 1096799 w 3323" name="T90"/>
              <a:gd fmla="*/ 168427 h 397" name="T91"/>
              <a:gd fmla="*/ 1115884 w 3323" name="T92"/>
              <a:gd fmla="*/ 141651 h 397" name="T93"/>
              <a:gd fmla="*/ 1081774 w 3323" name="T94"/>
              <a:gd fmla="*/ 25480 h 397" name="T95"/>
              <a:gd fmla="*/ 1324199 w 3323" name="T96"/>
              <a:gd fmla="*/ 5614 h 397" name="T97"/>
              <a:gd fmla="*/ 1309986 w 3323" name="T98"/>
              <a:gd fmla="*/ 26776 h 397" name="T99"/>
              <a:gd fmla="*/ 1253542 w 3323" name="T100"/>
              <a:gd fmla="*/ 57006 h 397" name="T101"/>
              <a:gd fmla="*/ 1349375 w 3323" name="T102"/>
              <a:gd fmla="*/ 123081 h 397" name="T103"/>
              <a:gd fmla="*/ 1246233 w 3323" name="T104"/>
              <a:gd fmla="*/ 152880 h 397" name="T105"/>
              <a:gd fmla="*/ 1233645 w 3323" name="T106"/>
              <a:gd fmla="*/ 107966 h 397" name="T107"/>
              <a:gd fmla="*/ 1329884 w 3323" name="T108"/>
              <a:gd fmla="*/ 128264 h 397" name="T109"/>
              <a:gd fmla="*/ 1237299 w 3323" name="T110"/>
              <a:gd fmla="*/ 72553 h 397" name="T111"/>
              <a:gd fmla="*/ 1319732 w 3323" name="T112"/>
              <a:gd fmla="*/ 16843 h 3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97" w="3323">
                <a:moveTo>
                  <a:pt x="297" y="13"/>
                </a:moveTo>
                <a:lnTo>
                  <a:pt x="317" y="13"/>
                </a:lnTo>
                <a:lnTo>
                  <a:pt x="351" y="139"/>
                </a:lnTo>
                <a:lnTo>
                  <a:pt x="326" y="146"/>
                </a:lnTo>
                <a:cubicBezTo>
                  <a:pt x="311" y="109"/>
                  <a:pt x="294" y="81"/>
                  <a:pt x="273" y="62"/>
                </a:cubicBezTo>
                <a:cubicBezTo>
                  <a:pt x="252" y="44"/>
                  <a:pt x="226" y="35"/>
                  <a:pt x="195" y="35"/>
                </a:cubicBezTo>
                <a:cubicBezTo>
                  <a:pt x="156" y="35"/>
                  <a:pt x="124" y="50"/>
                  <a:pt x="98" y="81"/>
                </a:cubicBezTo>
                <a:cubicBezTo>
                  <a:pt x="72" y="112"/>
                  <a:pt x="59" y="150"/>
                  <a:pt x="59" y="197"/>
                </a:cubicBezTo>
                <a:cubicBezTo>
                  <a:pt x="59" y="246"/>
                  <a:pt x="73" y="286"/>
                  <a:pt x="100" y="317"/>
                </a:cubicBezTo>
                <a:cubicBezTo>
                  <a:pt x="128" y="348"/>
                  <a:pt x="161" y="364"/>
                  <a:pt x="201" y="364"/>
                </a:cubicBezTo>
                <a:cubicBezTo>
                  <a:pt x="225" y="364"/>
                  <a:pt x="250" y="357"/>
                  <a:pt x="275" y="343"/>
                </a:cubicBezTo>
                <a:cubicBezTo>
                  <a:pt x="300" y="330"/>
                  <a:pt x="322" y="310"/>
                  <a:pt x="341" y="286"/>
                </a:cubicBezTo>
                <a:lnTo>
                  <a:pt x="362" y="300"/>
                </a:lnTo>
                <a:cubicBezTo>
                  <a:pt x="341" y="332"/>
                  <a:pt x="315" y="356"/>
                  <a:pt x="285" y="372"/>
                </a:cubicBezTo>
                <a:cubicBezTo>
                  <a:pt x="256" y="389"/>
                  <a:pt x="223" y="397"/>
                  <a:pt x="189" y="397"/>
                </a:cubicBezTo>
                <a:cubicBezTo>
                  <a:pt x="135" y="397"/>
                  <a:pt x="91" y="378"/>
                  <a:pt x="54" y="341"/>
                </a:cubicBezTo>
                <a:cubicBezTo>
                  <a:pt x="18" y="304"/>
                  <a:pt x="0" y="258"/>
                  <a:pt x="0" y="203"/>
                </a:cubicBezTo>
                <a:cubicBezTo>
                  <a:pt x="0" y="168"/>
                  <a:pt x="8" y="135"/>
                  <a:pt x="26" y="105"/>
                </a:cubicBezTo>
                <a:cubicBezTo>
                  <a:pt x="43" y="74"/>
                  <a:pt x="66" y="50"/>
                  <a:pt x="95" y="32"/>
                </a:cubicBezTo>
                <a:cubicBezTo>
                  <a:pt x="125" y="15"/>
                  <a:pt x="157" y="6"/>
                  <a:pt x="190" y="6"/>
                </a:cubicBezTo>
                <a:cubicBezTo>
                  <a:pt x="226" y="6"/>
                  <a:pt x="258" y="17"/>
                  <a:pt x="288" y="38"/>
                </a:cubicBezTo>
                <a:lnTo>
                  <a:pt x="297" y="13"/>
                </a:lnTo>
                <a:close/>
                <a:moveTo>
                  <a:pt x="445" y="202"/>
                </a:moveTo>
                <a:cubicBezTo>
                  <a:pt x="445" y="146"/>
                  <a:pt x="464" y="99"/>
                  <a:pt x="501" y="62"/>
                </a:cubicBezTo>
                <a:cubicBezTo>
                  <a:pt x="539" y="25"/>
                  <a:pt x="586" y="6"/>
                  <a:pt x="643" y="6"/>
                </a:cubicBezTo>
                <a:cubicBezTo>
                  <a:pt x="697" y="6"/>
                  <a:pt x="741" y="25"/>
                  <a:pt x="777" y="62"/>
                </a:cubicBezTo>
                <a:cubicBezTo>
                  <a:pt x="812" y="99"/>
                  <a:pt x="830" y="145"/>
                  <a:pt x="830" y="200"/>
                </a:cubicBezTo>
                <a:cubicBezTo>
                  <a:pt x="830" y="257"/>
                  <a:pt x="812" y="305"/>
                  <a:pt x="776" y="342"/>
                </a:cubicBezTo>
                <a:cubicBezTo>
                  <a:pt x="740" y="379"/>
                  <a:pt x="694" y="397"/>
                  <a:pt x="638" y="397"/>
                </a:cubicBezTo>
                <a:cubicBezTo>
                  <a:pt x="582" y="397"/>
                  <a:pt x="536" y="379"/>
                  <a:pt x="499" y="341"/>
                </a:cubicBezTo>
                <a:cubicBezTo>
                  <a:pt x="463" y="304"/>
                  <a:pt x="445" y="258"/>
                  <a:pt x="445" y="202"/>
                </a:cubicBezTo>
                <a:close/>
                <a:moveTo>
                  <a:pt x="772" y="200"/>
                </a:moveTo>
                <a:cubicBezTo>
                  <a:pt x="772" y="149"/>
                  <a:pt x="761" y="109"/>
                  <a:pt x="738" y="79"/>
                </a:cubicBezTo>
                <a:cubicBezTo>
                  <a:pt x="716" y="50"/>
                  <a:pt x="684" y="36"/>
                  <a:pt x="643" y="36"/>
                </a:cubicBezTo>
                <a:cubicBezTo>
                  <a:pt x="600" y="36"/>
                  <a:pt x="566" y="50"/>
                  <a:pt x="541" y="80"/>
                </a:cubicBezTo>
                <a:cubicBezTo>
                  <a:pt x="516" y="109"/>
                  <a:pt x="504" y="151"/>
                  <a:pt x="504" y="205"/>
                </a:cubicBezTo>
                <a:cubicBezTo>
                  <a:pt x="504" y="256"/>
                  <a:pt x="516" y="296"/>
                  <a:pt x="541" y="326"/>
                </a:cubicBezTo>
                <a:cubicBezTo>
                  <a:pt x="566" y="355"/>
                  <a:pt x="598" y="370"/>
                  <a:pt x="638" y="370"/>
                </a:cubicBezTo>
                <a:cubicBezTo>
                  <a:pt x="678" y="370"/>
                  <a:pt x="711" y="354"/>
                  <a:pt x="735" y="323"/>
                </a:cubicBezTo>
                <a:cubicBezTo>
                  <a:pt x="760" y="291"/>
                  <a:pt x="772" y="250"/>
                  <a:pt x="772" y="200"/>
                </a:cubicBezTo>
                <a:close/>
                <a:moveTo>
                  <a:pt x="919" y="13"/>
                </a:moveTo>
                <a:lnTo>
                  <a:pt x="1035" y="13"/>
                </a:lnTo>
                <a:lnTo>
                  <a:pt x="1207" y="296"/>
                </a:lnTo>
                <a:lnTo>
                  <a:pt x="1207" y="80"/>
                </a:lnTo>
                <a:cubicBezTo>
                  <a:pt x="1207" y="63"/>
                  <a:pt x="1204" y="51"/>
                  <a:pt x="1198" y="45"/>
                </a:cubicBezTo>
                <a:cubicBezTo>
                  <a:pt x="1192" y="39"/>
                  <a:pt x="1182" y="36"/>
                  <a:pt x="1169" y="36"/>
                </a:cubicBezTo>
                <a:lnTo>
                  <a:pt x="1160" y="36"/>
                </a:lnTo>
                <a:lnTo>
                  <a:pt x="1160" y="13"/>
                </a:lnTo>
                <a:lnTo>
                  <a:pt x="1286" y="13"/>
                </a:lnTo>
                <a:lnTo>
                  <a:pt x="1286" y="36"/>
                </a:lnTo>
                <a:lnTo>
                  <a:pt x="1279" y="36"/>
                </a:lnTo>
                <a:cubicBezTo>
                  <a:pt x="1264" y="36"/>
                  <a:pt x="1253" y="39"/>
                  <a:pt x="1248" y="45"/>
                </a:cubicBezTo>
                <a:cubicBezTo>
                  <a:pt x="1242" y="52"/>
                  <a:pt x="1240" y="63"/>
                  <a:pt x="1240" y="80"/>
                </a:cubicBezTo>
                <a:lnTo>
                  <a:pt x="1240" y="390"/>
                </a:lnTo>
                <a:lnTo>
                  <a:pt x="1207" y="390"/>
                </a:lnTo>
                <a:lnTo>
                  <a:pt x="999" y="50"/>
                </a:lnTo>
                <a:lnTo>
                  <a:pt x="999" y="320"/>
                </a:lnTo>
                <a:cubicBezTo>
                  <a:pt x="999" y="339"/>
                  <a:pt x="1002" y="351"/>
                  <a:pt x="1007" y="358"/>
                </a:cubicBezTo>
                <a:cubicBezTo>
                  <a:pt x="1011" y="364"/>
                  <a:pt x="1025" y="368"/>
                  <a:pt x="1047" y="368"/>
                </a:cubicBezTo>
                <a:lnTo>
                  <a:pt x="1047" y="390"/>
                </a:lnTo>
                <a:lnTo>
                  <a:pt x="919" y="390"/>
                </a:lnTo>
                <a:lnTo>
                  <a:pt x="919" y="368"/>
                </a:lnTo>
                <a:lnTo>
                  <a:pt x="926" y="368"/>
                </a:lnTo>
                <a:cubicBezTo>
                  <a:pt x="943" y="368"/>
                  <a:pt x="955" y="365"/>
                  <a:pt x="960" y="358"/>
                </a:cubicBezTo>
                <a:cubicBezTo>
                  <a:pt x="964" y="352"/>
                  <a:pt x="967" y="339"/>
                  <a:pt x="967" y="320"/>
                </a:cubicBezTo>
                <a:lnTo>
                  <a:pt x="967" y="80"/>
                </a:lnTo>
                <a:cubicBezTo>
                  <a:pt x="967" y="66"/>
                  <a:pt x="966" y="56"/>
                  <a:pt x="965" y="51"/>
                </a:cubicBezTo>
                <a:cubicBezTo>
                  <a:pt x="963" y="45"/>
                  <a:pt x="960" y="41"/>
                  <a:pt x="955" y="39"/>
                </a:cubicBezTo>
                <a:cubicBezTo>
                  <a:pt x="950" y="37"/>
                  <a:pt x="941" y="36"/>
                  <a:pt x="929" y="36"/>
                </a:cubicBezTo>
                <a:lnTo>
                  <a:pt x="919" y="36"/>
                </a:lnTo>
                <a:lnTo>
                  <a:pt x="919" y="13"/>
                </a:lnTo>
                <a:close/>
                <a:moveTo>
                  <a:pt x="1383" y="0"/>
                </a:moveTo>
                <a:lnTo>
                  <a:pt x="1402" y="0"/>
                </a:lnTo>
                <a:lnTo>
                  <a:pt x="1404" y="13"/>
                </a:lnTo>
                <a:lnTo>
                  <a:pt x="1621" y="13"/>
                </a:lnTo>
                <a:lnTo>
                  <a:pt x="1623" y="0"/>
                </a:lnTo>
                <a:lnTo>
                  <a:pt x="1643" y="0"/>
                </a:lnTo>
                <a:lnTo>
                  <a:pt x="1683" y="111"/>
                </a:lnTo>
                <a:lnTo>
                  <a:pt x="1658" y="120"/>
                </a:lnTo>
                <a:cubicBezTo>
                  <a:pt x="1647" y="91"/>
                  <a:pt x="1635" y="70"/>
                  <a:pt x="1621" y="58"/>
                </a:cubicBezTo>
                <a:cubicBezTo>
                  <a:pt x="1608" y="46"/>
                  <a:pt x="1588" y="39"/>
                  <a:pt x="1562" y="39"/>
                </a:cubicBezTo>
                <a:cubicBezTo>
                  <a:pt x="1551" y="39"/>
                  <a:pt x="1544" y="41"/>
                  <a:pt x="1542" y="43"/>
                </a:cubicBezTo>
                <a:cubicBezTo>
                  <a:pt x="1539" y="45"/>
                  <a:pt x="1538" y="52"/>
                  <a:pt x="1538" y="64"/>
                </a:cubicBezTo>
                <a:lnTo>
                  <a:pt x="1538" y="326"/>
                </a:lnTo>
                <a:cubicBezTo>
                  <a:pt x="1538" y="345"/>
                  <a:pt x="1542" y="357"/>
                  <a:pt x="1549" y="361"/>
                </a:cubicBezTo>
                <a:cubicBezTo>
                  <a:pt x="1556" y="366"/>
                  <a:pt x="1569" y="368"/>
                  <a:pt x="1586" y="368"/>
                </a:cubicBezTo>
                <a:lnTo>
                  <a:pt x="1586" y="390"/>
                </a:lnTo>
                <a:lnTo>
                  <a:pt x="1440" y="390"/>
                </a:lnTo>
                <a:lnTo>
                  <a:pt x="1440" y="368"/>
                </a:lnTo>
                <a:cubicBezTo>
                  <a:pt x="1455" y="368"/>
                  <a:pt x="1466" y="367"/>
                  <a:pt x="1472" y="365"/>
                </a:cubicBezTo>
                <a:cubicBezTo>
                  <a:pt x="1479" y="363"/>
                  <a:pt x="1483" y="359"/>
                  <a:pt x="1485" y="354"/>
                </a:cubicBezTo>
                <a:cubicBezTo>
                  <a:pt x="1487" y="349"/>
                  <a:pt x="1488" y="340"/>
                  <a:pt x="1488" y="328"/>
                </a:cubicBezTo>
                <a:lnTo>
                  <a:pt x="1488" y="60"/>
                </a:lnTo>
                <a:cubicBezTo>
                  <a:pt x="1488" y="51"/>
                  <a:pt x="1487" y="45"/>
                  <a:pt x="1484" y="43"/>
                </a:cubicBezTo>
                <a:cubicBezTo>
                  <a:pt x="1482" y="41"/>
                  <a:pt x="1477" y="39"/>
                  <a:pt x="1468" y="39"/>
                </a:cubicBezTo>
                <a:cubicBezTo>
                  <a:pt x="1438" y="39"/>
                  <a:pt x="1417" y="46"/>
                  <a:pt x="1404" y="59"/>
                </a:cubicBezTo>
                <a:cubicBezTo>
                  <a:pt x="1392" y="71"/>
                  <a:pt x="1380" y="92"/>
                  <a:pt x="1368" y="120"/>
                </a:cubicBezTo>
                <a:lnTo>
                  <a:pt x="1344" y="111"/>
                </a:lnTo>
                <a:lnTo>
                  <a:pt x="1383" y="0"/>
                </a:lnTo>
                <a:close/>
                <a:moveTo>
                  <a:pt x="1747" y="13"/>
                </a:moveTo>
                <a:lnTo>
                  <a:pt x="2054" y="13"/>
                </a:lnTo>
                <a:lnTo>
                  <a:pt x="2090" y="112"/>
                </a:lnTo>
                <a:lnTo>
                  <a:pt x="2066" y="121"/>
                </a:lnTo>
                <a:cubicBezTo>
                  <a:pt x="2056" y="92"/>
                  <a:pt x="2042" y="72"/>
                  <a:pt x="2024" y="60"/>
                </a:cubicBezTo>
                <a:cubicBezTo>
                  <a:pt x="2007" y="49"/>
                  <a:pt x="1978" y="43"/>
                  <a:pt x="1937" y="43"/>
                </a:cubicBezTo>
                <a:lnTo>
                  <a:pt x="1845" y="43"/>
                </a:lnTo>
                <a:lnTo>
                  <a:pt x="1845" y="181"/>
                </a:lnTo>
                <a:lnTo>
                  <a:pt x="1891" y="181"/>
                </a:lnTo>
                <a:cubicBezTo>
                  <a:pt x="1912" y="181"/>
                  <a:pt x="1927" y="176"/>
                  <a:pt x="1937" y="167"/>
                </a:cubicBezTo>
                <a:cubicBezTo>
                  <a:pt x="1946" y="157"/>
                  <a:pt x="1951" y="141"/>
                  <a:pt x="1951" y="118"/>
                </a:cubicBezTo>
                <a:lnTo>
                  <a:pt x="1951" y="112"/>
                </a:lnTo>
                <a:lnTo>
                  <a:pt x="1977" y="112"/>
                </a:lnTo>
                <a:lnTo>
                  <a:pt x="1977" y="278"/>
                </a:lnTo>
                <a:lnTo>
                  <a:pt x="1951" y="278"/>
                </a:lnTo>
                <a:lnTo>
                  <a:pt x="1951" y="263"/>
                </a:lnTo>
                <a:cubicBezTo>
                  <a:pt x="1951" y="244"/>
                  <a:pt x="1946" y="230"/>
                  <a:pt x="1938" y="221"/>
                </a:cubicBezTo>
                <a:cubicBezTo>
                  <a:pt x="1930" y="212"/>
                  <a:pt x="1914" y="207"/>
                  <a:pt x="1891" y="207"/>
                </a:cubicBezTo>
                <a:lnTo>
                  <a:pt x="1845" y="207"/>
                </a:lnTo>
                <a:lnTo>
                  <a:pt x="1845" y="331"/>
                </a:lnTo>
                <a:cubicBezTo>
                  <a:pt x="1845" y="345"/>
                  <a:pt x="1847" y="354"/>
                  <a:pt x="1850" y="357"/>
                </a:cubicBezTo>
                <a:cubicBezTo>
                  <a:pt x="1853" y="360"/>
                  <a:pt x="1862" y="362"/>
                  <a:pt x="1875" y="362"/>
                </a:cubicBezTo>
                <a:lnTo>
                  <a:pt x="1932" y="362"/>
                </a:lnTo>
                <a:cubicBezTo>
                  <a:pt x="1972" y="362"/>
                  <a:pt x="2003" y="354"/>
                  <a:pt x="2026" y="339"/>
                </a:cubicBezTo>
                <a:cubicBezTo>
                  <a:pt x="2049" y="324"/>
                  <a:pt x="2068" y="299"/>
                  <a:pt x="2083" y="263"/>
                </a:cubicBezTo>
                <a:lnTo>
                  <a:pt x="2108" y="272"/>
                </a:lnTo>
                <a:lnTo>
                  <a:pt x="2066" y="390"/>
                </a:lnTo>
                <a:lnTo>
                  <a:pt x="1747" y="390"/>
                </a:lnTo>
                <a:lnTo>
                  <a:pt x="1747" y="368"/>
                </a:lnTo>
                <a:lnTo>
                  <a:pt x="1758" y="368"/>
                </a:lnTo>
                <a:cubicBezTo>
                  <a:pt x="1774" y="368"/>
                  <a:pt x="1784" y="365"/>
                  <a:pt x="1788" y="360"/>
                </a:cubicBezTo>
                <a:cubicBezTo>
                  <a:pt x="1793" y="354"/>
                  <a:pt x="1795" y="345"/>
                  <a:pt x="1795" y="331"/>
                </a:cubicBezTo>
                <a:lnTo>
                  <a:pt x="1795" y="70"/>
                </a:lnTo>
                <a:cubicBezTo>
                  <a:pt x="1795" y="60"/>
                  <a:pt x="1794" y="53"/>
                  <a:pt x="1792" y="48"/>
                </a:cubicBezTo>
                <a:cubicBezTo>
                  <a:pt x="1790" y="44"/>
                  <a:pt x="1786" y="41"/>
                  <a:pt x="1780" y="39"/>
                </a:cubicBezTo>
                <a:cubicBezTo>
                  <a:pt x="1773" y="37"/>
                  <a:pt x="1762" y="36"/>
                  <a:pt x="1747" y="36"/>
                </a:cubicBezTo>
                <a:lnTo>
                  <a:pt x="1747" y="13"/>
                </a:lnTo>
                <a:close/>
                <a:moveTo>
                  <a:pt x="2179" y="13"/>
                </a:moveTo>
                <a:lnTo>
                  <a:pt x="2295" y="13"/>
                </a:lnTo>
                <a:lnTo>
                  <a:pt x="2467" y="296"/>
                </a:lnTo>
                <a:lnTo>
                  <a:pt x="2467" y="80"/>
                </a:lnTo>
                <a:cubicBezTo>
                  <a:pt x="2467" y="63"/>
                  <a:pt x="2464" y="51"/>
                  <a:pt x="2458" y="45"/>
                </a:cubicBezTo>
                <a:cubicBezTo>
                  <a:pt x="2452" y="39"/>
                  <a:pt x="2443" y="36"/>
                  <a:pt x="2429" y="36"/>
                </a:cubicBezTo>
                <a:lnTo>
                  <a:pt x="2420" y="36"/>
                </a:lnTo>
                <a:lnTo>
                  <a:pt x="2420" y="13"/>
                </a:lnTo>
                <a:lnTo>
                  <a:pt x="2546" y="13"/>
                </a:lnTo>
                <a:lnTo>
                  <a:pt x="2546" y="36"/>
                </a:lnTo>
                <a:lnTo>
                  <a:pt x="2539" y="36"/>
                </a:lnTo>
                <a:cubicBezTo>
                  <a:pt x="2524" y="36"/>
                  <a:pt x="2514" y="39"/>
                  <a:pt x="2508" y="45"/>
                </a:cubicBezTo>
                <a:cubicBezTo>
                  <a:pt x="2503" y="52"/>
                  <a:pt x="2500" y="63"/>
                  <a:pt x="2500" y="80"/>
                </a:cubicBezTo>
                <a:lnTo>
                  <a:pt x="2500" y="390"/>
                </a:lnTo>
                <a:lnTo>
                  <a:pt x="2467" y="390"/>
                </a:lnTo>
                <a:lnTo>
                  <a:pt x="2260" y="50"/>
                </a:lnTo>
                <a:lnTo>
                  <a:pt x="2260" y="320"/>
                </a:lnTo>
                <a:cubicBezTo>
                  <a:pt x="2260" y="339"/>
                  <a:pt x="2262" y="351"/>
                  <a:pt x="2267" y="358"/>
                </a:cubicBezTo>
                <a:cubicBezTo>
                  <a:pt x="2272" y="364"/>
                  <a:pt x="2285" y="368"/>
                  <a:pt x="2307" y="368"/>
                </a:cubicBezTo>
                <a:lnTo>
                  <a:pt x="2307" y="390"/>
                </a:lnTo>
                <a:lnTo>
                  <a:pt x="2179" y="390"/>
                </a:lnTo>
                <a:lnTo>
                  <a:pt x="2179" y="368"/>
                </a:lnTo>
                <a:lnTo>
                  <a:pt x="2186" y="368"/>
                </a:lnTo>
                <a:cubicBezTo>
                  <a:pt x="2204" y="368"/>
                  <a:pt x="2215" y="365"/>
                  <a:pt x="2220" y="358"/>
                </a:cubicBezTo>
                <a:cubicBezTo>
                  <a:pt x="2224" y="352"/>
                  <a:pt x="2227" y="339"/>
                  <a:pt x="2227" y="320"/>
                </a:cubicBezTo>
                <a:lnTo>
                  <a:pt x="2227" y="80"/>
                </a:lnTo>
                <a:cubicBezTo>
                  <a:pt x="2227" y="66"/>
                  <a:pt x="2226" y="56"/>
                  <a:pt x="2225" y="51"/>
                </a:cubicBezTo>
                <a:cubicBezTo>
                  <a:pt x="2224" y="45"/>
                  <a:pt x="2220" y="41"/>
                  <a:pt x="2215" y="39"/>
                </a:cubicBezTo>
                <a:cubicBezTo>
                  <a:pt x="2210" y="37"/>
                  <a:pt x="2201" y="36"/>
                  <a:pt x="2189" y="36"/>
                </a:cubicBezTo>
                <a:lnTo>
                  <a:pt x="2179" y="36"/>
                </a:lnTo>
                <a:lnTo>
                  <a:pt x="2179" y="13"/>
                </a:lnTo>
                <a:close/>
                <a:moveTo>
                  <a:pt x="2643" y="0"/>
                </a:moveTo>
                <a:lnTo>
                  <a:pt x="2662" y="0"/>
                </a:lnTo>
                <a:lnTo>
                  <a:pt x="2664" y="13"/>
                </a:lnTo>
                <a:lnTo>
                  <a:pt x="2881" y="13"/>
                </a:lnTo>
                <a:lnTo>
                  <a:pt x="2884" y="0"/>
                </a:lnTo>
                <a:lnTo>
                  <a:pt x="2904" y="0"/>
                </a:lnTo>
                <a:lnTo>
                  <a:pt x="2943" y="111"/>
                </a:lnTo>
                <a:lnTo>
                  <a:pt x="2918" y="120"/>
                </a:lnTo>
                <a:cubicBezTo>
                  <a:pt x="2907" y="91"/>
                  <a:pt x="2895" y="70"/>
                  <a:pt x="2882" y="58"/>
                </a:cubicBezTo>
                <a:cubicBezTo>
                  <a:pt x="2868" y="46"/>
                  <a:pt x="2848" y="39"/>
                  <a:pt x="2823" y="39"/>
                </a:cubicBezTo>
                <a:cubicBezTo>
                  <a:pt x="2811" y="39"/>
                  <a:pt x="2805" y="41"/>
                  <a:pt x="2802" y="43"/>
                </a:cubicBezTo>
                <a:cubicBezTo>
                  <a:pt x="2799" y="45"/>
                  <a:pt x="2798" y="52"/>
                  <a:pt x="2798" y="64"/>
                </a:cubicBezTo>
                <a:lnTo>
                  <a:pt x="2798" y="326"/>
                </a:lnTo>
                <a:cubicBezTo>
                  <a:pt x="2798" y="345"/>
                  <a:pt x="2802" y="357"/>
                  <a:pt x="2809" y="361"/>
                </a:cubicBezTo>
                <a:cubicBezTo>
                  <a:pt x="2816" y="366"/>
                  <a:pt x="2829" y="368"/>
                  <a:pt x="2846" y="368"/>
                </a:cubicBezTo>
                <a:lnTo>
                  <a:pt x="2846" y="390"/>
                </a:lnTo>
                <a:lnTo>
                  <a:pt x="2701" y="390"/>
                </a:lnTo>
                <a:lnTo>
                  <a:pt x="2701" y="368"/>
                </a:lnTo>
                <a:cubicBezTo>
                  <a:pt x="2715" y="368"/>
                  <a:pt x="2726" y="367"/>
                  <a:pt x="2732" y="365"/>
                </a:cubicBezTo>
                <a:cubicBezTo>
                  <a:pt x="2739" y="363"/>
                  <a:pt x="2743" y="359"/>
                  <a:pt x="2745" y="354"/>
                </a:cubicBezTo>
                <a:cubicBezTo>
                  <a:pt x="2747" y="349"/>
                  <a:pt x="2748" y="340"/>
                  <a:pt x="2748" y="328"/>
                </a:cubicBezTo>
                <a:lnTo>
                  <a:pt x="2748" y="60"/>
                </a:lnTo>
                <a:cubicBezTo>
                  <a:pt x="2748" y="51"/>
                  <a:pt x="2747" y="45"/>
                  <a:pt x="2745" y="43"/>
                </a:cubicBezTo>
                <a:cubicBezTo>
                  <a:pt x="2743" y="41"/>
                  <a:pt x="2737" y="39"/>
                  <a:pt x="2728" y="39"/>
                </a:cubicBezTo>
                <a:cubicBezTo>
                  <a:pt x="2698" y="39"/>
                  <a:pt x="2677" y="46"/>
                  <a:pt x="2664" y="59"/>
                </a:cubicBezTo>
                <a:cubicBezTo>
                  <a:pt x="2652" y="71"/>
                  <a:pt x="2640" y="92"/>
                  <a:pt x="2628" y="120"/>
                </a:cubicBezTo>
                <a:lnTo>
                  <a:pt x="2604" y="111"/>
                </a:lnTo>
                <a:lnTo>
                  <a:pt x="2643" y="0"/>
                </a:lnTo>
                <a:close/>
                <a:moveTo>
                  <a:pt x="3261" y="13"/>
                </a:moveTo>
                <a:lnTo>
                  <a:pt x="3281" y="13"/>
                </a:lnTo>
                <a:lnTo>
                  <a:pt x="3310" y="129"/>
                </a:lnTo>
                <a:lnTo>
                  <a:pt x="3285" y="136"/>
                </a:lnTo>
                <a:cubicBezTo>
                  <a:pt x="3269" y="104"/>
                  <a:pt x="3249" y="80"/>
                  <a:pt x="3226" y="62"/>
                </a:cubicBezTo>
                <a:cubicBezTo>
                  <a:pt x="3202" y="45"/>
                  <a:pt x="3177" y="36"/>
                  <a:pt x="3149" y="36"/>
                </a:cubicBezTo>
                <a:cubicBezTo>
                  <a:pt x="3126" y="36"/>
                  <a:pt x="3107" y="42"/>
                  <a:pt x="3092" y="53"/>
                </a:cubicBezTo>
                <a:cubicBezTo>
                  <a:pt x="3076" y="64"/>
                  <a:pt x="3069" y="78"/>
                  <a:pt x="3069" y="94"/>
                </a:cubicBezTo>
                <a:cubicBezTo>
                  <a:pt x="3069" y="109"/>
                  <a:pt x="3075" y="122"/>
                  <a:pt x="3087" y="132"/>
                </a:cubicBezTo>
                <a:cubicBezTo>
                  <a:pt x="3100" y="142"/>
                  <a:pt x="3120" y="151"/>
                  <a:pt x="3147" y="159"/>
                </a:cubicBezTo>
                <a:lnTo>
                  <a:pt x="3217" y="180"/>
                </a:lnTo>
                <a:cubicBezTo>
                  <a:pt x="3253" y="190"/>
                  <a:pt x="3280" y="204"/>
                  <a:pt x="3297" y="221"/>
                </a:cubicBezTo>
                <a:cubicBezTo>
                  <a:pt x="3315" y="238"/>
                  <a:pt x="3323" y="259"/>
                  <a:pt x="3323" y="285"/>
                </a:cubicBezTo>
                <a:cubicBezTo>
                  <a:pt x="3323" y="315"/>
                  <a:pt x="3310" y="342"/>
                  <a:pt x="3283" y="364"/>
                </a:cubicBezTo>
                <a:cubicBezTo>
                  <a:pt x="3256" y="386"/>
                  <a:pt x="3222" y="397"/>
                  <a:pt x="3182" y="397"/>
                </a:cubicBezTo>
                <a:cubicBezTo>
                  <a:pt x="3159" y="397"/>
                  <a:pt x="3138" y="394"/>
                  <a:pt x="3121" y="387"/>
                </a:cubicBezTo>
                <a:cubicBezTo>
                  <a:pt x="3104" y="380"/>
                  <a:pt x="3087" y="369"/>
                  <a:pt x="3069" y="354"/>
                </a:cubicBezTo>
                <a:lnTo>
                  <a:pt x="3057" y="390"/>
                </a:lnTo>
                <a:lnTo>
                  <a:pt x="3038" y="390"/>
                </a:lnTo>
                <a:lnTo>
                  <a:pt x="3013" y="255"/>
                </a:lnTo>
                <a:lnTo>
                  <a:pt x="3038" y="250"/>
                </a:lnTo>
                <a:cubicBezTo>
                  <a:pt x="3052" y="287"/>
                  <a:pt x="3071" y="315"/>
                  <a:pt x="3098" y="336"/>
                </a:cubicBezTo>
                <a:cubicBezTo>
                  <a:pt x="3124" y="356"/>
                  <a:pt x="3152" y="367"/>
                  <a:pt x="3182" y="367"/>
                </a:cubicBezTo>
                <a:cubicBezTo>
                  <a:pt x="3206" y="367"/>
                  <a:pt x="3228" y="360"/>
                  <a:pt x="3247" y="346"/>
                </a:cubicBezTo>
                <a:cubicBezTo>
                  <a:pt x="3265" y="332"/>
                  <a:pt x="3275" y="316"/>
                  <a:pt x="3275" y="297"/>
                </a:cubicBezTo>
                <a:cubicBezTo>
                  <a:pt x="3275" y="279"/>
                  <a:pt x="3268" y="265"/>
                  <a:pt x="3255" y="255"/>
                </a:cubicBezTo>
                <a:cubicBezTo>
                  <a:pt x="3242" y="244"/>
                  <a:pt x="3222" y="235"/>
                  <a:pt x="3193" y="227"/>
                </a:cubicBezTo>
                <a:lnTo>
                  <a:pt x="3125" y="207"/>
                </a:lnTo>
                <a:cubicBezTo>
                  <a:pt x="3090" y="197"/>
                  <a:pt x="3064" y="184"/>
                  <a:pt x="3047" y="168"/>
                </a:cubicBezTo>
                <a:cubicBezTo>
                  <a:pt x="3030" y="151"/>
                  <a:pt x="3022" y="130"/>
                  <a:pt x="3022" y="106"/>
                </a:cubicBezTo>
                <a:cubicBezTo>
                  <a:pt x="3022" y="79"/>
                  <a:pt x="3034" y="56"/>
                  <a:pt x="3059" y="36"/>
                </a:cubicBezTo>
                <a:cubicBezTo>
                  <a:pt x="3084" y="16"/>
                  <a:pt x="3115" y="6"/>
                  <a:pt x="3153" y="6"/>
                </a:cubicBezTo>
                <a:cubicBezTo>
                  <a:pt x="3191" y="6"/>
                  <a:pt x="3224" y="17"/>
                  <a:pt x="3250" y="39"/>
                </a:cubicBezTo>
                <a:lnTo>
                  <a:pt x="3261" y="13"/>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21" name="圆角矩形 28"/>
          <p:cNvSpPr>
            <a:spLocks noChangeArrowheads="1" noChangeAspect="1"/>
          </p:cNvSpPr>
          <p:nvPr/>
        </p:nvSpPr>
        <p:spPr bwMode="auto">
          <a:xfrm>
            <a:off x="4902200" y="1177925"/>
            <a:ext cx="652463" cy="654050"/>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sz="800">
              <a:solidFill>
                <a:schemeClr val="accent2"/>
              </a:solidFill>
            </a:endParaRPr>
          </a:p>
        </p:txBody>
      </p:sp>
      <p:sp>
        <p:nvSpPr>
          <p:cNvPr id="9222" name="TextBox 29"/>
          <p:cNvSpPr txBox="1">
            <a:spLocks noChangeArrowheads="1"/>
          </p:cNvSpPr>
          <p:nvPr/>
        </p:nvSpPr>
        <p:spPr bwMode="auto">
          <a:xfrm>
            <a:off x="4873625" y="1125538"/>
            <a:ext cx="69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4000">
                <a:solidFill>
                  <a:schemeClr val="accent2"/>
                </a:solidFill>
                <a:latin charset="-122" panose="020b0800000000000000" pitchFamily="34" typeface="华康俪金黑W8(P)"/>
                <a:ea charset="-122" panose="020b0800000000000000" pitchFamily="34" typeface="华康俪金黑W8(P)"/>
              </a:rPr>
              <a:t>壹</a:t>
            </a:r>
          </a:p>
        </p:txBody>
      </p:sp>
      <p:sp>
        <p:nvSpPr>
          <p:cNvPr id="9223" name="圆角矩形 30"/>
          <p:cNvSpPr>
            <a:spLocks noChangeArrowheads="1" noChangeAspect="1"/>
          </p:cNvSpPr>
          <p:nvPr/>
        </p:nvSpPr>
        <p:spPr bwMode="auto">
          <a:xfrm>
            <a:off x="5297488" y="2106613"/>
            <a:ext cx="652462" cy="652462"/>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sz="800">
              <a:solidFill>
                <a:schemeClr val="accent2"/>
              </a:solidFill>
            </a:endParaRPr>
          </a:p>
        </p:txBody>
      </p:sp>
      <p:sp>
        <p:nvSpPr>
          <p:cNvPr id="9224" name="TextBox 31"/>
          <p:cNvSpPr txBox="1">
            <a:spLocks noChangeArrowheads="1"/>
          </p:cNvSpPr>
          <p:nvPr/>
        </p:nvSpPr>
        <p:spPr bwMode="auto">
          <a:xfrm>
            <a:off x="5270500" y="2052638"/>
            <a:ext cx="69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4000">
                <a:solidFill>
                  <a:schemeClr val="accent2"/>
                </a:solidFill>
                <a:latin charset="-122" panose="020b0800000000000000" pitchFamily="34" typeface="华康俪金黑W8(P)"/>
                <a:ea charset="-122" panose="020b0800000000000000" pitchFamily="34" typeface="华康俪金黑W8(P)"/>
              </a:rPr>
              <a:t>贰</a:t>
            </a:r>
          </a:p>
        </p:txBody>
      </p:sp>
      <p:sp>
        <p:nvSpPr>
          <p:cNvPr id="9225" name="圆角矩形 32"/>
          <p:cNvSpPr>
            <a:spLocks noChangeArrowheads="1" noChangeAspect="1"/>
          </p:cNvSpPr>
          <p:nvPr/>
        </p:nvSpPr>
        <p:spPr bwMode="auto">
          <a:xfrm>
            <a:off x="5597525" y="3143250"/>
            <a:ext cx="652463" cy="652463"/>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sz="800">
              <a:solidFill>
                <a:schemeClr val="accent2"/>
              </a:solidFill>
            </a:endParaRPr>
          </a:p>
        </p:txBody>
      </p:sp>
      <p:sp>
        <p:nvSpPr>
          <p:cNvPr id="9226" name="TextBox 33"/>
          <p:cNvSpPr txBox="1">
            <a:spLocks noChangeArrowheads="1"/>
          </p:cNvSpPr>
          <p:nvPr/>
        </p:nvSpPr>
        <p:spPr bwMode="auto">
          <a:xfrm>
            <a:off x="5568950" y="3089275"/>
            <a:ext cx="69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4000">
                <a:solidFill>
                  <a:schemeClr val="accent2"/>
                </a:solidFill>
                <a:latin charset="-122" panose="020b0800000000000000" pitchFamily="34" typeface="华康俪金黑W8(P)"/>
                <a:ea charset="-122" panose="020b0800000000000000" pitchFamily="34" typeface="华康俪金黑W8(P)"/>
              </a:rPr>
              <a:t>叁</a:t>
            </a:r>
          </a:p>
        </p:txBody>
      </p:sp>
      <p:sp>
        <p:nvSpPr>
          <p:cNvPr id="9227" name="圆角矩形 34"/>
          <p:cNvSpPr>
            <a:spLocks noChangeArrowheads="1" noChangeAspect="1"/>
          </p:cNvSpPr>
          <p:nvPr/>
        </p:nvSpPr>
        <p:spPr bwMode="auto">
          <a:xfrm>
            <a:off x="5297488" y="4176713"/>
            <a:ext cx="652462" cy="652462"/>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sz="800">
              <a:solidFill>
                <a:schemeClr val="accent2"/>
              </a:solidFill>
            </a:endParaRPr>
          </a:p>
        </p:txBody>
      </p:sp>
      <p:sp>
        <p:nvSpPr>
          <p:cNvPr id="9228" name="TextBox 35"/>
          <p:cNvSpPr txBox="1">
            <a:spLocks noChangeArrowheads="1"/>
          </p:cNvSpPr>
          <p:nvPr/>
        </p:nvSpPr>
        <p:spPr bwMode="auto">
          <a:xfrm>
            <a:off x="5270500" y="4122738"/>
            <a:ext cx="69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4000">
                <a:solidFill>
                  <a:schemeClr val="accent2"/>
                </a:solidFill>
                <a:latin charset="-122" panose="020b0800000000000000" pitchFamily="34" typeface="华康俪金黑W8(P)"/>
                <a:ea charset="-122" panose="020b0800000000000000" pitchFamily="34" typeface="华康俪金黑W8(P)"/>
              </a:rPr>
              <a:t>肆</a:t>
            </a:r>
          </a:p>
        </p:txBody>
      </p:sp>
      <p:sp>
        <p:nvSpPr>
          <p:cNvPr id="9229" name="圆角矩形 36"/>
          <p:cNvSpPr>
            <a:spLocks noChangeArrowheads="1" noChangeAspect="1"/>
          </p:cNvSpPr>
          <p:nvPr/>
        </p:nvSpPr>
        <p:spPr bwMode="auto">
          <a:xfrm>
            <a:off x="4902200" y="5151438"/>
            <a:ext cx="652463" cy="652462"/>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sz="800">
              <a:solidFill>
                <a:schemeClr val="accent2"/>
              </a:solidFill>
            </a:endParaRPr>
          </a:p>
        </p:txBody>
      </p:sp>
      <p:sp>
        <p:nvSpPr>
          <p:cNvPr id="9230" name="TextBox 41"/>
          <p:cNvSpPr txBox="1">
            <a:spLocks noChangeArrowheads="1"/>
          </p:cNvSpPr>
          <p:nvPr/>
        </p:nvSpPr>
        <p:spPr bwMode="auto">
          <a:xfrm>
            <a:off x="4873625" y="5097463"/>
            <a:ext cx="69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4000">
                <a:solidFill>
                  <a:schemeClr val="accent2"/>
                </a:solidFill>
                <a:latin charset="-122" panose="020b0800000000000000" pitchFamily="34" typeface="华康俪金黑W8(P)"/>
                <a:ea charset="-122" panose="020b0800000000000000" pitchFamily="34" typeface="华康俪金黑W8(P)"/>
              </a:rPr>
              <a:t>伍</a:t>
            </a:r>
          </a:p>
        </p:txBody>
      </p:sp>
      <p:sp>
        <p:nvSpPr>
          <p:cNvPr id="9231" name="TextBox 42"/>
          <p:cNvSpPr txBox="1">
            <a:spLocks noChangeArrowheads="1"/>
          </p:cNvSpPr>
          <p:nvPr/>
        </p:nvSpPr>
        <p:spPr bwMode="auto">
          <a:xfrm>
            <a:off x="5600700" y="1187450"/>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3200">
                <a:latin charset="-122" panose="020b0503020204020204" pitchFamily="34" typeface="微软雅黑"/>
                <a:ea charset="-122" pitchFamily="34" typeface="微软雅黑"/>
              </a:rPr>
              <a:t>这里输入第一章的大标题</a:t>
            </a:r>
          </a:p>
        </p:txBody>
      </p:sp>
      <p:sp>
        <p:nvSpPr>
          <p:cNvPr id="9232" name="TextBox 44"/>
          <p:cNvSpPr txBox="1">
            <a:spLocks noChangeArrowheads="1"/>
          </p:cNvSpPr>
          <p:nvPr/>
        </p:nvSpPr>
        <p:spPr bwMode="auto">
          <a:xfrm>
            <a:off x="5995988" y="2106613"/>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3200">
                <a:latin charset="-122" panose="020b0503020204020204" pitchFamily="34" typeface="微软雅黑"/>
                <a:ea charset="-122" pitchFamily="34" typeface="微软雅黑"/>
              </a:rPr>
              <a:t>这里输入第二章的大标题</a:t>
            </a:r>
          </a:p>
        </p:txBody>
      </p:sp>
      <p:sp>
        <p:nvSpPr>
          <p:cNvPr id="9233" name="TextBox 45"/>
          <p:cNvSpPr txBox="1">
            <a:spLocks noChangeArrowheads="1"/>
          </p:cNvSpPr>
          <p:nvPr/>
        </p:nvSpPr>
        <p:spPr bwMode="auto">
          <a:xfrm>
            <a:off x="6296025" y="3151188"/>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3200">
                <a:latin charset="-122" panose="020b0503020204020204" pitchFamily="34" typeface="微软雅黑"/>
                <a:ea charset="-122" pitchFamily="34" typeface="微软雅黑"/>
              </a:rPr>
              <a:t>这里输入第三章的大标题</a:t>
            </a:r>
          </a:p>
        </p:txBody>
      </p:sp>
      <p:sp>
        <p:nvSpPr>
          <p:cNvPr id="9234" name="TextBox 46"/>
          <p:cNvSpPr txBox="1">
            <a:spLocks noChangeArrowheads="1"/>
          </p:cNvSpPr>
          <p:nvPr/>
        </p:nvSpPr>
        <p:spPr bwMode="auto">
          <a:xfrm>
            <a:off x="5995988" y="4210050"/>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3200">
                <a:latin charset="-122" panose="020b0503020204020204" pitchFamily="34" typeface="微软雅黑"/>
                <a:ea charset="-122" pitchFamily="34" typeface="微软雅黑"/>
              </a:rPr>
              <a:t>这里输入第四章的大标题</a:t>
            </a:r>
          </a:p>
        </p:txBody>
      </p:sp>
      <p:sp>
        <p:nvSpPr>
          <p:cNvPr id="9235" name="TextBox 47"/>
          <p:cNvSpPr txBox="1">
            <a:spLocks noChangeArrowheads="1"/>
          </p:cNvSpPr>
          <p:nvPr/>
        </p:nvSpPr>
        <p:spPr bwMode="auto">
          <a:xfrm>
            <a:off x="5600700" y="5214938"/>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3200">
                <a:latin charset="-122" panose="020b0503020204020204" pitchFamily="34" typeface="微软雅黑"/>
                <a:ea charset="-122" pitchFamily="34" typeface="微软雅黑"/>
              </a:rPr>
              <a:t>这里输入第五章的大标题</a:t>
            </a:r>
          </a:p>
        </p:txBody>
      </p:sp>
    </p:spTree>
  </p:cSld>
  <p:clrMapOvr>
    <a:masterClrMapping/>
  </p:clrMapOvr>
  <p:transition advTm="8561"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9219"/>
                                        </p:tgtEl>
                                        <p:attrNameLst>
                                          <p:attrName>style.visibility</p:attrName>
                                        </p:attrNameLst>
                                      </p:cBhvr>
                                      <p:to>
                                        <p:strVal val="visible"/>
                                      </p:to>
                                    </p:set>
                                    <p:anim calcmode="lin" valueType="num">
                                      <p:cBhvr>
                                        <p:cTn dur="1000" fill="hold" id="7"/>
                                        <p:tgtEl>
                                          <p:spTgt spid="9219"/>
                                        </p:tgtEl>
                                        <p:attrNameLst>
                                          <p:attrName>ppt_w</p:attrName>
                                        </p:attrNameLst>
                                      </p:cBhvr>
                                      <p:tavLst>
                                        <p:tav tm="0">
                                          <p:val>
                                            <p:fltVal val="0"/>
                                          </p:val>
                                        </p:tav>
                                        <p:tav tm="100000">
                                          <p:val>
                                            <p:strVal val="#ppt_w"/>
                                          </p:val>
                                        </p:tav>
                                      </p:tavLst>
                                    </p:anim>
                                    <p:anim calcmode="lin" valueType="num">
                                      <p:cBhvr>
                                        <p:cTn dur="1000" fill="hold" id="8"/>
                                        <p:tgtEl>
                                          <p:spTgt spid="9219"/>
                                        </p:tgtEl>
                                        <p:attrNameLst>
                                          <p:attrName>ppt_h</p:attrName>
                                        </p:attrNameLst>
                                      </p:cBhvr>
                                      <p:tavLst>
                                        <p:tav tm="0">
                                          <p:val>
                                            <p:fltVal val="0"/>
                                          </p:val>
                                        </p:tav>
                                        <p:tav tm="100000">
                                          <p:val>
                                            <p:strVal val="#ppt_h"/>
                                          </p:val>
                                        </p:tav>
                                      </p:tavLst>
                                    </p:anim>
                                    <p:anim calcmode="lin" valueType="num">
                                      <p:cBhvr>
                                        <p:cTn dur="1000" fill="hold" id="9"/>
                                        <p:tgtEl>
                                          <p:spTgt spid="9219"/>
                                        </p:tgtEl>
                                        <p:attrNameLst>
                                          <p:attrName>style.rotation</p:attrName>
                                        </p:attrNameLst>
                                      </p:cBhvr>
                                      <p:tavLst>
                                        <p:tav tm="0">
                                          <p:val>
                                            <p:fltVal val="90"/>
                                          </p:val>
                                        </p:tav>
                                        <p:tav tm="100000">
                                          <p:val>
                                            <p:fltVal val="0"/>
                                          </p:val>
                                        </p:tav>
                                      </p:tavLst>
                                    </p:anim>
                                    <p:animEffect filter="fade" transition="in">
                                      <p:cBhvr>
                                        <p:cTn dur="1000" id="10"/>
                                        <p:tgtEl>
                                          <p:spTgt spid="9219"/>
                                        </p:tgtEl>
                                      </p:cBhvr>
                                    </p:animEffect>
                                  </p:childTnLst>
                                </p:cTn>
                              </p:par>
                            </p:childTnLst>
                          </p:cTn>
                        </p:par>
                        <p:par>
                          <p:cTn fill="hold" id="11" nodeType="afterGroup">
                            <p:stCondLst>
                              <p:cond delay="1000"/>
                            </p:stCondLst>
                            <p:childTnLst>
                              <p:par>
                                <p:cTn fill="hold" grpId="0" id="12" nodeType="afterEffect" presetClass="entr" presetID="42" presetSubtype="0">
                                  <p:stCondLst>
                                    <p:cond delay="0"/>
                                  </p:stCondLst>
                                  <p:childTnLst>
                                    <p:set>
                                      <p:cBhvr>
                                        <p:cTn dur="1" fill="hold" id="13">
                                          <p:stCondLst>
                                            <p:cond delay="0"/>
                                          </p:stCondLst>
                                        </p:cTn>
                                        <p:tgtEl>
                                          <p:spTgt spid="9220"/>
                                        </p:tgtEl>
                                        <p:attrNameLst>
                                          <p:attrName>style.visibility</p:attrName>
                                        </p:attrNameLst>
                                      </p:cBhvr>
                                      <p:to>
                                        <p:strVal val="visible"/>
                                      </p:to>
                                    </p:set>
                                    <p:animEffect filter="fade" transition="in">
                                      <p:cBhvr>
                                        <p:cTn dur="500" id="14"/>
                                        <p:tgtEl>
                                          <p:spTgt spid="9220"/>
                                        </p:tgtEl>
                                      </p:cBhvr>
                                    </p:animEffect>
                                    <p:anim calcmode="lin" valueType="num">
                                      <p:cBhvr>
                                        <p:cTn dur="500" fill="hold" id="15"/>
                                        <p:tgtEl>
                                          <p:spTgt spid="9220"/>
                                        </p:tgtEl>
                                        <p:attrNameLst>
                                          <p:attrName>ppt_x</p:attrName>
                                        </p:attrNameLst>
                                      </p:cBhvr>
                                      <p:tavLst>
                                        <p:tav tm="0">
                                          <p:val>
                                            <p:strVal val="#ppt_x"/>
                                          </p:val>
                                        </p:tav>
                                        <p:tav tm="100000">
                                          <p:val>
                                            <p:strVal val="#ppt_x"/>
                                          </p:val>
                                        </p:tav>
                                      </p:tavLst>
                                    </p:anim>
                                    <p:anim calcmode="lin" valueType="num">
                                      <p:cBhvr>
                                        <p:cTn dur="500" fill="hold" id="16"/>
                                        <p:tgtEl>
                                          <p:spTgt spid="922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31" presetSubtype="0">
                                  <p:stCondLst>
                                    <p:cond delay="0"/>
                                  </p:stCondLst>
                                  <p:childTnLst>
                                    <p:set>
                                      <p:cBhvr>
                                        <p:cTn dur="1" fill="hold" id="19">
                                          <p:stCondLst>
                                            <p:cond delay="0"/>
                                          </p:stCondLst>
                                        </p:cTn>
                                        <p:tgtEl>
                                          <p:spTgt spid="9221"/>
                                        </p:tgtEl>
                                        <p:attrNameLst>
                                          <p:attrName>style.visibility</p:attrName>
                                        </p:attrNameLst>
                                      </p:cBhvr>
                                      <p:to>
                                        <p:strVal val="visible"/>
                                      </p:to>
                                    </p:set>
                                    <p:anim calcmode="lin" valueType="num">
                                      <p:cBhvr>
                                        <p:cTn dur="400" fill="hold" id="20"/>
                                        <p:tgtEl>
                                          <p:spTgt spid="9221"/>
                                        </p:tgtEl>
                                        <p:attrNameLst>
                                          <p:attrName>ppt_w</p:attrName>
                                        </p:attrNameLst>
                                      </p:cBhvr>
                                      <p:tavLst>
                                        <p:tav tm="0">
                                          <p:val>
                                            <p:fltVal val="0"/>
                                          </p:val>
                                        </p:tav>
                                        <p:tav tm="100000">
                                          <p:val>
                                            <p:strVal val="#ppt_w"/>
                                          </p:val>
                                        </p:tav>
                                      </p:tavLst>
                                    </p:anim>
                                    <p:anim calcmode="lin" valueType="num">
                                      <p:cBhvr>
                                        <p:cTn dur="400" fill="hold" id="21"/>
                                        <p:tgtEl>
                                          <p:spTgt spid="9221"/>
                                        </p:tgtEl>
                                        <p:attrNameLst>
                                          <p:attrName>ppt_h</p:attrName>
                                        </p:attrNameLst>
                                      </p:cBhvr>
                                      <p:tavLst>
                                        <p:tav tm="0">
                                          <p:val>
                                            <p:fltVal val="0"/>
                                          </p:val>
                                        </p:tav>
                                        <p:tav tm="100000">
                                          <p:val>
                                            <p:strVal val="#ppt_h"/>
                                          </p:val>
                                        </p:tav>
                                      </p:tavLst>
                                    </p:anim>
                                    <p:anim calcmode="lin" valueType="num">
                                      <p:cBhvr>
                                        <p:cTn dur="400" fill="hold" id="22"/>
                                        <p:tgtEl>
                                          <p:spTgt spid="9221"/>
                                        </p:tgtEl>
                                        <p:attrNameLst>
                                          <p:attrName>style.rotation</p:attrName>
                                        </p:attrNameLst>
                                      </p:cBhvr>
                                      <p:tavLst>
                                        <p:tav tm="0">
                                          <p:val>
                                            <p:fltVal val="90"/>
                                          </p:val>
                                        </p:tav>
                                        <p:tav tm="100000">
                                          <p:val>
                                            <p:fltVal val="0"/>
                                          </p:val>
                                        </p:tav>
                                      </p:tavLst>
                                    </p:anim>
                                    <p:animEffect filter="fade" transition="in">
                                      <p:cBhvr>
                                        <p:cTn dur="400" id="23"/>
                                        <p:tgtEl>
                                          <p:spTgt spid="9221"/>
                                        </p:tgtEl>
                                      </p:cBhvr>
                                    </p:animEffect>
                                  </p:childTnLst>
                                </p:cTn>
                              </p:par>
                              <p:par>
                                <p:cTn fill="hold" grpId="0" id="24" nodeType="withEffect" presetClass="entr" presetID="31" presetSubtype="0">
                                  <p:stCondLst>
                                    <p:cond delay="0"/>
                                  </p:stCondLst>
                                  <p:childTnLst>
                                    <p:set>
                                      <p:cBhvr>
                                        <p:cTn dur="1" fill="hold" id="25">
                                          <p:stCondLst>
                                            <p:cond delay="0"/>
                                          </p:stCondLst>
                                        </p:cTn>
                                        <p:tgtEl>
                                          <p:spTgt spid="9222"/>
                                        </p:tgtEl>
                                        <p:attrNameLst>
                                          <p:attrName>style.visibility</p:attrName>
                                        </p:attrNameLst>
                                      </p:cBhvr>
                                      <p:to>
                                        <p:strVal val="visible"/>
                                      </p:to>
                                    </p:set>
                                    <p:anim calcmode="lin" valueType="num">
                                      <p:cBhvr>
                                        <p:cTn dur="400" fill="hold" id="26"/>
                                        <p:tgtEl>
                                          <p:spTgt spid="9222"/>
                                        </p:tgtEl>
                                        <p:attrNameLst>
                                          <p:attrName>ppt_w</p:attrName>
                                        </p:attrNameLst>
                                      </p:cBhvr>
                                      <p:tavLst>
                                        <p:tav tm="0">
                                          <p:val>
                                            <p:fltVal val="0"/>
                                          </p:val>
                                        </p:tav>
                                        <p:tav tm="100000">
                                          <p:val>
                                            <p:strVal val="#ppt_w"/>
                                          </p:val>
                                        </p:tav>
                                      </p:tavLst>
                                    </p:anim>
                                    <p:anim calcmode="lin" valueType="num">
                                      <p:cBhvr>
                                        <p:cTn dur="400" fill="hold" id="27"/>
                                        <p:tgtEl>
                                          <p:spTgt spid="9222"/>
                                        </p:tgtEl>
                                        <p:attrNameLst>
                                          <p:attrName>ppt_h</p:attrName>
                                        </p:attrNameLst>
                                      </p:cBhvr>
                                      <p:tavLst>
                                        <p:tav tm="0">
                                          <p:val>
                                            <p:fltVal val="0"/>
                                          </p:val>
                                        </p:tav>
                                        <p:tav tm="100000">
                                          <p:val>
                                            <p:strVal val="#ppt_h"/>
                                          </p:val>
                                        </p:tav>
                                      </p:tavLst>
                                    </p:anim>
                                    <p:anim calcmode="lin" valueType="num">
                                      <p:cBhvr>
                                        <p:cTn dur="400" fill="hold" id="28"/>
                                        <p:tgtEl>
                                          <p:spTgt spid="9222"/>
                                        </p:tgtEl>
                                        <p:attrNameLst>
                                          <p:attrName>style.rotation</p:attrName>
                                        </p:attrNameLst>
                                      </p:cBhvr>
                                      <p:tavLst>
                                        <p:tav tm="0">
                                          <p:val>
                                            <p:fltVal val="90"/>
                                          </p:val>
                                        </p:tav>
                                        <p:tav tm="100000">
                                          <p:val>
                                            <p:fltVal val="0"/>
                                          </p:val>
                                        </p:tav>
                                      </p:tavLst>
                                    </p:anim>
                                    <p:animEffect filter="fade" transition="in">
                                      <p:cBhvr>
                                        <p:cTn dur="400" id="29"/>
                                        <p:tgtEl>
                                          <p:spTgt spid="9222"/>
                                        </p:tgtEl>
                                      </p:cBhvr>
                                    </p:animEffect>
                                  </p:childTnLst>
                                </p:cTn>
                              </p:par>
                            </p:childTnLst>
                          </p:cTn>
                        </p:par>
                        <p:par>
                          <p:cTn fill="hold" id="30" nodeType="afterGroup">
                            <p:stCondLst>
                              <p:cond delay="1900"/>
                            </p:stCondLst>
                            <p:childTnLst>
                              <p:par>
                                <p:cTn fill="hold" grpId="0" id="31" nodeType="afterEffect" presetClass="entr" presetID="22" presetSubtype="8">
                                  <p:stCondLst>
                                    <p:cond delay="0"/>
                                  </p:stCondLst>
                                  <p:childTnLst>
                                    <p:set>
                                      <p:cBhvr>
                                        <p:cTn dur="1" fill="hold" id="32">
                                          <p:stCondLst>
                                            <p:cond delay="0"/>
                                          </p:stCondLst>
                                        </p:cTn>
                                        <p:tgtEl>
                                          <p:spTgt spid="9231"/>
                                        </p:tgtEl>
                                        <p:attrNameLst>
                                          <p:attrName>style.visibility</p:attrName>
                                        </p:attrNameLst>
                                      </p:cBhvr>
                                      <p:to>
                                        <p:strVal val="visible"/>
                                      </p:to>
                                    </p:set>
                                    <p:animEffect filter="wipe(left)" transition="in">
                                      <p:cBhvr>
                                        <p:cTn dur="500" id="33"/>
                                        <p:tgtEl>
                                          <p:spTgt spid="9231"/>
                                        </p:tgtEl>
                                      </p:cBhvr>
                                    </p:animEffect>
                                  </p:childTnLst>
                                </p:cTn>
                              </p:par>
                            </p:childTnLst>
                          </p:cTn>
                        </p:par>
                        <p:par>
                          <p:cTn fill="hold" id="34" nodeType="afterGroup">
                            <p:stCondLst>
                              <p:cond delay="2400"/>
                            </p:stCondLst>
                            <p:childTnLst>
                              <p:par>
                                <p:cTn fill="hold" grpId="0" id="35" nodeType="afterEffect" presetClass="entr" presetID="31" presetSubtype="0">
                                  <p:stCondLst>
                                    <p:cond delay="0"/>
                                  </p:stCondLst>
                                  <p:childTnLst>
                                    <p:set>
                                      <p:cBhvr>
                                        <p:cTn dur="1" fill="hold" id="36">
                                          <p:stCondLst>
                                            <p:cond delay="0"/>
                                          </p:stCondLst>
                                        </p:cTn>
                                        <p:tgtEl>
                                          <p:spTgt spid="9223"/>
                                        </p:tgtEl>
                                        <p:attrNameLst>
                                          <p:attrName>style.visibility</p:attrName>
                                        </p:attrNameLst>
                                      </p:cBhvr>
                                      <p:to>
                                        <p:strVal val="visible"/>
                                      </p:to>
                                    </p:set>
                                    <p:anim calcmode="lin" valueType="num">
                                      <p:cBhvr>
                                        <p:cTn dur="400" fill="hold" id="37"/>
                                        <p:tgtEl>
                                          <p:spTgt spid="9223"/>
                                        </p:tgtEl>
                                        <p:attrNameLst>
                                          <p:attrName>ppt_w</p:attrName>
                                        </p:attrNameLst>
                                      </p:cBhvr>
                                      <p:tavLst>
                                        <p:tav tm="0">
                                          <p:val>
                                            <p:fltVal val="0"/>
                                          </p:val>
                                        </p:tav>
                                        <p:tav tm="100000">
                                          <p:val>
                                            <p:strVal val="#ppt_w"/>
                                          </p:val>
                                        </p:tav>
                                      </p:tavLst>
                                    </p:anim>
                                    <p:anim calcmode="lin" valueType="num">
                                      <p:cBhvr>
                                        <p:cTn dur="400" fill="hold" id="38"/>
                                        <p:tgtEl>
                                          <p:spTgt spid="9223"/>
                                        </p:tgtEl>
                                        <p:attrNameLst>
                                          <p:attrName>ppt_h</p:attrName>
                                        </p:attrNameLst>
                                      </p:cBhvr>
                                      <p:tavLst>
                                        <p:tav tm="0">
                                          <p:val>
                                            <p:fltVal val="0"/>
                                          </p:val>
                                        </p:tav>
                                        <p:tav tm="100000">
                                          <p:val>
                                            <p:strVal val="#ppt_h"/>
                                          </p:val>
                                        </p:tav>
                                      </p:tavLst>
                                    </p:anim>
                                    <p:anim calcmode="lin" valueType="num">
                                      <p:cBhvr>
                                        <p:cTn dur="400" fill="hold" id="39"/>
                                        <p:tgtEl>
                                          <p:spTgt spid="9223"/>
                                        </p:tgtEl>
                                        <p:attrNameLst>
                                          <p:attrName>style.rotation</p:attrName>
                                        </p:attrNameLst>
                                      </p:cBhvr>
                                      <p:tavLst>
                                        <p:tav tm="0">
                                          <p:val>
                                            <p:fltVal val="90"/>
                                          </p:val>
                                        </p:tav>
                                        <p:tav tm="100000">
                                          <p:val>
                                            <p:fltVal val="0"/>
                                          </p:val>
                                        </p:tav>
                                      </p:tavLst>
                                    </p:anim>
                                    <p:animEffect filter="fade" transition="in">
                                      <p:cBhvr>
                                        <p:cTn dur="400" id="40"/>
                                        <p:tgtEl>
                                          <p:spTgt spid="9223"/>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9224"/>
                                        </p:tgtEl>
                                        <p:attrNameLst>
                                          <p:attrName>style.visibility</p:attrName>
                                        </p:attrNameLst>
                                      </p:cBhvr>
                                      <p:to>
                                        <p:strVal val="visible"/>
                                      </p:to>
                                    </p:set>
                                    <p:anim calcmode="lin" valueType="num">
                                      <p:cBhvr>
                                        <p:cTn dur="400" fill="hold" id="43"/>
                                        <p:tgtEl>
                                          <p:spTgt spid="9224"/>
                                        </p:tgtEl>
                                        <p:attrNameLst>
                                          <p:attrName>ppt_w</p:attrName>
                                        </p:attrNameLst>
                                      </p:cBhvr>
                                      <p:tavLst>
                                        <p:tav tm="0">
                                          <p:val>
                                            <p:fltVal val="0"/>
                                          </p:val>
                                        </p:tav>
                                        <p:tav tm="100000">
                                          <p:val>
                                            <p:strVal val="#ppt_w"/>
                                          </p:val>
                                        </p:tav>
                                      </p:tavLst>
                                    </p:anim>
                                    <p:anim calcmode="lin" valueType="num">
                                      <p:cBhvr>
                                        <p:cTn dur="400" fill="hold" id="44"/>
                                        <p:tgtEl>
                                          <p:spTgt spid="9224"/>
                                        </p:tgtEl>
                                        <p:attrNameLst>
                                          <p:attrName>ppt_h</p:attrName>
                                        </p:attrNameLst>
                                      </p:cBhvr>
                                      <p:tavLst>
                                        <p:tav tm="0">
                                          <p:val>
                                            <p:fltVal val="0"/>
                                          </p:val>
                                        </p:tav>
                                        <p:tav tm="100000">
                                          <p:val>
                                            <p:strVal val="#ppt_h"/>
                                          </p:val>
                                        </p:tav>
                                      </p:tavLst>
                                    </p:anim>
                                    <p:anim calcmode="lin" valueType="num">
                                      <p:cBhvr>
                                        <p:cTn dur="400" fill="hold" id="45"/>
                                        <p:tgtEl>
                                          <p:spTgt spid="9224"/>
                                        </p:tgtEl>
                                        <p:attrNameLst>
                                          <p:attrName>style.rotation</p:attrName>
                                        </p:attrNameLst>
                                      </p:cBhvr>
                                      <p:tavLst>
                                        <p:tav tm="0">
                                          <p:val>
                                            <p:fltVal val="90"/>
                                          </p:val>
                                        </p:tav>
                                        <p:tav tm="100000">
                                          <p:val>
                                            <p:fltVal val="0"/>
                                          </p:val>
                                        </p:tav>
                                      </p:tavLst>
                                    </p:anim>
                                    <p:animEffect filter="fade" transition="in">
                                      <p:cBhvr>
                                        <p:cTn dur="400" id="46"/>
                                        <p:tgtEl>
                                          <p:spTgt spid="9224"/>
                                        </p:tgtEl>
                                      </p:cBhvr>
                                    </p:animEffect>
                                  </p:childTnLst>
                                </p:cTn>
                              </p:par>
                            </p:childTnLst>
                          </p:cTn>
                        </p:par>
                        <p:par>
                          <p:cTn fill="hold" id="47" nodeType="afterGroup">
                            <p:stCondLst>
                              <p:cond delay="2800"/>
                            </p:stCondLst>
                            <p:childTnLst>
                              <p:par>
                                <p:cTn fill="hold" grpId="0" id="48" nodeType="afterEffect" presetClass="entr" presetID="22" presetSubtype="8">
                                  <p:stCondLst>
                                    <p:cond delay="0"/>
                                  </p:stCondLst>
                                  <p:childTnLst>
                                    <p:set>
                                      <p:cBhvr>
                                        <p:cTn dur="1" fill="hold" id="49">
                                          <p:stCondLst>
                                            <p:cond delay="0"/>
                                          </p:stCondLst>
                                        </p:cTn>
                                        <p:tgtEl>
                                          <p:spTgt spid="9232"/>
                                        </p:tgtEl>
                                        <p:attrNameLst>
                                          <p:attrName>style.visibility</p:attrName>
                                        </p:attrNameLst>
                                      </p:cBhvr>
                                      <p:to>
                                        <p:strVal val="visible"/>
                                      </p:to>
                                    </p:set>
                                    <p:animEffect filter="wipe(left)" transition="in">
                                      <p:cBhvr>
                                        <p:cTn dur="500" id="50"/>
                                        <p:tgtEl>
                                          <p:spTgt spid="9232"/>
                                        </p:tgtEl>
                                      </p:cBhvr>
                                    </p:animEffect>
                                  </p:childTnLst>
                                </p:cTn>
                              </p:par>
                            </p:childTnLst>
                          </p:cTn>
                        </p:par>
                        <p:par>
                          <p:cTn fill="hold" id="51" nodeType="afterGroup">
                            <p:stCondLst>
                              <p:cond delay="3300"/>
                            </p:stCondLst>
                            <p:childTnLst>
                              <p:par>
                                <p:cTn fill="hold" grpId="0" id="52" nodeType="afterEffect" presetClass="entr" presetID="31" presetSubtype="0">
                                  <p:stCondLst>
                                    <p:cond delay="0"/>
                                  </p:stCondLst>
                                  <p:childTnLst>
                                    <p:set>
                                      <p:cBhvr>
                                        <p:cTn dur="1" fill="hold" id="53">
                                          <p:stCondLst>
                                            <p:cond delay="0"/>
                                          </p:stCondLst>
                                        </p:cTn>
                                        <p:tgtEl>
                                          <p:spTgt spid="9225"/>
                                        </p:tgtEl>
                                        <p:attrNameLst>
                                          <p:attrName>style.visibility</p:attrName>
                                        </p:attrNameLst>
                                      </p:cBhvr>
                                      <p:to>
                                        <p:strVal val="visible"/>
                                      </p:to>
                                    </p:set>
                                    <p:anim calcmode="lin" valueType="num">
                                      <p:cBhvr>
                                        <p:cTn dur="400" fill="hold" id="54"/>
                                        <p:tgtEl>
                                          <p:spTgt spid="9225"/>
                                        </p:tgtEl>
                                        <p:attrNameLst>
                                          <p:attrName>ppt_w</p:attrName>
                                        </p:attrNameLst>
                                      </p:cBhvr>
                                      <p:tavLst>
                                        <p:tav tm="0">
                                          <p:val>
                                            <p:fltVal val="0"/>
                                          </p:val>
                                        </p:tav>
                                        <p:tav tm="100000">
                                          <p:val>
                                            <p:strVal val="#ppt_w"/>
                                          </p:val>
                                        </p:tav>
                                      </p:tavLst>
                                    </p:anim>
                                    <p:anim calcmode="lin" valueType="num">
                                      <p:cBhvr>
                                        <p:cTn dur="400" fill="hold" id="55"/>
                                        <p:tgtEl>
                                          <p:spTgt spid="9225"/>
                                        </p:tgtEl>
                                        <p:attrNameLst>
                                          <p:attrName>ppt_h</p:attrName>
                                        </p:attrNameLst>
                                      </p:cBhvr>
                                      <p:tavLst>
                                        <p:tav tm="0">
                                          <p:val>
                                            <p:fltVal val="0"/>
                                          </p:val>
                                        </p:tav>
                                        <p:tav tm="100000">
                                          <p:val>
                                            <p:strVal val="#ppt_h"/>
                                          </p:val>
                                        </p:tav>
                                      </p:tavLst>
                                    </p:anim>
                                    <p:anim calcmode="lin" valueType="num">
                                      <p:cBhvr>
                                        <p:cTn dur="400" fill="hold" id="56"/>
                                        <p:tgtEl>
                                          <p:spTgt spid="9225"/>
                                        </p:tgtEl>
                                        <p:attrNameLst>
                                          <p:attrName>style.rotation</p:attrName>
                                        </p:attrNameLst>
                                      </p:cBhvr>
                                      <p:tavLst>
                                        <p:tav tm="0">
                                          <p:val>
                                            <p:fltVal val="90"/>
                                          </p:val>
                                        </p:tav>
                                        <p:tav tm="100000">
                                          <p:val>
                                            <p:fltVal val="0"/>
                                          </p:val>
                                        </p:tav>
                                      </p:tavLst>
                                    </p:anim>
                                    <p:animEffect filter="fade" transition="in">
                                      <p:cBhvr>
                                        <p:cTn dur="400" id="57"/>
                                        <p:tgtEl>
                                          <p:spTgt spid="9225"/>
                                        </p:tgtEl>
                                      </p:cBhvr>
                                    </p:animEffect>
                                  </p:childTnLst>
                                </p:cTn>
                              </p:par>
                              <p:par>
                                <p:cTn fill="hold" grpId="0" id="58" nodeType="withEffect" presetClass="entr" presetID="31" presetSubtype="0">
                                  <p:stCondLst>
                                    <p:cond delay="0"/>
                                  </p:stCondLst>
                                  <p:childTnLst>
                                    <p:set>
                                      <p:cBhvr>
                                        <p:cTn dur="1" fill="hold" id="59">
                                          <p:stCondLst>
                                            <p:cond delay="0"/>
                                          </p:stCondLst>
                                        </p:cTn>
                                        <p:tgtEl>
                                          <p:spTgt spid="9226"/>
                                        </p:tgtEl>
                                        <p:attrNameLst>
                                          <p:attrName>style.visibility</p:attrName>
                                        </p:attrNameLst>
                                      </p:cBhvr>
                                      <p:to>
                                        <p:strVal val="visible"/>
                                      </p:to>
                                    </p:set>
                                    <p:anim calcmode="lin" valueType="num">
                                      <p:cBhvr>
                                        <p:cTn dur="400" fill="hold" id="60"/>
                                        <p:tgtEl>
                                          <p:spTgt spid="9226"/>
                                        </p:tgtEl>
                                        <p:attrNameLst>
                                          <p:attrName>ppt_w</p:attrName>
                                        </p:attrNameLst>
                                      </p:cBhvr>
                                      <p:tavLst>
                                        <p:tav tm="0">
                                          <p:val>
                                            <p:fltVal val="0"/>
                                          </p:val>
                                        </p:tav>
                                        <p:tav tm="100000">
                                          <p:val>
                                            <p:strVal val="#ppt_w"/>
                                          </p:val>
                                        </p:tav>
                                      </p:tavLst>
                                    </p:anim>
                                    <p:anim calcmode="lin" valueType="num">
                                      <p:cBhvr>
                                        <p:cTn dur="400" fill="hold" id="61"/>
                                        <p:tgtEl>
                                          <p:spTgt spid="9226"/>
                                        </p:tgtEl>
                                        <p:attrNameLst>
                                          <p:attrName>ppt_h</p:attrName>
                                        </p:attrNameLst>
                                      </p:cBhvr>
                                      <p:tavLst>
                                        <p:tav tm="0">
                                          <p:val>
                                            <p:fltVal val="0"/>
                                          </p:val>
                                        </p:tav>
                                        <p:tav tm="100000">
                                          <p:val>
                                            <p:strVal val="#ppt_h"/>
                                          </p:val>
                                        </p:tav>
                                      </p:tavLst>
                                    </p:anim>
                                    <p:anim calcmode="lin" valueType="num">
                                      <p:cBhvr>
                                        <p:cTn dur="400" fill="hold" id="62"/>
                                        <p:tgtEl>
                                          <p:spTgt spid="9226"/>
                                        </p:tgtEl>
                                        <p:attrNameLst>
                                          <p:attrName>style.rotation</p:attrName>
                                        </p:attrNameLst>
                                      </p:cBhvr>
                                      <p:tavLst>
                                        <p:tav tm="0">
                                          <p:val>
                                            <p:fltVal val="90"/>
                                          </p:val>
                                        </p:tav>
                                        <p:tav tm="100000">
                                          <p:val>
                                            <p:fltVal val="0"/>
                                          </p:val>
                                        </p:tav>
                                      </p:tavLst>
                                    </p:anim>
                                    <p:animEffect filter="fade" transition="in">
                                      <p:cBhvr>
                                        <p:cTn dur="400" id="63"/>
                                        <p:tgtEl>
                                          <p:spTgt spid="9226"/>
                                        </p:tgtEl>
                                      </p:cBhvr>
                                    </p:animEffect>
                                  </p:childTnLst>
                                </p:cTn>
                              </p:par>
                            </p:childTnLst>
                          </p:cTn>
                        </p:par>
                        <p:par>
                          <p:cTn fill="hold" id="64" nodeType="afterGroup">
                            <p:stCondLst>
                              <p:cond delay="3700"/>
                            </p:stCondLst>
                            <p:childTnLst>
                              <p:par>
                                <p:cTn fill="hold" grpId="0" id="65" nodeType="afterEffect" presetClass="entr" presetID="22" presetSubtype="8">
                                  <p:stCondLst>
                                    <p:cond delay="0"/>
                                  </p:stCondLst>
                                  <p:childTnLst>
                                    <p:set>
                                      <p:cBhvr>
                                        <p:cTn dur="1" fill="hold" id="66">
                                          <p:stCondLst>
                                            <p:cond delay="0"/>
                                          </p:stCondLst>
                                        </p:cTn>
                                        <p:tgtEl>
                                          <p:spTgt spid="9233"/>
                                        </p:tgtEl>
                                        <p:attrNameLst>
                                          <p:attrName>style.visibility</p:attrName>
                                        </p:attrNameLst>
                                      </p:cBhvr>
                                      <p:to>
                                        <p:strVal val="visible"/>
                                      </p:to>
                                    </p:set>
                                    <p:animEffect filter="wipe(left)" transition="in">
                                      <p:cBhvr>
                                        <p:cTn dur="500" id="67"/>
                                        <p:tgtEl>
                                          <p:spTgt spid="9233"/>
                                        </p:tgtEl>
                                      </p:cBhvr>
                                    </p:animEffect>
                                  </p:childTnLst>
                                </p:cTn>
                              </p:par>
                            </p:childTnLst>
                          </p:cTn>
                        </p:par>
                        <p:par>
                          <p:cTn fill="hold" id="68" nodeType="afterGroup">
                            <p:stCondLst>
                              <p:cond delay="4200"/>
                            </p:stCondLst>
                            <p:childTnLst>
                              <p:par>
                                <p:cTn fill="hold" grpId="0" id="69" nodeType="afterEffect" presetClass="entr" presetID="31" presetSubtype="0">
                                  <p:stCondLst>
                                    <p:cond delay="0"/>
                                  </p:stCondLst>
                                  <p:childTnLst>
                                    <p:set>
                                      <p:cBhvr>
                                        <p:cTn dur="1" fill="hold" id="70">
                                          <p:stCondLst>
                                            <p:cond delay="0"/>
                                          </p:stCondLst>
                                        </p:cTn>
                                        <p:tgtEl>
                                          <p:spTgt spid="9227"/>
                                        </p:tgtEl>
                                        <p:attrNameLst>
                                          <p:attrName>style.visibility</p:attrName>
                                        </p:attrNameLst>
                                      </p:cBhvr>
                                      <p:to>
                                        <p:strVal val="visible"/>
                                      </p:to>
                                    </p:set>
                                    <p:anim calcmode="lin" valueType="num">
                                      <p:cBhvr>
                                        <p:cTn dur="400" fill="hold" id="71"/>
                                        <p:tgtEl>
                                          <p:spTgt spid="9227"/>
                                        </p:tgtEl>
                                        <p:attrNameLst>
                                          <p:attrName>ppt_w</p:attrName>
                                        </p:attrNameLst>
                                      </p:cBhvr>
                                      <p:tavLst>
                                        <p:tav tm="0">
                                          <p:val>
                                            <p:fltVal val="0"/>
                                          </p:val>
                                        </p:tav>
                                        <p:tav tm="100000">
                                          <p:val>
                                            <p:strVal val="#ppt_w"/>
                                          </p:val>
                                        </p:tav>
                                      </p:tavLst>
                                    </p:anim>
                                    <p:anim calcmode="lin" valueType="num">
                                      <p:cBhvr>
                                        <p:cTn dur="400" fill="hold" id="72"/>
                                        <p:tgtEl>
                                          <p:spTgt spid="9227"/>
                                        </p:tgtEl>
                                        <p:attrNameLst>
                                          <p:attrName>ppt_h</p:attrName>
                                        </p:attrNameLst>
                                      </p:cBhvr>
                                      <p:tavLst>
                                        <p:tav tm="0">
                                          <p:val>
                                            <p:fltVal val="0"/>
                                          </p:val>
                                        </p:tav>
                                        <p:tav tm="100000">
                                          <p:val>
                                            <p:strVal val="#ppt_h"/>
                                          </p:val>
                                        </p:tav>
                                      </p:tavLst>
                                    </p:anim>
                                    <p:anim calcmode="lin" valueType="num">
                                      <p:cBhvr>
                                        <p:cTn dur="400" fill="hold" id="73"/>
                                        <p:tgtEl>
                                          <p:spTgt spid="9227"/>
                                        </p:tgtEl>
                                        <p:attrNameLst>
                                          <p:attrName>style.rotation</p:attrName>
                                        </p:attrNameLst>
                                      </p:cBhvr>
                                      <p:tavLst>
                                        <p:tav tm="0">
                                          <p:val>
                                            <p:fltVal val="90"/>
                                          </p:val>
                                        </p:tav>
                                        <p:tav tm="100000">
                                          <p:val>
                                            <p:fltVal val="0"/>
                                          </p:val>
                                        </p:tav>
                                      </p:tavLst>
                                    </p:anim>
                                    <p:animEffect filter="fade" transition="in">
                                      <p:cBhvr>
                                        <p:cTn dur="400" id="74"/>
                                        <p:tgtEl>
                                          <p:spTgt spid="9227"/>
                                        </p:tgtEl>
                                      </p:cBhvr>
                                    </p:animEffect>
                                  </p:childTnLst>
                                </p:cTn>
                              </p:par>
                              <p:par>
                                <p:cTn fill="hold" grpId="0" id="75" nodeType="withEffect" presetClass="entr" presetID="31" presetSubtype="0">
                                  <p:stCondLst>
                                    <p:cond delay="0"/>
                                  </p:stCondLst>
                                  <p:childTnLst>
                                    <p:set>
                                      <p:cBhvr>
                                        <p:cTn dur="1" fill="hold" id="76">
                                          <p:stCondLst>
                                            <p:cond delay="0"/>
                                          </p:stCondLst>
                                        </p:cTn>
                                        <p:tgtEl>
                                          <p:spTgt spid="9228"/>
                                        </p:tgtEl>
                                        <p:attrNameLst>
                                          <p:attrName>style.visibility</p:attrName>
                                        </p:attrNameLst>
                                      </p:cBhvr>
                                      <p:to>
                                        <p:strVal val="visible"/>
                                      </p:to>
                                    </p:set>
                                    <p:anim calcmode="lin" valueType="num">
                                      <p:cBhvr>
                                        <p:cTn dur="400" fill="hold" id="77"/>
                                        <p:tgtEl>
                                          <p:spTgt spid="9228"/>
                                        </p:tgtEl>
                                        <p:attrNameLst>
                                          <p:attrName>ppt_w</p:attrName>
                                        </p:attrNameLst>
                                      </p:cBhvr>
                                      <p:tavLst>
                                        <p:tav tm="0">
                                          <p:val>
                                            <p:fltVal val="0"/>
                                          </p:val>
                                        </p:tav>
                                        <p:tav tm="100000">
                                          <p:val>
                                            <p:strVal val="#ppt_w"/>
                                          </p:val>
                                        </p:tav>
                                      </p:tavLst>
                                    </p:anim>
                                    <p:anim calcmode="lin" valueType="num">
                                      <p:cBhvr>
                                        <p:cTn dur="400" fill="hold" id="78"/>
                                        <p:tgtEl>
                                          <p:spTgt spid="9228"/>
                                        </p:tgtEl>
                                        <p:attrNameLst>
                                          <p:attrName>ppt_h</p:attrName>
                                        </p:attrNameLst>
                                      </p:cBhvr>
                                      <p:tavLst>
                                        <p:tav tm="0">
                                          <p:val>
                                            <p:fltVal val="0"/>
                                          </p:val>
                                        </p:tav>
                                        <p:tav tm="100000">
                                          <p:val>
                                            <p:strVal val="#ppt_h"/>
                                          </p:val>
                                        </p:tav>
                                      </p:tavLst>
                                    </p:anim>
                                    <p:anim calcmode="lin" valueType="num">
                                      <p:cBhvr>
                                        <p:cTn dur="400" fill="hold" id="79"/>
                                        <p:tgtEl>
                                          <p:spTgt spid="9228"/>
                                        </p:tgtEl>
                                        <p:attrNameLst>
                                          <p:attrName>style.rotation</p:attrName>
                                        </p:attrNameLst>
                                      </p:cBhvr>
                                      <p:tavLst>
                                        <p:tav tm="0">
                                          <p:val>
                                            <p:fltVal val="90"/>
                                          </p:val>
                                        </p:tav>
                                        <p:tav tm="100000">
                                          <p:val>
                                            <p:fltVal val="0"/>
                                          </p:val>
                                        </p:tav>
                                      </p:tavLst>
                                    </p:anim>
                                    <p:animEffect filter="fade" transition="in">
                                      <p:cBhvr>
                                        <p:cTn dur="400" id="80"/>
                                        <p:tgtEl>
                                          <p:spTgt spid="9228"/>
                                        </p:tgtEl>
                                      </p:cBhvr>
                                    </p:animEffect>
                                  </p:childTnLst>
                                </p:cTn>
                              </p:par>
                            </p:childTnLst>
                          </p:cTn>
                        </p:par>
                        <p:par>
                          <p:cTn fill="hold" id="81" nodeType="afterGroup">
                            <p:stCondLst>
                              <p:cond delay="4600"/>
                            </p:stCondLst>
                            <p:childTnLst>
                              <p:par>
                                <p:cTn fill="hold" grpId="0" id="82" nodeType="afterEffect" presetClass="entr" presetID="22" presetSubtype="8">
                                  <p:stCondLst>
                                    <p:cond delay="0"/>
                                  </p:stCondLst>
                                  <p:childTnLst>
                                    <p:set>
                                      <p:cBhvr>
                                        <p:cTn dur="1" fill="hold" id="83">
                                          <p:stCondLst>
                                            <p:cond delay="0"/>
                                          </p:stCondLst>
                                        </p:cTn>
                                        <p:tgtEl>
                                          <p:spTgt spid="9234"/>
                                        </p:tgtEl>
                                        <p:attrNameLst>
                                          <p:attrName>style.visibility</p:attrName>
                                        </p:attrNameLst>
                                      </p:cBhvr>
                                      <p:to>
                                        <p:strVal val="visible"/>
                                      </p:to>
                                    </p:set>
                                    <p:animEffect filter="wipe(left)" transition="in">
                                      <p:cBhvr>
                                        <p:cTn dur="500" id="84"/>
                                        <p:tgtEl>
                                          <p:spTgt spid="9234"/>
                                        </p:tgtEl>
                                      </p:cBhvr>
                                    </p:animEffect>
                                  </p:childTnLst>
                                </p:cTn>
                              </p:par>
                            </p:childTnLst>
                          </p:cTn>
                        </p:par>
                        <p:par>
                          <p:cTn fill="hold" id="85" nodeType="afterGroup">
                            <p:stCondLst>
                              <p:cond delay="5100"/>
                            </p:stCondLst>
                            <p:childTnLst>
                              <p:par>
                                <p:cTn fill="hold" grpId="0" id="86" nodeType="afterEffect" presetClass="entr" presetID="31" presetSubtype="0">
                                  <p:stCondLst>
                                    <p:cond delay="0"/>
                                  </p:stCondLst>
                                  <p:childTnLst>
                                    <p:set>
                                      <p:cBhvr>
                                        <p:cTn dur="1" fill="hold" id="87">
                                          <p:stCondLst>
                                            <p:cond delay="0"/>
                                          </p:stCondLst>
                                        </p:cTn>
                                        <p:tgtEl>
                                          <p:spTgt spid="9229"/>
                                        </p:tgtEl>
                                        <p:attrNameLst>
                                          <p:attrName>style.visibility</p:attrName>
                                        </p:attrNameLst>
                                      </p:cBhvr>
                                      <p:to>
                                        <p:strVal val="visible"/>
                                      </p:to>
                                    </p:set>
                                    <p:anim calcmode="lin" valueType="num">
                                      <p:cBhvr>
                                        <p:cTn dur="400" fill="hold" id="88"/>
                                        <p:tgtEl>
                                          <p:spTgt spid="9229"/>
                                        </p:tgtEl>
                                        <p:attrNameLst>
                                          <p:attrName>ppt_w</p:attrName>
                                        </p:attrNameLst>
                                      </p:cBhvr>
                                      <p:tavLst>
                                        <p:tav tm="0">
                                          <p:val>
                                            <p:fltVal val="0"/>
                                          </p:val>
                                        </p:tav>
                                        <p:tav tm="100000">
                                          <p:val>
                                            <p:strVal val="#ppt_w"/>
                                          </p:val>
                                        </p:tav>
                                      </p:tavLst>
                                    </p:anim>
                                    <p:anim calcmode="lin" valueType="num">
                                      <p:cBhvr>
                                        <p:cTn dur="400" fill="hold" id="89"/>
                                        <p:tgtEl>
                                          <p:spTgt spid="9229"/>
                                        </p:tgtEl>
                                        <p:attrNameLst>
                                          <p:attrName>ppt_h</p:attrName>
                                        </p:attrNameLst>
                                      </p:cBhvr>
                                      <p:tavLst>
                                        <p:tav tm="0">
                                          <p:val>
                                            <p:fltVal val="0"/>
                                          </p:val>
                                        </p:tav>
                                        <p:tav tm="100000">
                                          <p:val>
                                            <p:strVal val="#ppt_h"/>
                                          </p:val>
                                        </p:tav>
                                      </p:tavLst>
                                    </p:anim>
                                    <p:anim calcmode="lin" valueType="num">
                                      <p:cBhvr>
                                        <p:cTn dur="400" fill="hold" id="90"/>
                                        <p:tgtEl>
                                          <p:spTgt spid="9229"/>
                                        </p:tgtEl>
                                        <p:attrNameLst>
                                          <p:attrName>style.rotation</p:attrName>
                                        </p:attrNameLst>
                                      </p:cBhvr>
                                      <p:tavLst>
                                        <p:tav tm="0">
                                          <p:val>
                                            <p:fltVal val="90"/>
                                          </p:val>
                                        </p:tav>
                                        <p:tav tm="100000">
                                          <p:val>
                                            <p:fltVal val="0"/>
                                          </p:val>
                                        </p:tav>
                                      </p:tavLst>
                                    </p:anim>
                                    <p:animEffect filter="fade" transition="in">
                                      <p:cBhvr>
                                        <p:cTn dur="400" id="91"/>
                                        <p:tgtEl>
                                          <p:spTgt spid="9229"/>
                                        </p:tgtEl>
                                      </p:cBhvr>
                                    </p:animEffect>
                                  </p:childTnLst>
                                </p:cTn>
                              </p:par>
                              <p:par>
                                <p:cTn fill="hold" grpId="0" id="92" nodeType="withEffect" presetClass="entr" presetID="31" presetSubtype="0">
                                  <p:stCondLst>
                                    <p:cond delay="0"/>
                                  </p:stCondLst>
                                  <p:childTnLst>
                                    <p:set>
                                      <p:cBhvr>
                                        <p:cTn dur="1" fill="hold" id="93">
                                          <p:stCondLst>
                                            <p:cond delay="0"/>
                                          </p:stCondLst>
                                        </p:cTn>
                                        <p:tgtEl>
                                          <p:spTgt spid="9230"/>
                                        </p:tgtEl>
                                        <p:attrNameLst>
                                          <p:attrName>style.visibility</p:attrName>
                                        </p:attrNameLst>
                                      </p:cBhvr>
                                      <p:to>
                                        <p:strVal val="visible"/>
                                      </p:to>
                                    </p:set>
                                    <p:anim calcmode="lin" valueType="num">
                                      <p:cBhvr>
                                        <p:cTn dur="400" fill="hold" id="94"/>
                                        <p:tgtEl>
                                          <p:spTgt spid="9230"/>
                                        </p:tgtEl>
                                        <p:attrNameLst>
                                          <p:attrName>ppt_w</p:attrName>
                                        </p:attrNameLst>
                                      </p:cBhvr>
                                      <p:tavLst>
                                        <p:tav tm="0">
                                          <p:val>
                                            <p:fltVal val="0"/>
                                          </p:val>
                                        </p:tav>
                                        <p:tav tm="100000">
                                          <p:val>
                                            <p:strVal val="#ppt_w"/>
                                          </p:val>
                                        </p:tav>
                                      </p:tavLst>
                                    </p:anim>
                                    <p:anim calcmode="lin" valueType="num">
                                      <p:cBhvr>
                                        <p:cTn dur="400" fill="hold" id="95"/>
                                        <p:tgtEl>
                                          <p:spTgt spid="9230"/>
                                        </p:tgtEl>
                                        <p:attrNameLst>
                                          <p:attrName>ppt_h</p:attrName>
                                        </p:attrNameLst>
                                      </p:cBhvr>
                                      <p:tavLst>
                                        <p:tav tm="0">
                                          <p:val>
                                            <p:fltVal val="0"/>
                                          </p:val>
                                        </p:tav>
                                        <p:tav tm="100000">
                                          <p:val>
                                            <p:strVal val="#ppt_h"/>
                                          </p:val>
                                        </p:tav>
                                      </p:tavLst>
                                    </p:anim>
                                    <p:anim calcmode="lin" valueType="num">
                                      <p:cBhvr>
                                        <p:cTn dur="400" fill="hold" id="96"/>
                                        <p:tgtEl>
                                          <p:spTgt spid="9230"/>
                                        </p:tgtEl>
                                        <p:attrNameLst>
                                          <p:attrName>style.rotation</p:attrName>
                                        </p:attrNameLst>
                                      </p:cBhvr>
                                      <p:tavLst>
                                        <p:tav tm="0">
                                          <p:val>
                                            <p:fltVal val="90"/>
                                          </p:val>
                                        </p:tav>
                                        <p:tav tm="100000">
                                          <p:val>
                                            <p:fltVal val="0"/>
                                          </p:val>
                                        </p:tav>
                                      </p:tavLst>
                                    </p:anim>
                                    <p:animEffect filter="fade" transition="in">
                                      <p:cBhvr>
                                        <p:cTn dur="400" id="97"/>
                                        <p:tgtEl>
                                          <p:spTgt spid="9230"/>
                                        </p:tgtEl>
                                      </p:cBhvr>
                                    </p:animEffect>
                                  </p:childTnLst>
                                </p:cTn>
                              </p:par>
                            </p:childTnLst>
                          </p:cTn>
                        </p:par>
                        <p:par>
                          <p:cTn fill="hold" id="98" nodeType="afterGroup">
                            <p:stCondLst>
                              <p:cond delay="5500"/>
                            </p:stCondLst>
                            <p:childTnLst>
                              <p:par>
                                <p:cTn fill="hold" grpId="0" id="99" nodeType="afterEffect" presetClass="entr" presetID="22" presetSubtype="8">
                                  <p:stCondLst>
                                    <p:cond delay="0"/>
                                  </p:stCondLst>
                                  <p:childTnLst>
                                    <p:set>
                                      <p:cBhvr>
                                        <p:cTn dur="1" fill="hold" id="100">
                                          <p:stCondLst>
                                            <p:cond delay="0"/>
                                          </p:stCondLst>
                                        </p:cTn>
                                        <p:tgtEl>
                                          <p:spTgt spid="9235"/>
                                        </p:tgtEl>
                                        <p:attrNameLst>
                                          <p:attrName>style.visibility</p:attrName>
                                        </p:attrNameLst>
                                      </p:cBhvr>
                                      <p:to>
                                        <p:strVal val="visible"/>
                                      </p:to>
                                    </p:set>
                                    <p:animEffect filter="wipe(left)" transition="in">
                                      <p:cBhvr>
                                        <p:cTn dur="500" id="101"/>
                                        <p:tgtEl>
                                          <p:spTgt spid="92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0"/>
      <p:bldP grpId="0" spid="9221"/>
      <p:bldP grpId="0" spid="9222"/>
      <p:bldP grpId="0" spid="9223"/>
      <p:bldP grpId="0" spid="9224"/>
      <p:bldP grpId="0" spid="9225"/>
      <p:bldP grpId="0" spid="9226"/>
      <p:bldP grpId="0" spid="9227"/>
      <p:bldP grpId="0" spid="9228"/>
      <p:bldP grpId="0" spid="9229"/>
      <p:bldP grpId="0" spid="9230"/>
      <p:bldP grpId="0" spid="9231"/>
      <p:bldP grpId="0" spid="9232"/>
      <p:bldP grpId="0" spid="9233"/>
      <p:bldP grpId="0" spid="9234"/>
      <p:bldP grpId="0" spid="923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8675"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6"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7" name="Freeform 5"/>
          <p:cNvSpPr/>
          <p:nvPr/>
        </p:nvSpPr>
        <p:spPr bwMode="auto">
          <a:xfrm>
            <a:off x="1187450" y="2125663"/>
            <a:ext cx="1520825" cy="3148012"/>
          </a:xfrm>
          <a:custGeom>
            <a:gdLst>
              <a:gd fmla="*/ 1440012 w 1976" name="T0"/>
              <a:gd fmla="*/ 618800 h 4080" name="T1"/>
              <a:gd fmla="*/ 1520825 w 1976" name="T2"/>
              <a:gd fmla="*/ 2505293 h 4080" name="T3"/>
              <a:gd fmla="*/ 1089052 w 1976" name="T4"/>
              <a:gd fmla="*/ 2684297 h 4080" name="T5"/>
              <a:gd fmla="*/ 898180 w 1976" name="T6"/>
              <a:gd fmla="*/ 3148012 h 4080" name="T7"/>
              <a:gd fmla="*/ 895101 w 1976" name="T8"/>
              <a:gd fmla="*/ 3144926 h 4080" name="T9"/>
              <a:gd fmla="*/ 792738 w 1976" name="T10"/>
              <a:gd fmla="*/ 0 h 4080" name="T11"/>
              <a:gd fmla="*/ 1266071 w 1976" name="T12"/>
              <a:gd fmla="*/ 195979 h 4080" name="T13"/>
              <a:gd fmla="*/ 1440012 w 1976" name="T14"/>
              <a:gd fmla="*/ 618800 h 408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80" w="1975">
                <a:moveTo>
                  <a:pt x="1871" y="802"/>
                </a:moveTo>
                <a:cubicBezTo>
                  <a:pt x="1277" y="1514"/>
                  <a:pt x="1312" y="2575"/>
                  <a:pt x="1976" y="3247"/>
                </a:cubicBezTo>
                <a:lnTo>
                  <a:pt x="1415" y="3479"/>
                </a:lnTo>
                <a:lnTo>
                  <a:pt x="1167" y="4080"/>
                </a:lnTo>
                <a:lnTo>
                  <a:pt x="1163" y="4076"/>
                </a:lnTo>
                <a:cubicBezTo>
                  <a:pt x="45" y="2958"/>
                  <a:pt x="0" y="1171"/>
                  <a:pt x="1030" y="0"/>
                </a:cubicBezTo>
                <a:lnTo>
                  <a:pt x="1645" y="254"/>
                </a:lnTo>
                <a:lnTo>
                  <a:pt x="1871" y="80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8" name="Freeform 6"/>
          <p:cNvSpPr/>
          <p:nvPr/>
        </p:nvSpPr>
        <p:spPr bwMode="auto">
          <a:xfrm>
            <a:off x="2065338" y="1117600"/>
            <a:ext cx="3162300" cy="1531938"/>
          </a:xfrm>
          <a:custGeom>
            <a:gdLst>
              <a:gd fmla="*/ 2556622 w 4109" name="T0"/>
              <a:gd fmla="*/ 1460128 h 1984" name="T1"/>
              <a:gd fmla="*/ 650315 w 4109" name="T2"/>
              <a:gd fmla="*/ 1531938 h 1984" name="T3"/>
              <a:gd fmla="*/ 649545 w 4109" name="T4"/>
              <a:gd fmla="*/ 1531938 h 1984" name="T5"/>
              <a:gd fmla="*/ 477924 w 4109" name="T6"/>
              <a:gd fmla="*/ 1114979 h 1984" name="T7"/>
              <a:gd fmla="*/ 0 w 4109" name="T8"/>
              <a:gd fmla="*/ 916538 h 1984" name="T9"/>
              <a:gd fmla="*/ 18470 w 4109" name="T10"/>
              <a:gd fmla="*/ 898006 h 1984" name="T11"/>
              <a:gd fmla="*/ 3162300 w 4109" name="T12"/>
              <a:gd fmla="*/ 801488 h 1984" name="T13"/>
              <a:gd fmla="*/ 2959894 w 4109" name="T14"/>
              <a:gd fmla="*/ 1292573 h 1984" name="T15"/>
              <a:gd fmla="*/ 2556622 w 4109" name="T16"/>
              <a:gd fmla="*/ 1460128 h 19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84" w="4109">
                <a:moveTo>
                  <a:pt x="3322" y="1891"/>
                </a:moveTo>
                <a:cubicBezTo>
                  <a:pt x="2606" y="1274"/>
                  <a:pt x="1524" y="1304"/>
                  <a:pt x="845" y="1984"/>
                </a:cubicBezTo>
                <a:lnTo>
                  <a:pt x="844" y="1984"/>
                </a:lnTo>
                <a:lnTo>
                  <a:pt x="621" y="1444"/>
                </a:lnTo>
                <a:lnTo>
                  <a:pt x="0" y="1187"/>
                </a:lnTo>
                <a:cubicBezTo>
                  <a:pt x="8" y="1179"/>
                  <a:pt x="16" y="1171"/>
                  <a:pt x="24" y="1163"/>
                </a:cubicBezTo>
                <a:cubicBezTo>
                  <a:pt x="1145" y="42"/>
                  <a:pt x="2938" y="0"/>
                  <a:pt x="4109" y="1038"/>
                </a:cubicBezTo>
                <a:lnTo>
                  <a:pt x="3846" y="1674"/>
                </a:lnTo>
                <a:lnTo>
                  <a:pt x="3322" y="189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9" name="Freeform 7"/>
          <p:cNvSpPr/>
          <p:nvPr/>
        </p:nvSpPr>
        <p:spPr bwMode="auto">
          <a:xfrm>
            <a:off x="2176463" y="4659313"/>
            <a:ext cx="3149600" cy="1508125"/>
          </a:xfrm>
          <a:custGeom>
            <a:gdLst>
              <a:gd fmla="*/ 3149600 w 4092" name="T0"/>
              <a:gd fmla="*/ 615136 h 1954" name="T1"/>
              <a:gd fmla="*/ 0 w 4092" name="T2"/>
              <a:gd fmla="*/ 699264 h 1954" name="T3"/>
              <a:gd fmla="*/ 189345 w 4092" name="T4"/>
              <a:gd fmla="*/ 239262 h 1954" name="T5"/>
              <a:gd fmla="*/ 625764 w 4092" name="T6"/>
              <a:gd fmla="*/ 58658 h 1954" name="T7"/>
              <a:gd fmla="*/ 2499976 w 4092" name="T8"/>
              <a:gd fmla="*/ 0 h 1954" name="T9"/>
              <a:gd fmla="*/ 2671618 w 4092" name="T10"/>
              <a:gd fmla="*/ 416780 h 1954" name="T11"/>
              <a:gd fmla="*/ 3149600 w 4092" name="T12"/>
              <a:gd fmla="*/ 615136 h 195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954" w="4092">
                <a:moveTo>
                  <a:pt x="4092" y="797"/>
                </a:moveTo>
                <a:cubicBezTo>
                  <a:pt x="2967" y="1917"/>
                  <a:pt x="1169" y="1954"/>
                  <a:pt x="0" y="906"/>
                </a:cubicBezTo>
                <a:lnTo>
                  <a:pt x="246" y="310"/>
                </a:lnTo>
                <a:lnTo>
                  <a:pt x="813" y="76"/>
                </a:lnTo>
                <a:cubicBezTo>
                  <a:pt x="1519" y="672"/>
                  <a:pt x="2572" y="647"/>
                  <a:pt x="3248" y="0"/>
                </a:cubicBezTo>
                <a:lnTo>
                  <a:pt x="3471" y="540"/>
                </a:lnTo>
                <a:lnTo>
                  <a:pt x="4092" y="79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80" name="Freeform 8"/>
          <p:cNvSpPr/>
          <p:nvPr/>
        </p:nvSpPr>
        <p:spPr bwMode="auto">
          <a:xfrm>
            <a:off x="4713288" y="2003425"/>
            <a:ext cx="1512887" cy="3181350"/>
          </a:xfrm>
          <a:custGeom>
            <a:gdLst>
              <a:gd fmla="*/ 616704 w 1965" name="T0"/>
              <a:gd fmla="*/ 12349 h 4122" name="T1"/>
              <a:gd fmla="*/ 699085 w 1965" name="T2"/>
              <a:gd fmla="*/ 3181350 h 4122" name="T3"/>
              <a:gd fmla="*/ 223276 w 1965" name="T4"/>
              <a:gd fmla="*/ 2984542 h 4122" name="T5"/>
              <a:gd fmla="*/ 50045 w 1965" name="T6"/>
              <a:gd fmla="*/ 2564684 h 4122" name="T7"/>
              <a:gd fmla="*/ 0 w 1965" name="T8"/>
              <a:gd fmla="*/ 661431 h 4122" name="T9"/>
              <a:gd fmla="*/ 400357 w 1965" name="T10"/>
              <a:gd fmla="*/ 495494 h 4122" name="T11"/>
              <a:gd fmla="*/ 604385 w 1965" name="T12"/>
              <a:gd fmla="*/ 0 h 4122" name="T13"/>
              <a:gd fmla="*/ 616704 w 1965" name="T14"/>
              <a:gd fmla="*/ 12349 h 412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122" w="1965">
                <a:moveTo>
                  <a:pt x="801" y="16"/>
                </a:moveTo>
                <a:cubicBezTo>
                  <a:pt x="1929" y="1144"/>
                  <a:pt x="1965" y="2951"/>
                  <a:pt x="908" y="4122"/>
                </a:cubicBezTo>
                <a:lnTo>
                  <a:pt x="290" y="3867"/>
                </a:lnTo>
                <a:lnTo>
                  <a:pt x="65" y="3323"/>
                </a:lnTo>
                <a:cubicBezTo>
                  <a:pt x="685" y="2614"/>
                  <a:pt x="663" y="1540"/>
                  <a:pt x="0" y="857"/>
                </a:cubicBezTo>
                <a:lnTo>
                  <a:pt x="520" y="642"/>
                </a:lnTo>
                <a:lnTo>
                  <a:pt x="785" y="0"/>
                </a:lnTo>
                <a:cubicBezTo>
                  <a:pt x="791" y="6"/>
                  <a:pt x="796" y="11"/>
                  <a:pt x="801" y="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81" name="TextBox 8"/>
          <p:cNvSpPr txBox="1">
            <a:spLocks noChangeArrowheads="1"/>
          </p:cNvSpPr>
          <p:nvPr/>
        </p:nvSpPr>
        <p:spPr bwMode="auto">
          <a:xfrm>
            <a:off x="3013076" y="1625600"/>
            <a:ext cx="1268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2400">
                <a:solidFill>
                  <a:schemeClr val="accent2"/>
                </a:solidFill>
                <a:latin charset="-122" panose="020b0503020204020204" pitchFamily="34" typeface="微软雅黑"/>
                <a:ea charset="-122" pitchFamily="34" typeface="微软雅黑"/>
              </a:rPr>
              <a:t>①采购</a:t>
            </a:r>
          </a:p>
        </p:txBody>
      </p:sp>
      <p:sp>
        <p:nvSpPr>
          <p:cNvPr id="28682" name="TextBox 9"/>
          <p:cNvSpPr txBox="1">
            <a:spLocks noChangeArrowheads="1"/>
          </p:cNvSpPr>
          <p:nvPr/>
        </p:nvSpPr>
        <p:spPr bwMode="auto">
          <a:xfrm>
            <a:off x="5254625" y="3098800"/>
            <a:ext cx="49212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2400">
                <a:solidFill>
                  <a:schemeClr val="accent2"/>
                </a:solidFill>
                <a:latin charset="-122" panose="020b0503020204020204" pitchFamily="34" typeface="微软雅黑"/>
                <a:ea charset="-122" pitchFamily="34" typeface="微软雅黑"/>
              </a:rPr>
              <a:t>②入库</a:t>
            </a:r>
          </a:p>
        </p:txBody>
      </p:sp>
      <p:sp>
        <p:nvSpPr>
          <p:cNvPr id="28683" name="TextBox 10"/>
          <p:cNvSpPr txBox="1">
            <a:spLocks noChangeArrowheads="1"/>
          </p:cNvSpPr>
          <p:nvPr/>
        </p:nvSpPr>
        <p:spPr bwMode="auto">
          <a:xfrm>
            <a:off x="3013076" y="5237163"/>
            <a:ext cx="1268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2400">
                <a:solidFill>
                  <a:schemeClr val="accent2"/>
                </a:solidFill>
                <a:latin charset="-122" panose="020b0503020204020204" pitchFamily="34" typeface="微软雅黑"/>
                <a:ea charset="-122" pitchFamily="34" typeface="微软雅黑"/>
              </a:rPr>
              <a:t>③盘点</a:t>
            </a:r>
          </a:p>
        </p:txBody>
      </p:sp>
      <p:sp>
        <p:nvSpPr>
          <p:cNvPr id="28684" name="TextBox 11"/>
          <p:cNvSpPr txBox="1">
            <a:spLocks noChangeArrowheads="1"/>
          </p:cNvSpPr>
          <p:nvPr/>
        </p:nvSpPr>
        <p:spPr bwMode="auto">
          <a:xfrm>
            <a:off x="1608138" y="2624138"/>
            <a:ext cx="492125"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2400">
                <a:solidFill>
                  <a:schemeClr val="accent2"/>
                </a:solidFill>
                <a:latin charset="-122" panose="020b0503020204020204" pitchFamily="34" typeface="微软雅黑"/>
                <a:ea charset="-122" pitchFamily="34" typeface="微软雅黑"/>
              </a:rPr>
              <a:t>④报表查询</a:t>
            </a:r>
          </a:p>
        </p:txBody>
      </p:sp>
      <p:sp>
        <p:nvSpPr>
          <p:cNvPr id="28685" name="TextBox 12"/>
          <p:cNvSpPr txBox="1">
            <a:spLocks noChangeArrowheads="1"/>
          </p:cNvSpPr>
          <p:nvPr/>
        </p:nvSpPr>
        <p:spPr bwMode="auto">
          <a:xfrm>
            <a:off x="2897188" y="3240088"/>
            <a:ext cx="150018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400">
                <a:solidFill>
                  <a:schemeClr val="accent2"/>
                </a:solidFill>
                <a:latin charset="-122" panose="020b0503020204020204" pitchFamily="34" typeface="微软雅黑"/>
                <a:ea charset="-122" pitchFamily="34" typeface="微软雅黑"/>
              </a:rPr>
              <a:t>库存ERP管理模块</a:t>
            </a:r>
          </a:p>
        </p:txBody>
      </p:sp>
      <p:sp>
        <p:nvSpPr>
          <p:cNvPr id="28686" name="TextBox 4"/>
          <p:cNvSpPr>
            <a:spLocks noChangeArrowheads="1"/>
          </p:cNvSpPr>
          <p:nvPr/>
        </p:nvSpPr>
        <p:spPr bwMode="auto">
          <a:xfrm>
            <a:off x="6673849" y="3505200"/>
            <a:ext cx="4292600"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595959"/>
                </a:solidFill>
                <a:latin charset="-122" panose="020b0503020204020204" pitchFamily="34" typeface="微软雅黑"/>
                <a:ea charset="-122" pitchFamily="34" typeface="微软雅黑"/>
                <a:sym charset="-122" panose="020b0503020204020204" pitchFamily="34" typeface="微软雅黑"/>
              </a:rPr>
              <a:t>某系统餐饮系统采用国外先进技术理念，独有库存ERP模块、融合人性化管理，实现采购、入库、盘点、报表查询一体化，实现供应商价格、性能对比操作、杜绝采购回扣漏洞。</a:t>
            </a:r>
          </a:p>
        </p:txBody>
      </p:sp>
      <p:sp>
        <p:nvSpPr>
          <p:cNvPr id="28687" name="Freeform 19"/>
          <p:cNvSpPr>
            <a:spLocks noEditPoints="1"/>
          </p:cNvSpPr>
          <p:nvPr/>
        </p:nvSpPr>
        <p:spPr bwMode="auto">
          <a:xfrm>
            <a:off x="6775450" y="2427288"/>
            <a:ext cx="2314575" cy="522287"/>
          </a:xfrm>
          <a:custGeom>
            <a:gdLst>
              <a:gd fmla="*/ 194912 w 2565" name="T0"/>
              <a:gd fmla="*/ 304591 h 571" name="T1"/>
              <a:gd fmla="*/ 98358 w 2565" name="T2"/>
              <a:gd fmla="*/ 304591 h 571" name="T3"/>
              <a:gd fmla="*/ 205740 w 2565" name="T4"/>
              <a:gd fmla="*/ 235990 h 571" name="T5"/>
              <a:gd fmla="*/ 306805 w 2565" name="T6"/>
              <a:gd fmla="*/ 235990 h 571" name="T7"/>
              <a:gd fmla="*/ 415992 w 2565" name="T8"/>
              <a:gd fmla="*/ 304591 h 571" name="T9"/>
              <a:gd fmla="*/ 320341 w 2565" name="T10"/>
              <a:gd fmla="*/ 304591 h 571" name="T11"/>
              <a:gd fmla="*/ 205740 w 2565" name="T12"/>
              <a:gd fmla="*/ 519543 h 571" name="T13"/>
              <a:gd fmla="*/ 489986 w 2565" name="T14"/>
              <a:gd fmla="*/ 0 h 571" name="T15"/>
              <a:gd fmla="*/ 19852 w 2565" name="T16"/>
              <a:gd fmla="*/ 88725 h 571" name="T17"/>
              <a:gd fmla="*/ 425016 w 2565" name="T18"/>
              <a:gd fmla="*/ 211293 h 571" name="T19"/>
              <a:gd fmla="*/ 479158 w 2565" name="T20"/>
              <a:gd fmla="*/ 97872 h 571" name="T21"/>
              <a:gd fmla="*/ 157012 w 2565" name="T22"/>
              <a:gd fmla="*/ 211293 h 571" name="T23"/>
              <a:gd fmla="*/ 196716 w 2565" name="T24"/>
              <a:gd fmla="*/ 100616 h 571" name="T25"/>
              <a:gd fmla="*/ 221983 w 2565" name="T26"/>
              <a:gd fmla="*/ 192999 h 571" name="T27"/>
              <a:gd fmla="*/ 1019676 w 2565" name="T28"/>
              <a:gd fmla="*/ 410695 h 571" name="T29"/>
              <a:gd fmla="*/ 951999 w 2565" name="T30"/>
              <a:gd fmla="*/ 388743 h 571" name="T31"/>
              <a:gd fmla="*/ 833788 w 2565" name="T32"/>
              <a:gd fmla="*/ 331117 h 571" name="T33"/>
              <a:gd fmla="*/ 829277 w 2565" name="T34"/>
              <a:gd fmla="*/ 129886 h 571" name="T35"/>
              <a:gd fmla="*/ 965534 w 2565" name="T36"/>
              <a:gd fmla="*/ 21038 h 571" name="T37"/>
              <a:gd fmla="*/ 1106304 w 2565" name="T38"/>
              <a:gd fmla="*/ 427159 h 571" name="T39"/>
              <a:gd fmla="*/ 941170 w 2565" name="T40"/>
              <a:gd fmla="*/ 456429 h 571" name="T41"/>
              <a:gd fmla="*/ 1021481 w 2565" name="T42"/>
              <a:gd fmla="*/ 108848 h 571" name="T43"/>
              <a:gd fmla="*/ 954706 w 2565" name="T44"/>
              <a:gd fmla="*/ 159156 h 571" name="T45"/>
              <a:gd fmla="*/ 994410 w 2565" name="T46"/>
              <a:gd fmla="*/ 235990 h 571" name="T47"/>
              <a:gd fmla="*/ 824765 w 2565" name="T48"/>
              <a:gd fmla="*/ 18294 h 571" name="T49"/>
              <a:gd fmla="*/ 764306 w 2565" name="T50"/>
              <a:gd fmla="*/ 79578 h 571" name="T51"/>
              <a:gd fmla="*/ 616318 w 2565" name="T52"/>
              <a:gd fmla="*/ 365875 h 571" name="T53"/>
              <a:gd fmla="*/ 610001 w 2565" name="T54"/>
              <a:gd fmla="*/ 465576 h 571" name="T55"/>
              <a:gd fmla="*/ 752575 w 2565" name="T56"/>
              <a:gd fmla="*/ 108848 h 571" name="T57"/>
              <a:gd fmla="*/ 831081 w 2565" name="T58"/>
              <a:gd fmla="*/ 522287 h 571" name="T59"/>
              <a:gd fmla="*/ 938463 w 2565" name="T60"/>
              <a:gd fmla="*/ 254283 h 571" name="T61"/>
              <a:gd fmla="*/ 947487 w 2565" name="T62"/>
              <a:gd fmla="*/ 329288 h 571" name="T63"/>
              <a:gd fmla="*/ 1313848 w 2565" name="T64"/>
              <a:gd fmla="*/ 450027 h 571" name="T65"/>
              <a:gd fmla="*/ 1622458 w 2565" name="T66"/>
              <a:gd fmla="*/ 77749 h 571" name="T67"/>
              <a:gd fmla="*/ 1714500 w 2565" name="T68"/>
              <a:gd fmla="*/ 13720 h 571" name="T69"/>
              <a:gd fmla="*/ 1221807 w 2565" name="T70"/>
              <a:gd fmla="*/ 508567 h 571" name="T71"/>
              <a:gd fmla="*/ 1433863 w 2565" name="T72"/>
              <a:gd fmla="*/ 331117 h 571" name="T73"/>
              <a:gd fmla="*/ 1506053 w 2565" name="T74"/>
              <a:gd fmla="*/ 192999 h 571" name="T75"/>
              <a:gd fmla="*/ 1589071 w 2565" name="T76"/>
              <a:gd fmla="*/ 129886 h 571" name="T77"/>
              <a:gd fmla="*/ 1351748 w 2565" name="T78"/>
              <a:gd fmla="*/ 395145 h 571" name="T79"/>
              <a:gd fmla="*/ 2312770 w 2565" name="T80"/>
              <a:gd fmla="*/ 34758 h 571" name="T81"/>
              <a:gd fmla="*/ 2042060 w 2565" name="T82"/>
              <a:gd fmla="*/ 490273 h 571" name="T83"/>
              <a:gd fmla="*/ 1969870 w 2565" name="T84"/>
              <a:gd fmla="*/ 64028 h 571" name="T85"/>
              <a:gd fmla="*/ 1969870 w 2565" name="T86"/>
              <a:gd fmla="*/ 127142 h 571" name="T87"/>
              <a:gd fmla="*/ 2024012 w 2565" name="T88"/>
              <a:gd fmla="*/ 281724 h 571" name="T89"/>
              <a:gd fmla="*/ 1969870 w 2565" name="T90"/>
              <a:gd fmla="*/ 442709 h 571" name="T91"/>
              <a:gd fmla="*/ 1831808 w 2565" name="T92"/>
              <a:gd fmla="*/ 456429 h 571" name="T93"/>
              <a:gd fmla="*/ 1876024 w 2565" name="T94"/>
              <a:gd fmla="*/ 320141 h 571" name="T95"/>
              <a:gd fmla="*/ 1813761 w 2565" name="T96"/>
              <a:gd fmla="*/ 249710 h 571" name="T97"/>
              <a:gd fmla="*/ 1876024 w 2565" name="T98"/>
              <a:gd fmla="*/ 127142 h 571" name="T99"/>
              <a:gd fmla="*/ 1876024 w 2565" name="T100"/>
              <a:gd fmla="*/ 64028 h 571" name="T101"/>
              <a:gd fmla="*/ 2218924 w 2565" name="T102"/>
              <a:gd fmla="*/ 97872 h 571" name="T103"/>
              <a:gd fmla="*/ 2196365 w 2565" name="T104"/>
              <a:gd fmla="*/ 431733 h 57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71" w="2565">
                <a:moveTo>
                  <a:pt x="228" y="568"/>
                </a:moveTo>
                <a:lnTo>
                  <a:pt x="228" y="333"/>
                </a:lnTo>
                <a:lnTo>
                  <a:pt x="216" y="333"/>
                </a:lnTo>
                <a:cubicBezTo>
                  <a:pt x="196" y="442"/>
                  <a:pt x="126" y="512"/>
                  <a:pt x="7" y="544"/>
                </a:cubicBezTo>
                <a:lnTo>
                  <a:pt x="7" y="482"/>
                </a:lnTo>
                <a:cubicBezTo>
                  <a:pt x="64" y="447"/>
                  <a:pt x="98" y="397"/>
                  <a:pt x="109" y="333"/>
                </a:cubicBezTo>
                <a:lnTo>
                  <a:pt x="0" y="333"/>
                </a:lnTo>
                <a:lnTo>
                  <a:pt x="0" y="258"/>
                </a:lnTo>
                <a:lnTo>
                  <a:pt x="228" y="258"/>
                </a:lnTo>
                <a:lnTo>
                  <a:pt x="228" y="224"/>
                </a:lnTo>
                <a:lnTo>
                  <a:pt x="340" y="224"/>
                </a:lnTo>
                <a:lnTo>
                  <a:pt x="340" y="258"/>
                </a:lnTo>
                <a:lnTo>
                  <a:pt x="571" y="258"/>
                </a:lnTo>
                <a:lnTo>
                  <a:pt x="571" y="333"/>
                </a:lnTo>
                <a:lnTo>
                  <a:pt x="461" y="333"/>
                </a:lnTo>
                <a:cubicBezTo>
                  <a:pt x="473" y="397"/>
                  <a:pt x="507" y="447"/>
                  <a:pt x="563" y="482"/>
                </a:cubicBezTo>
                <a:lnTo>
                  <a:pt x="563" y="544"/>
                </a:lnTo>
                <a:cubicBezTo>
                  <a:pt x="444" y="512"/>
                  <a:pt x="375" y="442"/>
                  <a:pt x="355" y="333"/>
                </a:cubicBezTo>
                <a:lnTo>
                  <a:pt x="340" y="333"/>
                </a:lnTo>
                <a:lnTo>
                  <a:pt x="340" y="568"/>
                </a:lnTo>
                <a:lnTo>
                  <a:pt x="228" y="568"/>
                </a:lnTo>
                <a:close/>
                <a:moveTo>
                  <a:pt x="22" y="23"/>
                </a:moveTo>
                <a:lnTo>
                  <a:pt x="352" y="23"/>
                </a:lnTo>
                <a:cubicBezTo>
                  <a:pt x="418" y="24"/>
                  <a:pt x="482" y="17"/>
                  <a:pt x="543" y="0"/>
                </a:cubicBezTo>
                <a:lnTo>
                  <a:pt x="543" y="77"/>
                </a:lnTo>
                <a:cubicBezTo>
                  <a:pt x="482" y="92"/>
                  <a:pt x="423" y="99"/>
                  <a:pt x="367" y="97"/>
                </a:cubicBezTo>
                <a:lnTo>
                  <a:pt x="22" y="97"/>
                </a:lnTo>
                <a:lnTo>
                  <a:pt x="22" y="23"/>
                </a:lnTo>
                <a:close/>
                <a:moveTo>
                  <a:pt x="531" y="107"/>
                </a:moveTo>
                <a:cubicBezTo>
                  <a:pt x="514" y="162"/>
                  <a:pt x="494" y="203"/>
                  <a:pt x="471" y="231"/>
                </a:cubicBezTo>
                <a:lnTo>
                  <a:pt x="380" y="231"/>
                </a:lnTo>
                <a:cubicBezTo>
                  <a:pt x="403" y="196"/>
                  <a:pt x="419" y="155"/>
                  <a:pt x="429" y="107"/>
                </a:cubicBezTo>
                <a:lnTo>
                  <a:pt x="531" y="107"/>
                </a:lnTo>
                <a:close/>
                <a:moveTo>
                  <a:pt x="52" y="112"/>
                </a:moveTo>
                <a:lnTo>
                  <a:pt x="139" y="112"/>
                </a:lnTo>
                <a:cubicBezTo>
                  <a:pt x="157" y="148"/>
                  <a:pt x="169" y="188"/>
                  <a:pt x="174" y="231"/>
                </a:cubicBezTo>
                <a:lnTo>
                  <a:pt x="77" y="231"/>
                </a:lnTo>
                <a:cubicBezTo>
                  <a:pt x="74" y="193"/>
                  <a:pt x="65" y="153"/>
                  <a:pt x="52" y="112"/>
                </a:cubicBezTo>
                <a:close/>
                <a:moveTo>
                  <a:pt x="218" y="110"/>
                </a:moveTo>
                <a:lnTo>
                  <a:pt x="310" y="110"/>
                </a:lnTo>
                <a:cubicBezTo>
                  <a:pt x="327" y="141"/>
                  <a:pt x="338" y="175"/>
                  <a:pt x="345" y="211"/>
                </a:cubicBezTo>
                <a:lnTo>
                  <a:pt x="246" y="211"/>
                </a:lnTo>
                <a:cubicBezTo>
                  <a:pt x="241" y="176"/>
                  <a:pt x="231" y="143"/>
                  <a:pt x="218" y="110"/>
                </a:cubicBezTo>
                <a:close/>
                <a:moveTo>
                  <a:pt x="1102" y="258"/>
                </a:moveTo>
                <a:cubicBezTo>
                  <a:pt x="1117" y="320"/>
                  <a:pt x="1126" y="383"/>
                  <a:pt x="1130" y="449"/>
                </a:cubicBezTo>
                <a:lnTo>
                  <a:pt x="1058" y="449"/>
                </a:lnTo>
                <a:cubicBezTo>
                  <a:pt x="1058" y="446"/>
                  <a:pt x="1057" y="441"/>
                  <a:pt x="1055" y="434"/>
                </a:cubicBezTo>
                <a:cubicBezTo>
                  <a:pt x="1055" y="429"/>
                  <a:pt x="1055" y="426"/>
                  <a:pt x="1055" y="425"/>
                </a:cubicBezTo>
                <a:cubicBezTo>
                  <a:pt x="1029" y="431"/>
                  <a:pt x="999" y="434"/>
                  <a:pt x="966" y="434"/>
                </a:cubicBezTo>
                <a:lnTo>
                  <a:pt x="924" y="434"/>
                </a:lnTo>
                <a:lnTo>
                  <a:pt x="924" y="362"/>
                </a:lnTo>
                <a:cubicBezTo>
                  <a:pt x="942" y="308"/>
                  <a:pt x="956" y="247"/>
                  <a:pt x="966" y="179"/>
                </a:cubicBezTo>
                <a:cubicBezTo>
                  <a:pt x="951" y="186"/>
                  <a:pt x="935" y="191"/>
                  <a:pt x="919" y="196"/>
                </a:cubicBezTo>
                <a:lnTo>
                  <a:pt x="919" y="142"/>
                </a:lnTo>
                <a:cubicBezTo>
                  <a:pt x="949" y="115"/>
                  <a:pt x="968" y="68"/>
                  <a:pt x="976" y="0"/>
                </a:cubicBezTo>
                <a:lnTo>
                  <a:pt x="1075" y="0"/>
                </a:lnTo>
                <a:cubicBezTo>
                  <a:pt x="1073" y="5"/>
                  <a:pt x="1072" y="13"/>
                  <a:pt x="1070" y="23"/>
                </a:cubicBezTo>
                <a:cubicBezTo>
                  <a:pt x="1067" y="36"/>
                  <a:pt x="1064" y="45"/>
                  <a:pt x="1063" y="50"/>
                </a:cubicBezTo>
                <a:lnTo>
                  <a:pt x="1226" y="50"/>
                </a:lnTo>
                <a:lnTo>
                  <a:pt x="1226" y="467"/>
                </a:lnTo>
                <a:cubicBezTo>
                  <a:pt x="1230" y="534"/>
                  <a:pt x="1198" y="567"/>
                  <a:pt x="1132" y="563"/>
                </a:cubicBezTo>
                <a:lnTo>
                  <a:pt x="1043" y="563"/>
                </a:lnTo>
                <a:lnTo>
                  <a:pt x="1043" y="499"/>
                </a:lnTo>
                <a:lnTo>
                  <a:pt x="1102" y="499"/>
                </a:lnTo>
                <a:cubicBezTo>
                  <a:pt x="1122" y="499"/>
                  <a:pt x="1132" y="487"/>
                  <a:pt x="1132" y="464"/>
                </a:cubicBezTo>
                <a:lnTo>
                  <a:pt x="1132" y="119"/>
                </a:lnTo>
                <a:lnTo>
                  <a:pt x="1033" y="119"/>
                </a:lnTo>
                <a:cubicBezTo>
                  <a:pt x="1018" y="144"/>
                  <a:pt x="998" y="162"/>
                  <a:pt x="973" y="174"/>
                </a:cubicBezTo>
                <a:lnTo>
                  <a:pt x="1058" y="174"/>
                </a:lnTo>
                <a:cubicBezTo>
                  <a:pt x="1054" y="187"/>
                  <a:pt x="1054" y="191"/>
                  <a:pt x="1055" y="186"/>
                </a:cubicBezTo>
                <a:cubicBezTo>
                  <a:pt x="1049" y="219"/>
                  <a:pt x="1043" y="243"/>
                  <a:pt x="1038" y="258"/>
                </a:cubicBezTo>
                <a:lnTo>
                  <a:pt x="1102" y="258"/>
                </a:lnTo>
                <a:close/>
                <a:moveTo>
                  <a:pt x="683" y="400"/>
                </a:moveTo>
                <a:lnTo>
                  <a:pt x="683" y="20"/>
                </a:lnTo>
                <a:lnTo>
                  <a:pt x="914" y="20"/>
                </a:lnTo>
                <a:lnTo>
                  <a:pt x="914" y="400"/>
                </a:lnTo>
                <a:lnTo>
                  <a:pt x="847" y="400"/>
                </a:lnTo>
                <a:lnTo>
                  <a:pt x="847" y="87"/>
                </a:lnTo>
                <a:lnTo>
                  <a:pt x="748" y="87"/>
                </a:lnTo>
                <a:lnTo>
                  <a:pt x="748" y="400"/>
                </a:lnTo>
                <a:lnTo>
                  <a:pt x="683" y="400"/>
                </a:lnTo>
                <a:close/>
                <a:moveTo>
                  <a:pt x="800" y="472"/>
                </a:moveTo>
                <a:cubicBezTo>
                  <a:pt x="772" y="515"/>
                  <a:pt x="730" y="548"/>
                  <a:pt x="676" y="571"/>
                </a:cubicBezTo>
                <a:lnTo>
                  <a:pt x="676" y="509"/>
                </a:lnTo>
                <a:cubicBezTo>
                  <a:pt x="737" y="458"/>
                  <a:pt x="766" y="391"/>
                  <a:pt x="762" y="308"/>
                </a:cubicBezTo>
                <a:lnTo>
                  <a:pt x="762" y="119"/>
                </a:lnTo>
                <a:lnTo>
                  <a:pt x="834" y="119"/>
                </a:lnTo>
                <a:lnTo>
                  <a:pt x="834" y="305"/>
                </a:lnTo>
                <a:cubicBezTo>
                  <a:pt x="831" y="388"/>
                  <a:pt x="860" y="454"/>
                  <a:pt x="921" y="504"/>
                </a:cubicBezTo>
                <a:lnTo>
                  <a:pt x="921" y="571"/>
                </a:lnTo>
                <a:cubicBezTo>
                  <a:pt x="865" y="543"/>
                  <a:pt x="825" y="510"/>
                  <a:pt x="800" y="472"/>
                </a:cubicBezTo>
                <a:close/>
                <a:moveTo>
                  <a:pt x="1050" y="360"/>
                </a:moveTo>
                <a:cubicBezTo>
                  <a:pt x="1049" y="342"/>
                  <a:pt x="1045" y="315"/>
                  <a:pt x="1040" y="278"/>
                </a:cubicBezTo>
                <a:cubicBezTo>
                  <a:pt x="1044" y="301"/>
                  <a:pt x="1043" y="297"/>
                  <a:pt x="1038" y="266"/>
                </a:cubicBezTo>
                <a:cubicBezTo>
                  <a:pt x="1031" y="289"/>
                  <a:pt x="1018" y="321"/>
                  <a:pt x="998" y="362"/>
                </a:cubicBezTo>
                <a:cubicBezTo>
                  <a:pt x="1023" y="362"/>
                  <a:pt x="1040" y="362"/>
                  <a:pt x="1050" y="360"/>
                </a:cubicBezTo>
                <a:close/>
                <a:moveTo>
                  <a:pt x="1798" y="85"/>
                </a:moveTo>
                <a:lnTo>
                  <a:pt x="1456" y="85"/>
                </a:lnTo>
                <a:lnTo>
                  <a:pt x="1456" y="492"/>
                </a:lnTo>
                <a:lnTo>
                  <a:pt x="1761" y="492"/>
                </a:lnTo>
                <a:cubicBezTo>
                  <a:pt x="1787" y="493"/>
                  <a:pt x="1800" y="480"/>
                  <a:pt x="1798" y="452"/>
                </a:cubicBezTo>
                <a:lnTo>
                  <a:pt x="1798" y="85"/>
                </a:lnTo>
                <a:close/>
                <a:moveTo>
                  <a:pt x="1354" y="556"/>
                </a:moveTo>
                <a:lnTo>
                  <a:pt x="1354" y="15"/>
                </a:lnTo>
                <a:lnTo>
                  <a:pt x="1900" y="15"/>
                </a:lnTo>
                <a:lnTo>
                  <a:pt x="1900" y="457"/>
                </a:lnTo>
                <a:cubicBezTo>
                  <a:pt x="1900" y="523"/>
                  <a:pt x="1867" y="556"/>
                  <a:pt x="1803" y="556"/>
                </a:cubicBezTo>
                <a:lnTo>
                  <a:pt x="1354" y="556"/>
                </a:lnTo>
                <a:close/>
                <a:moveTo>
                  <a:pt x="1669" y="211"/>
                </a:moveTo>
                <a:lnTo>
                  <a:pt x="1589" y="211"/>
                </a:lnTo>
                <a:lnTo>
                  <a:pt x="1589" y="362"/>
                </a:lnTo>
                <a:lnTo>
                  <a:pt x="1639" y="362"/>
                </a:lnTo>
                <a:cubicBezTo>
                  <a:pt x="1661" y="364"/>
                  <a:pt x="1671" y="354"/>
                  <a:pt x="1669" y="333"/>
                </a:cubicBezTo>
                <a:lnTo>
                  <a:pt x="1669" y="211"/>
                </a:lnTo>
                <a:close/>
                <a:moveTo>
                  <a:pt x="1498" y="432"/>
                </a:moveTo>
                <a:lnTo>
                  <a:pt x="1498" y="142"/>
                </a:lnTo>
                <a:lnTo>
                  <a:pt x="1761" y="142"/>
                </a:lnTo>
                <a:lnTo>
                  <a:pt x="1761" y="343"/>
                </a:lnTo>
                <a:cubicBezTo>
                  <a:pt x="1762" y="404"/>
                  <a:pt x="1734" y="434"/>
                  <a:pt x="1676" y="432"/>
                </a:cubicBezTo>
                <a:lnTo>
                  <a:pt x="1498" y="432"/>
                </a:lnTo>
                <a:close/>
                <a:moveTo>
                  <a:pt x="2263" y="536"/>
                </a:moveTo>
                <a:lnTo>
                  <a:pt x="2263" y="38"/>
                </a:lnTo>
                <a:lnTo>
                  <a:pt x="2563" y="38"/>
                </a:lnTo>
                <a:lnTo>
                  <a:pt x="2563" y="444"/>
                </a:lnTo>
                <a:cubicBezTo>
                  <a:pt x="2565" y="507"/>
                  <a:pt x="2536" y="538"/>
                  <a:pt x="2476" y="536"/>
                </a:cubicBezTo>
                <a:lnTo>
                  <a:pt x="2263" y="536"/>
                </a:lnTo>
                <a:close/>
                <a:moveTo>
                  <a:pt x="2079" y="0"/>
                </a:moveTo>
                <a:lnTo>
                  <a:pt x="2183" y="0"/>
                </a:lnTo>
                <a:lnTo>
                  <a:pt x="2183" y="70"/>
                </a:lnTo>
                <a:lnTo>
                  <a:pt x="2243" y="70"/>
                </a:lnTo>
                <a:lnTo>
                  <a:pt x="2243" y="139"/>
                </a:lnTo>
                <a:lnTo>
                  <a:pt x="2183" y="139"/>
                </a:lnTo>
                <a:lnTo>
                  <a:pt x="2183" y="251"/>
                </a:lnTo>
                <a:cubicBezTo>
                  <a:pt x="2203" y="246"/>
                  <a:pt x="2223" y="241"/>
                  <a:pt x="2243" y="236"/>
                </a:cubicBezTo>
                <a:lnTo>
                  <a:pt x="2243" y="308"/>
                </a:lnTo>
                <a:cubicBezTo>
                  <a:pt x="2236" y="310"/>
                  <a:pt x="2226" y="313"/>
                  <a:pt x="2213" y="318"/>
                </a:cubicBezTo>
                <a:cubicBezTo>
                  <a:pt x="2200" y="321"/>
                  <a:pt x="2190" y="325"/>
                  <a:pt x="2183" y="328"/>
                </a:cubicBezTo>
                <a:lnTo>
                  <a:pt x="2183" y="484"/>
                </a:lnTo>
                <a:cubicBezTo>
                  <a:pt x="2185" y="539"/>
                  <a:pt x="2158" y="565"/>
                  <a:pt x="2102" y="563"/>
                </a:cubicBezTo>
                <a:lnTo>
                  <a:pt x="2030" y="563"/>
                </a:lnTo>
                <a:lnTo>
                  <a:pt x="2030" y="499"/>
                </a:lnTo>
                <a:lnTo>
                  <a:pt x="2054" y="499"/>
                </a:lnTo>
                <a:cubicBezTo>
                  <a:pt x="2073" y="501"/>
                  <a:pt x="2081" y="492"/>
                  <a:pt x="2079" y="472"/>
                </a:cubicBezTo>
                <a:lnTo>
                  <a:pt x="2079" y="350"/>
                </a:lnTo>
                <a:cubicBezTo>
                  <a:pt x="2071" y="352"/>
                  <a:pt x="2057" y="354"/>
                  <a:pt x="2037" y="358"/>
                </a:cubicBezTo>
                <a:cubicBezTo>
                  <a:pt x="2025" y="359"/>
                  <a:pt x="2016" y="361"/>
                  <a:pt x="2010" y="362"/>
                </a:cubicBezTo>
                <a:lnTo>
                  <a:pt x="2010" y="273"/>
                </a:lnTo>
                <a:cubicBezTo>
                  <a:pt x="2023" y="273"/>
                  <a:pt x="2040" y="272"/>
                  <a:pt x="2062" y="268"/>
                </a:cubicBezTo>
                <a:cubicBezTo>
                  <a:pt x="2070" y="267"/>
                  <a:pt x="2076" y="266"/>
                  <a:pt x="2079" y="266"/>
                </a:cubicBezTo>
                <a:lnTo>
                  <a:pt x="2079" y="139"/>
                </a:lnTo>
                <a:lnTo>
                  <a:pt x="2015" y="139"/>
                </a:lnTo>
                <a:lnTo>
                  <a:pt x="2015" y="70"/>
                </a:lnTo>
                <a:lnTo>
                  <a:pt x="2079" y="70"/>
                </a:lnTo>
                <a:lnTo>
                  <a:pt x="2079" y="0"/>
                </a:lnTo>
                <a:close/>
                <a:moveTo>
                  <a:pt x="2459" y="444"/>
                </a:moveTo>
                <a:lnTo>
                  <a:pt x="2459" y="107"/>
                </a:lnTo>
                <a:lnTo>
                  <a:pt x="2364" y="107"/>
                </a:lnTo>
                <a:lnTo>
                  <a:pt x="2364" y="472"/>
                </a:lnTo>
                <a:lnTo>
                  <a:pt x="2434" y="472"/>
                </a:lnTo>
                <a:cubicBezTo>
                  <a:pt x="2452" y="473"/>
                  <a:pt x="2460" y="464"/>
                  <a:pt x="2459" y="444"/>
                </a:cubicBezTo>
                <a:close/>
              </a:path>
            </a:pathLst>
          </a:custGeom>
          <a:solidFill>
            <a:srgbClr val="2E2C2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88" name="Freeform 20"/>
          <p:cNvSpPr>
            <a:spLocks noEditPoints="1"/>
          </p:cNvSpPr>
          <p:nvPr/>
        </p:nvSpPr>
        <p:spPr bwMode="auto">
          <a:xfrm>
            <a:off x="7140575" y="1858963"/>
            <a:ext cx="1590675" cy="1611312"/>
          </a:xfrm>
          <a:custGeom>
            <a:gdLst>
              <a:gd fmla="*/ 1307528 w 1764" name="T0"/>
              <a:gd fmla="*/ 286070 h 1763" name="T1"/>
              <a:gd fmla="*/ 1307528 w 1764" name="T2"/>
              <a:gd fmla="*/ 1325242 h 1763" name="T3"/>
              <a:gd fmla="*/ 283147 w 1764" name="T4"/>
              <a:gd fmla="*/ 1325242 h 1763" name="T5"/>
              <a:gd fmla="*/ 283147 w 1764" name="T6"/>
              <a:gd fmla="*/ 286070 h 1763" name="T7"/>
              <a:gd fmla="*/ 1307528 w 1764" name="T8"/>
              <a:gd fmla="*/ 286070 h 1763" name="T9"/>
              <a:gd fmla="*/ 454479 w 1764" name="T10"/>
              <a:gd fmla="*/ 342735 h 1763" name="T11"/>
              <a:gd fmla="*/ 1252521 w 1764" name="T12"/>
              <a:gd fmla="*/ 1150676 h 1763" name="T13"/>
              <a:gd fmla="*/ 1198417 w 1764" name="T14"/>
              <a:gd fmla="*/ 397573 h 1763" name="T15"/>
              <a:gd fmla="*/ 454479 w 1764" name="T16"/>
              <a:gd fmla="*/ 342735 h 1763" name="T17"/>
              <a:gd fmla="*/ 1136196 w 1764" name="T18"/>
              <a:gd fmla="*/ 1268577 h 1763" name="T19"/>
              <a:gd fmla="*/ 339055 w 1764" name="T20"/>
              <a:gd fmla="*/ 460636 h 1763" name="T21"/>
              <a:gd fmla="*/ 392258 w 1764" name="T22"/>
              <a:gd fmla="*/ 1213739 h 1763" name="T23"/>
              <a:gd fmla="*/ 1136196 w 1764" name="T24"/>
              <a:gd fmla="*/ 1268577 h 176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63" w="1764">
                <a:moveTo>
                  <a:pt x="1450" y="313"/>
                </a:moveTo>
                <a:cubicBezTo>
                  <a:pt x="1764" y="627"/>
                  <a:pt x="1764" y="1136"/>
                  <a:pt x="1450" y="1450"/>
                </a:cubicBezTo>
                <a:cubicBezTo>
                  <a:pt x="1136" y="1763"/>
                  <a:pt x="628" y="1763"/>
                  <a:pt x="314" y="1450"/>
                </a:cubicBezTo>
                <a:cubicBezTo>
                  <a:pt x="0" y="1136"/>
                  <a:pt x="0" y="627"/>
                  <a:pt x="314" y="313"/>
                </a:cubicBezTo>
                <a:cubicBezTo>
                  <a:pt x="628" y="0"/>
                  <a:pt x="1136" y="0"/>
                  <a:pt x="1450" y="313"/>
                </a:cubicBezTo>
                <a:close/>
                <a:moveTo>
                  <a:pt x="504" y="375"/>
                </a:moveTo>
                <a:lnTo>
                  <a:pt x="1389" y="1259"/>
                </a:lnTo>
                <a:cubicBezTo>
                  <a:pt x="1575" y="1010"/>
                  <a:pt x="1552" y="658"/>
                  <a:pt x="1329" y="435"/>
                </a:cubicBezTo>
                <a:cubicBezTo>
                  <a:pt x="1106" y="211"/>
                  <a:pt x="753" y="188"/>
                  <a:pt x="504" y="375"/>
                </a:cubicBezTo>
                <a:close/>
                <a:moveTo>
                  <a:pt x="1260" y="1388"/>
                </a:moveTo>
                <a:lnTo>
                  <a:pt x="376" y="504"/>
                </a:lnTo>
                <a:cubicBezTo>
                  <a:pt x="189" y="753"/>
                  <a:pt x="212" y="1105"/>
                  <a:pt x="435" y="1328"/>
                </a:cubicBezTo>
                <a:cubicBezTo>
                  <a:pt x="658" y="1551"/>
                  <a:pt x="1011" y="1574"/>
                  <a:pt x="1260" y="138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8675"/>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8675"/>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8676"/>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8676"/>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8674"/>
                                        </p:tgtEl>
                                        <p:attrNameLst>
                                          <p:attrName>style.visibility</p:attrName>
                                        </p:attrNameLst>
                                      </p:cBhvr>
                                      <p:to>
                                        <p:strVal val="visible"/>
                                      </p:to>
                                    </p:set>
                                    <p:animEffect filter="barn(outVertical)" transition="in">
                                      <p:cBhvr>
                                        <p:cTn dur="500" id="15"/>
                                        <p:tgtEl>
                                          <p:spTgt spid="28674"/>
                                        </p:tgtEl>
                                      </p:cBhvr>
                                    </p:animEffect>
                                  </p:childTnLst>
                                </p:cTn>
                              </p:par>
                            </p:childTnLst>
                          </p:cTn>
                        </p:par>
                        <p:par>
                          <p:cTn fill="hold" id="16" nodeType="afterGroup">
                            <p:stCondLst>
                              <p:cond delay="500"/>
                            </p:stCondLst>
                            <p:childTnLst>
                              <p:par>
                                <p:cTn fill="hold" grpId="0" id="17" nodeType="afterEffect" presetClass="entr" presetID="2" presetSubtype="4">
                                  <p:stCondLst>
                                    <p:cond delay="0"/>
                                  </p:stCondLst>
                                  <p:childTnLst>
                                    <p:set>
                                      <p:cBhvr>
                                        <p:cTn dur="1" fill="hold" id="18">
                                          <p:stCondLst>
                                            <p:cond delay="0"/>
                                          </p:stCondLst>
                                        </p:cTn>
                                        <p:tgtEl>
                                          <p:spTgt spid="28685"/>
                                        </p:tgtEl>
                                        <p:attrNameLst>
                                          <p:attrName>style.visibility</p:attrName>
                                        </p:attrNameLst>
                                      </p:cBhvr>
                                      <p:to>
                                        <p:strVal val="visible"/>
                                      </p:to>
                                    </p:set>
                                    <p:anim calcmode="lin" valueType="num">
                                      <p:cBhvr additive="base">
                                        <p:cTn dur="500" fill="hold" id="19"/>
                                        <p:tgtEl>
                                          <p:spTgt spid="28685"/>
                                        </p:tgtEl>
                                        <p:attrNameLst>
                                          <p:attrName>ppt_x</p:attrName>
                                        </p:attrNameLst>
                                      </p:cBhvr>
                                      <p:tavLst>
                                        <p:tav tm="0">
                                          <p:val>
                                            <p:strVal val="#ppt_x"/>
                                          </p:val>
                                        </p:tav>
                                        <p:tav tm="100000">
                                          <p:val>
                                            <p:strVal val="#ppt_x"/>
                                          </p:val>
                                        </p:tav>
                                      </p:tavLst>
                                    </p:anim>
                                    <p:anim calcmode="lin" valueType="num">
                                      <p:cBhvr additive="base">
                                        <p:cTn dur="500" fill="hold" id="20"/>
                                        <p:tgtEl>
                                          <p:spTgt spid="2868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28678"/>
                                        </p:tgtEl>
                                        <p:attrNameLst>
                                          <p:attrName>style.visibility</p:attrName>
                                        </p:attrNameLst>
                                      </p:cBhvr>
                                      <p:to>
                                        <p:strVal val="visible"/>
                                      </p:to>
                                    </p:set>
                                    <p:animEffect filter="wipe(left)" transition="in">
                                      <p:cBhvr>
                                        <p:cTn dur="500" id="24"/>
                                        <p:tgtEl>
                                          <p:spTgt spid="28678"/>
                                        </p:tgtEl>
                                      </p:cBhvr>
                                    </p:animEffect>
                                  </p:childTnLst>
                                </p:cTn>
                              </p:par>
                            </p:childTnLst>
                          </p:cTn>
                        </p:par>
                        <p:par>
                          <p:cTn fill="hold" id="25" nodeType="afterGroup">
                            <p:stCondLst>
                              <p:cond delay="1500"/>
                            </p:stCondLst>
                            <p:childTnLst>
                              <p:par>
                                <p:cTn fill="hold" grpId="0" id="26" nodeType="afterEffect" presetClass="entr" presetID="31" presetSubtype="0">
                                  <p:stCondLst>
                                    <p:cond delay="0"/>
                                  </p:stCondLst>
                                  <p:childTnLst>
                                    <p:set>
                                      <p:cBhvr>
                                        <p:cTn dur="1" fill="hold" id="27">
                                          <p:stCondLst>
                                            <p:cond delay="0"/>
                                          </p:stCondLst>
                                        </p:cTn>
                                        <p:tgtEl>
                                          <p:spTgt spid="28681"/>
                                        </p:tgtEl>
                                        <p:attrNameLst>
                                          <p:attrName>style.visibility</p:attrName>
                                        </p:attrNameLst>
                                      </p:cBhvr>
                                      <p:to>
                                        <p:strVal val="visible"/>
                                      </p:to>
                                    </p:set>
                                    <p:anim calcmode="lin" valueType="num">
                                      <p:cBhvr>
                                        <p:cTn dur="1000" fill="hold" id="28"/>
                                        <p:tgtEl>
                                          <p:spTgt spid="28681"/>
                                        </p:tgtEl>
                                        <p:attrNameLst>
                                          <p:attrName>ppt_w</p:attrName>
                                        </p:attrNameLst>
                                      </p:cBhvr>
                                      <p:tavLst>
                                        <p:tav tm="0">
                                          <p:val>
                                            <p:fltVal val="0"/>
                                          </p:val>
                                        </p:tav>
                                        <p:tav tm="100000">
                                          <p:val>
                                            <p:strVal val="#ppt_w"/>
                                          </p:val>
                                        </p:tav>
                                      </p:tavLst>
                                    </p:anim>
                                    <p:anim calcmode="lin" valueType="num">
                                      <p:cBhvr>
                                        <p:cTn dur="1000" fill="hold" id="29"/>
                                        <p:tgtEl>
                                          <p:spTgt spid="28681"/>
                                        </p:tgtEl>
                                        <p:attrNameLst>
                                          <p:attrName>ppt_h</p:attrName>
                                        </p:attrNameLst>
                                      </p:cBhvr>
                                      <p:tavLst>
                                        <p:tav tm="0">
                                          <p:val>
                                            <p:fltVal val="0"/>
                                          </p:val>
                                        </p:tav>
                                        <p:tav tm="100000">
                                          <p:val>
                                            <p:strVal val="#ppt_h"/>
                                          </p:val>
                                        </p:tav>
                                      </p:tavLst>
                                    </p:anim>
                                    <p:anim calcmode="lin" valueType="num">
                                      <p:cBhvr>
                                        <p:cTn dur="1000" fill="hold" id="30"/>
                                        <p:tgtEl>
                                          <p:spTgt spid="28681"/>
                                        </p:tgtEl>
                                        <p:attrNameLst>
                                          <p:attrName>style.rotation</p:attrName>
                                        </p:attrNameLst>
                                      </p:cBhvr>
                                      <p:tavLst>
                                        <p:tav tm="0">
                                          <p:val>
                                            <p:fltVal val="90"/>
                                          </p:val>
                                        </p:tav>
                                        <p:tav tm="100000">
                                          <p:val>
                                            <p:fltVal val="0"/>
                                          </p:val>
                                        </p:tav>
                                      </p:tavLst>
                                    </p:anim>
                                    <p:animEffect filter="fade" transition="in">
                                      <p:cBhvr>
                                        <p:cTn dur="1000" id="31"/>
                                        <p:tgtEl>
                                          <p:spTgt spid="28681"/>
                                        </p:tgtEl>
                                      </p:cBhvr>
                                    </p:animEffect>
                                  </p:childTnLst>
                                </p:cTn>
                              </p:par>
                            </p:childTnLst>
                          </p:cTn>
                        </p:par>
                        <p:par>
                          <p:cTn fill="hold" id="32" nodeType="afterGroup">
                            <p:stCondLst>
                              <p:cond delay="2500"/>
                            </p:stCondLst>
                            <p:childTnLst>
                              <p:par>
                                <p:cTn fill="hold" grpId="0" id="33" nodeType="afterEffect" presetClass="entr" presetID="22" presetSubtype="1">
                                  <p:stCondLst>
                                    <p:cond delay="0"/>
                                  </p:stCondLst>
                                  <p:childTnLst>
                                    <p:set>
                                      <p:cBhvr>
                                        <p:cTn dur="1" fill="hold" id="34">
                                          <p:stCondLst>
                                            <p:cond delay="0"/>
                                          </p:stCondLst>
                                        </p:cTn>
                                        <p:tgtEl>
                                          <p:spTgt spid="28680"/>
                                        </p:tgtEl>
                                        <p:attrNameLst>
                                          <p:attrName>style.visibility</p:attrName>
                                        </p:attrNameLst>
                                      </p:cBhvr>
                                      <p:to>
                                        <p:strVal val="visible"/>
                                      </p:to>
                                    </p:set>
                                    <p:animEffect filter="wipe(up)" transition="in">
                                      <p:cBhvr>
                                        <p:cTn dur="500" id="35"/>
                                        <p:tgtEl>
                                          <p:spTgt spid="28680"/>
                                        </p:tgtEl>
                                      </p:cBhvr>
                                    </p:animEffect>
                                  </p:childTnLst>
                                </p:cTn>
                              </p:par>
                            </p:childTnLst>
                          </p:cTn>
                        </p:par>
                        <p:par>
                          <p:cTn fill="hold" id="36" nodeType="afterGroup">
                            <p:stCondLst>
                              <p:cond delay="3000"/>
                            </p:stCondLst>
                            <p:childTnLst>
                              <p:par>
                                <p:cTn fill="hold" grpId="0" id="37" nodeType="afterEffect" presetClass="entr" presetID="31" presetSubtype="0">
                                  <p:stCondLst>
                                    <p:cond delay="0"/>
                                  </p:stCondLst>
                                  <p:childTnLst>
                                    <p:set>
                                      <p:cBhvr>
                                        <p:cTn dur="1" fill="hold" id="38">
                                          <p:stCondLst>
                                            <p:cond delay="0"/>
                                          </p:stCondLst>
                                        </p:cTn>
                                        <p:tgtEl>
                                          <p:spTgt spid="28682"/>
                                        </p:tgtEl>
                                        <p:attrNameLst>
                                          <p:attrName>style.visibility</p:attrName>
                                        </p:attrNameLst>
                                      </p:cBhvr>
                                      <p:to>
                                        <p:strVal val="visible"/>
                                      </p:to>
                                    </p:set>
                                    <p:anim calcmode="lin" valueType="num">
                                      <p:cBhvr>
                                        <p:cTn dur="1000" fill="hold" id="39"/>
                                        <p:tgtEl>
                                          <p:spTgt spid="28682"/>
                                        </p:tgtEl>
                                        <p:attrNameLst>
                                          <p:attrName>ppt_w</p:attrName>
                                        </p:attrNameLst>
                                      </p:cBhvr>
                                      <p:tavLst>
                                        <p:tav tm="0">
                                          <p:val>
                                            <p:fltVal val="0"/>
                                          </p:val>
                                        </p:tav>
                                        <p:tav tm="100000">
                                          <p:val>
                                            <p:strVal val="#ppt_w"/>
                                          </p:val>
                                        </p:tav>
                                      </p:tavLst>
                                    </p:anim>
                                    <p:anim calcmode="lin" valueType="num">
                                      <p:cBhvr>
                                        <p:cTn dur="1000" fill="hold" id="40"/>
                                        <p:tgtEl>
                                          <p:spTgt spid="28682"/>
                                        </p:tgtEl>
                                        <p:attrNameLst>
                                          <p:attrName>ppt_h</p:attrName>
                                        </p:attrNameLst>
                                      </p:cBhvr>
                                      <p:tavLst>
                                        <p:tav tm="0">
                                          <p:val>
                                            <p:fltVal val="0"/>
                                          </p:val>
                                        </p:tav>
                                        <p:tav tm="100000">
                                          <p:val>
                                            <p:strVal val="#ppt_h"/>
                                          </p:val>
                                        </p:tav>
                                      </p:tavLst>
                                    </p:anim>
                                    <p:anim calcmode="lin" valueType="num">
                                      <p:cBhvr>
                                        <p:cTn dur="1000" fill="hold" id="41"/>
                                        <p:tgtEl>
                                          <p:spTgt spid="28682"/>
                                        </p:tgtEl>
                                        <p:attrNameLst>
                                          <p:attrName>style.rotation</p:attrName>
                                        </p:attrNameLst>
                                      </p:cBhvr>
                                      <p:tavLst>
                                        <p:tav tm="0">
                                          <p:val>
                                            <p:fltVal val="90"/>
                                          </p:val>
                                        </p:tav>
                                        <p:tav tm="100000">
                                          <p:val>
                                            <p:fltVal val="0"/>
                                          </p:val>
                                        </p:tav>
                                      </p:tavLst>
                                    </p:anim>
                                    <p:animEffect filter="fade" transition="in">
                                      <p:cBhvr>
                                        <p:cTn dur="1000" id="42"/>
                                        <p:tgtEl>
                                          <p:spTgt spid="28682"/>
                                        </p:tgtEl>
                                      </p:cBhvr>
                                    </p:animEffect>
                                  </p:childTnLst>
                                </p:cTn>
                              </p:par>
                            </p:childTnLst>
                          </p:cTn>
                        </p:par>
                        <p:par>
                          <p:cTn fill="hold" id="43" nodeType="afterGroup">
                            <p:stCondLst>
                              <p:cond delay="4000"/>
                            </p:stCondLst>
                            <p:childTnLst>
                              <p:par>
                                <p:cTn fill="hold" grpId="0" id="44" nodeType="afterEffect" presetClass="entr" presetID="22" presetSubtype="2">
                                  <p:stCondLst>
                                    <p:cond delay="0"/>
                                  </p:stCondLst>
                                  <p:childTnLst>
                                    <p:set>
                                      <p:cBhvr>
                                        <p:cTn dur="1" fill="hold" id="45">
                                          <p:stCondLst>
                                            <p:cond delay="0"/>
                                          </p:stCondLst>
                                        </p:cTn>
                                        <p:tgtEl>
                                          <p:spTgt spid="28679"/>
                                        </p:tgtEl>
                                        <p:attrNameLst>
                                          <p:attrName>style.visibility</p:attrName>
                                        </p:attrNameLst>
                                      </p:cBhvr>
                                      <p:to>
                                        <p:strVal val="visible"/>
                                      </p:to>
                                    </p:set>
                                    <p:animEffect filter="wipe(right)" transition="in">
                                      <p:cBhvr>
                                        <p:cTn dur="500" id="46"/>
                                        <p:tgtEl>
                                          <p:spTgt spid="28679"/>
                                        </p:tgtEl>
                                      </p:cBhvr>
                                    </p:animEffect>
                                  </p:childTnLst>
                                </p:cTn>
                              </p:par>
                            </p:childTnLst>
                          </p:cTn>
                        </p:par>
                        <p:par>
                          <p:cTn fill="hold" id="47" nodeType="afterGroup">
                            <p:stCondLst>
                              <p:cond delay="4500"/>
                            </p:stCondLst>
                            <p:childTnLst>
                              <p:par>
                                <p:cTn fill="hold" grpId="0" id="48" nodeType="afterEffect" presetClass="entr" presetID="31" presetSubtype="0">
                                  <p:stCondLst>
                                    <p:cond delay="0"/>
                                  </p:stCondLst>
                                  <p:childTnLst>
                                    <p:set>
                                      <p:cBhvr>
                                        <p:cTn dur="1" fill="hold" id="49">
                                          <p:stCondLst>
                                            <p:cond delay="0"/>
                                          </p:stCondLst>
                                        </p:cTn>
                                        <p:tgtEl>
                                          <p:spTgt spid="28683"/>
                                        </p:tgtEl>
                                        <p:attrNameLst>
                                          <p:attrName>style.visibility</p:attrName>
                                        </p:attrNameLst>
                                      </p:cBhvr>
                                      <p:to>
                                        <p:strVal val="visible"/>
                                      </p:to>
                                    </p:set>
                                    <p:anim calcmode="lin" valueType="num">
                                      <p:cBhvr>
                                        <p:cTn dur="1000" fill="hold" id="50"/>
                                        <p:tgtEl>
                                          <p:spTgt spid="28683"/>
                                        </p:tgtEl>
                                        <p:attrNameLst>
                                          <p:attrName>ppt_w</p:attrName>
                                        </p:attrNameLst>
                                      </p:cBhvr>
                                      <p:tavLst>
                                        <p:tav tm="0">
                                          <p:val>
                                            <p:fltVal val="0"/>
                                          </p:val>
                                        </p:tav>
                                        <p:tav tm="100000">
                                          <p:val>
                                            <p:strVal val="#ppt_w"/>
                                          </p:val>
                                        </p:tav>
                                      </p:tavLst>
                                    </p:anim>
                                    <p:anim calcmode="lin" valueType="num">
                                      <p:cBhvr>
                                        <p:cTn dur="1000" fill="hold" id="51"/>
                                        <p:tgtEl>
                                          <p:spTgt spid="28683"/>
                                        </p:tgtEl>
                                        <p:attrNameLst>
                                          <p:attrName>ppt_h</p:attrName>
                                        </p:attrNameLst>
                                      </p:cBhvr>
                                      <p:tavLst>
                                        <p:tav tm="0">
                                          <p:val>
                                            <p:fltVal val="0"/>
                                          </p:val>
                                        </p:tav>
                                        <p:tav tm="100000">
                                          <p:val>
                                            <p:strVal val="#ppt_h"/>
                                          </p:val>
                                        </p:tav>
                                      </p:tavLst>
                                    </p:anim>
                                    <p:anim calcmode="lin" valueType="num">
                                      <p:cBhvr>
                                        <p:cTn dur="1000" fill="hold" id="52"/>
                                        <p:tgtEl>
                                          <p:spTgt spid="28683"/>
                                        </p:tgtEl>
                                        <p:attrNameLst>
                                          <p:attrName>style.rotation</p:attrName>
                                        </p:attrNameLst>
                                      </p:cBhvr>
                                      <p:tavLst>
                                        <p:tav tm="0">
                                          <p:val>
                                            <p:fltVal val="90"/>
                                          </p:val>
                                        </p:tav>
                                        <p:tav tm="100000">
                                          <p:val>
                                            <p:fltVal val="0"/>
                                          </p:val>
                                        </p:tav>
                                      </p:tavLst>
                                    </p:anim>
                                    <p:animEffect filter="fade" transition="in">
                                      <p:cBhvr>
                                        <p:cTn dur="1000" id="53"/>
                                        <p:tgtEl>
                                          <p:spTgt spid="28683"/>
                                        </p:tgtEl>
                                      </p:cBhvr>
                                    </p:animEffect>
                                  </p:childTnLst>
                                </p:cTn>
                              </p:par>
                            </p:childTnLst>
                          </p:cTn>
                        </p:par>
                        <p:par>
                          <p:cTn fill="hold" id="54" nodeType="afterGroup">
                            <p:stCondLst>
                              <p:cond delay="5500"/>
                            </p:stCondLst>
                            <p:childTnLst>
                              <p:par>
                                <p:cTn fill="hold" grpId="0" id="55" nodeType="afterEffect" presetClass="entr" presetID="22" presetSubtype="4">
                                  <p:stCondLst>
                                    <p:cond delay="0"/>
                                  </p:stCondLst>
                                  <p:childTnLst>
                                    <p:set>
                                      <p:cBhvr>
                                        <p:cTn dur="1" fill="hold" id="56">
                                          <p:stCondLst>
                                            <p:cond delay="0"/>
                                          </p:stCondLst>
                                        </p:cTn>
                                        <p:tgtEl>
                                          <p:spTgt spid="28677"/>
                                        </p:tgtEl>
                                        <p:attrNameLst>
                                          <p:attrName>style.visibility</p:attrName>
                                        </p:attrNameLst>
                                      </p:cBhvr>
                                      <p:to>
                                        <p:strVal val="visible"/>
                                      </p:to>
                                    </p:set>
                                    <p:animEffect filter="wipe(down)" transition="in">
                                      <p:cBhvr>
                                        <p:cTn dur="500" id="57"/>
                                        <p:tgtEl>
                                          <p:spTgt spid="28677"/>
                                        </p:tgtEl>
                                      </p:cBhvr>
                                    </p:animEffect>
                                  </p:childTnLst>
                                </p:cTn>
                              </p:par>
                            </p:childTnLst>
                          </p:cTn>
                        </p:par>
                        <p:par>
                          <p:cTn fill="hold" id="58" nodeType="afterGroup">
                            <p:stCondLst>
                              <p:cond delay="6000"/>
                            </p:stCondLst>
                            <p:childTnLst>
                              <p:par>
                                <p:cTn fill="hold" grpId="0" id="59" nodeType="afterEffect" presetClass="entr" presetID="31" presetSubtype="0">
                                  <p:stCondLst>
                                    <p:cond delay="0"/>
                                  </p:stCondLst>
                                  <p:childTnLst>
                                    <p:set>
                                      <p:cBhvr>
                                        <p:cTn dur="1" fill="hold" id="60">
                                          <p:stCondLst>
                                            <p:cond delay="0"/>
                                          </p:stCondLst>
                                        </p:cTn>
                                        <p:tgtEl>
                                          <p:spTgt spid="28684"/>
                                        </p:tgtEl>
                                        <p:attrNameLst>
                                          <p:attrName>style.visibility</p:attrName>
                                        </p:attrNameLst>
                                      </p:cBhvr>
                                      <p:to>
                                        <p:strVal val="visible"/>
                                      </p:to>
                                    </p:set>
                                    <p:anim calcmode="lin" valueType="num">
                                      <p:cBhvr>
                                        <p:cTn dur="1000" fill="hold" id="61"/>
                                        <p:tgtEl>
                                          <p:spTgt spid="28684"/>
                                        </p:tgtEl>
                                        <p:attrNameLst>
                                          <p:attrName>ppt_w</p:attrName>
                                        </p:attrNameLst>
                                      </p:cBhvr>
                                      <p:tavLst>
                                        <p:tav tm="0">
                                          <p:val>
                                            <p:fltVal val="0"/>
                                          </p:val>
                                        </p:tav>
                                        <p:tav tm="100000">
                                          <p:val>
                                            <p:strVal val="#ppt_w"/>
                                          </p:val>
                                        </p:tav>
                                      </p:tavLst>
                                    </p:anim>
                                    <p:anim calcmode="lin" valueType="num">
                                      <p:cBhvr>
                                        <p:cTn dur="1000" fill="hold" id="62"/>
                                        <p:tgtEl>
                                          <p:spTgt spid="28684"/>
                                        </p:tgtEl>
                                        <p:attrNameLst>
                                          <p:attrName>ppt_h</p:attrName>
                                        </p:attrNameLst>
                                      </p:cBhvr>
                                      <p:tavLst>
                                        <p:tav tm="0">
                                          <p:val>
                                            <p:fltVal val="0"/>
                                          </p:val>
                                        </p:tav>
                                        <p:tav tm="100000">
                                          <p:val>
                                            <p:strVal val="#ppt_h"/>
                                          </p:val>
                                        </p:tav>
                                      </p:tavLst>
                                    </p:anim>
                                    <p:anim calcmode="lin" valueType="num">
                                      <p:cBhvr>
                                        <p:cTn dur="1000" fill="hold" id="63"/>
                                        <p:tgtEl>
                                          <p:spTgt spid="28684"/>
                                        </p:tgtEl>
                                        <p:attrNameLst>
                                          <p:attrName>style.rotation</p:attrName>
                                        </p:attrNameLst>
                                      </p:cBhvr>
                                      <p:tavLst>
                                        <p:tav tm="0">
                                          <p:val>
                                            <p:fltVal val="90"/>
                                          </p:val>
                                        </p:tav>
                                        <p:tav tm="100000">
                                          <p:val>
                                            <p:fltVal val="0"/>
                                          </p:val>
                                        </p:tav>
                                      </p:tavLst>
                                    </p:anim>
                                    <p:animEffect filter="fade" transition="in">
                                      <p:cBhvr>
                                        <p:cTn dur="1000" id="64"/>
                                        <p:tgtEl>
                                          <p:spTgt spid="28684"/>
                                        </p:tgtEl>
                                      </p:cBhvr>
                                    </p:animEffect>
                                  </p:childTnLst>
                                </p:cTn>
                              </p:par>
                            </p:childTnLst>
                          </p:cTn>
                        </p:par>
                        <p:par>
                          <p:cTn fill="hold" id="65" nodeType="afterGroup">
                            <p:stCondLst>
                              <p:cond delay="7000"/>
                            </p:stCondLst>
                            <p:childTnLst>
                              <p:par>
                                <p:cTn fill="hold" grpId="0" id="66" nodeType="afterEffect" presetClass="entr" presetID="31" presetSubtype="0">
                                  <p:stCondLst>
                                    <p:cond delay="0"/>
                                  </p:stCondLst>
                                  <p:childTnLst>
                                    <p:set>
                                      <p:cBhvr>
                                        <p:cTn dur="1" fill="hold" id="67">
                                          <p:stCondLst>
                                            <p:cond delay="0"/>
                                          </p:stCondLst>
                                        </p:cTn>
                                        <p:tgtEl>
                                          <p:spTgt spid="28687"/>
                                        </p:tgtEl>
                                        <p:attrNameLst>
                                          <p:attrName>style.visibility</p:attrName>
                                        </p:attrNameLst>
                                      </p:cBhvr>
                                      <p:to>
                                        <p:strVal val="visible"/>
                                      </p:to>
                                    </p:set>
                                    <p:anim calcmode="lin" valueType="num">
                                      <p:cBhvr>
                                        <p:cTn dur="1000" fill="hold" id="68"/>
                                        <p:tgtEl>
                                          <p:spTgt spid="28687"/>
                                        </p:tgtEl>
                                        <p:attrNameLst>
                                          <p:attrName>ppt_w</p:attrName>
                                        </p:attrNameLst>
                                      </p:cBhvr>
                                      <p:tavLst>
                                        <p:tav tm="0">
                                          <p:val>
                                            <p:fltVal val="0"/>
                                          </p:val>
                                        </p:tav>
                                        <p:tav tm="100000">
                                          <p:val>
                                            <p:strVal val="#ppt_w"/>
                                          </p:val>
                                        </p:tav>
                                      </p:tavLst>
                                    </p:anim>
                                    <p:anim calcmode="lin" valueType="num">
                                      <p:cBhvr>
                                        <p:cTn dur="1000" fill="hold" id="69"/>
                                        <p:tgtEl>
                                          <p:spTgt spid="28687"/>
                                        </p:tgtEl>
                                        <p:attrNameLst>
                                          <p:attrName>ppt_h</p:attrName>
                                        </p:attrNameLst>
                                      </p:cBhvr>
                                      <p:tavLst>
                                        <p:tav tm="0">
                                          <p:val>
                                            <p:fltVal val="0"/>
                                          </p:val>
                                        </p:tav>
                                        <p:tav tm="100000">
                                          <p:val>
                                            <p:strVal val="#ppt_h"/>
                                          </p:val>
                                        </p:tav>
                                      </p:tavLst>
                                    </p:anim>
                                    <p:anim calcmode="lin" valueType="num">
                                      <p:cBhvr>
                                        <p:cTn dur="1000" fill="hold" id="70"/>
                                        <p:tgtEl>
                                          <p:spTgt spid="28687"/>
                                        </p:tgtEl>
                                        <p:attrNameLst>
                                          <p:attrName>style.rotation</p:attrName>
                                        </p:attrNameLst>
                                      </p:cBhvr>
                                      <p:tavLst>
                                        <p:tav tm="0">
                                          <p:val>
                                            <p:fltVal val="90"/>
                                          </p:val>
                                        </p:tav>
                                        <p:tav tm="100000">
                                          <p:val>
                                            <p:fltVal val="0"/>
                                          </p:val>
                                        </p:tav>
                                      </p:tavLst>
                                    </p:anim>
                                    <p:animEffect filter="fade" transition="in">
                                      <p:cBhvr>
                                        <p:cTn dur="1000" id="71"/>
                                        <p:tgtEl>
                                          <p:spTgt spid="28687"/>
                                        </p:tgtEl>
                                      </p:cBhvr>
                                    </p:animEffect>
                                  </p:childTnLst>
                                </p:cTn>
                              </p:par>
                            </p:childTnLst>
                          </p:cTn>
                        </p:par>
                        <p:par>
                          <p:cTn fill="hold" id="72" nodeType="afterGroup">
                            <p:stCondLst>
                              <p:cond delay="8000"/>
                            </p:stCondLst>
                            <p:childTnLst>
                              <p:par>
                                <p:cTn fill="hold" grpId="0" id="73" nodeType="afterEffect" presetClass="entr" presetID="22" presetSubtype="1">
                                  <p:stCondLst>
                                    <p:cond delay="0"/>
                                  </p:stCondLst>
                                  <p:childTnLst>
                                    <p:set>
                                      <p:cBhvr>
                                        <p:cTn dur="1" fill="hold" id="74">
                                          <p:stCondLst>
                                            <p:cond delay="0"/>
                                          </p:stCondLst>
                                        </p:cTn>
                                        <p:tgtEl>
                                          <p:spTgt spid="28686"/>
                                        </p:tgtEl>
                                        <p:attrNameLst>
                                          <p:attrName>style.visibility</p:attrName>
                                        </p:attrNameLst>
                                      </p:cBhvr>
                                      <p:to>
                                        <p:strVal val="visible"/>
                                      </p:to>
                                    </p:set>
                                    <p:animEffect filter="wipe(up)" transition="in">
                                      <p:cBhvr>
                                        <p:cTn dur="500" id="75"/>
                                        <p:tgtEl>
                                          <p:spTgt spid="28686"/>
                                        </p:tgtEl>
                                      </p:cBhvr>
                                    </p:animEffect>
                                  </p:childTnLst>
                                </p:cTn>
                              </p:par>
                            </p:childTnLst>
                          </p:cTn>
                        </p:par>
                        <p:par>
                          <p:cTn fill="hold" id="76" nodeType="afterGroup">
                            <p:stCondLst>
                              <p:cond delay="8500"/>
                            </p:stCondLst>
                            <p:childTnLst>
                              <p:par>
                                <p:cTn fill="hold" grpId="0" id="77" nodeType="afterEffect" presetClass="entr" presetID="52" presetSubtype="0">
                                  <p:stCondLst>
                                    <p:cond delay="0"/>
                                  </p:stCondLst>
                                  <p:childTnLst>
                                    <p:set>
                                      <p:cBhvr>
                                        <p:cTn dur="1" fill="hold" id="78">
                                          <p:stCondLst>
                                            <p:cond delay="0"/>
                                          </p:stCondLst>
                                        </p:cTn>
                                        <p:tgtEl>
                                          <p:spTgt spid="28688"/>
                                        </p:tgtEl>
                                        <p:attrNameLst>
                                          <p:attrName>style.visibility</p:attrName>
                                        </p:attrNameLst>
                                      </p:cBhvr>
                                      <p:to>
                                        <p:strVal val="visible"/>
                                      </p:to>
                                    </p:set>
                                    <p:animScale>
                                      <p:cBhvr>
                                        <p:cTn decel="50000" dur="1000" fill="hold" id="79">
                                          <p:stCondLst>
                                            <p:cond delay="0"/>
                                          </p:stCondLst>
                                        </p:cTn>
                                        <p:tgtEl>
                                          <p:spTgt spid="2868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0">
                                          <p:stCondLst>
                                            <p:cond delay="0"/>
                                          </p:stCondLst>
                                        </p:cTn>
                                        <p:tgtEl>
                                          <p:spTgt spid="28688"/>
                                        </p:tgtEl>
                                        <p:attrNameLst>
                                          <p:attrName>ppt_x,ppt_y</p:attrName>
                                        </p:attrNameLst>
                                      </p:cBhvr>
                                      <p:rCtr x="0" y="0"/>
                                    </p:animMotion>
                                    <p:animEffect filter="fade" transition="in">
                                      <p:cBhvr>
                                        <p:cTn dur="1000" id="81"/>
                                        <p:tgtEl>
                                          <p:spTgt spid="28688"/>
                                        </p:tgtEl>
                                      </p:cBhvr>
                                    </p:animEffect>
                                  </p:childTnLst>
                                </p:cTn>
                              </p:par>
                            </p:childTnLst>
                          </p:cTn>
                        </p:par>
                        <p:par>
                          <p:cTn fill="hold" id="82" nodeType="afterGroup">
                            <p:stCondLst>
                              <p:cond delay="9500"/>
                            </p:stCondLst>
                            <p:childTnLst>
                              <p:par>
                                <p:cTn fill="hold" grpId="1" id="83" nodeType="afterEffect" presetClass="emph" presetID="26" presetSubtype="0">
                                  <p:stCondLst>
                                    <p:cond delay="0"/>
                                  </p:stCondLst>
                                  <p:childTnLst>
                                    <p:animEffect filter="fade" transition="out">
                                      <p:cBhvr>
                                        <p:cTn dur="300" id="84" tmFilter="0, 0; .2, .5; .8, .5; 1, 0"/>
                                        <p:tgtEl>
                                          <p:spTgt spid="28687"/>
                                        </p:tgtEl>
                                      </p:cBhvr>
                                    </p:animEffect>
                                    <p:animScale>
                                      <p:cBhvr>
                                        <p:cTn autoRev="1" dur="150" fill="hold" id="85"/>
                                        <p:tgtEl>
                                          <p:spTgt spid="28687"/>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4"/>
      <p:bldP grpId="0" spid="28675"/>
      <p:bldP grpId="1" spid="28675"/>
      <p:bldP grpId="0" spid="28676"/>
      <p:bldP grpId="1" spid="28676"/>
      <p:bldP grpId="0" spid="28677"/>
      <p:bldP grpId="0" spid="28678"/>
      <p:bldP grpId="0" spid="28679"/>
      <p:bldP grpId="0" spid="28680"/>
      <p:bldP grpId="0" spid="28681"/>
      <p:bldP grpId="0" spid="28682"/>
      <p:bldP grpId="0" spid="28683"/>
      <p:bldP grpId="0" spid="28684"/>
      <p:bldP grpId="0" spid="28685"/>
      <p:bldP grpId="0" spid="28686"/>
      <p:bldP grpId="0" spid="28687"/>
      <p:bldP grpId="1" spid="28687"/>
      <p:bldP grpId="0" spid="2868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29699"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0"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1" name="Freeform 6"/>
          <p:cNvSpPr/>
          <p:nvPr/>
        </p:nvSpPr>
        <p:spPr bwMode="auto">
          <a:xfrm>
            <a:off x="1389063" y="1341438"/>
            <a:ext cx="239712" cy="4773612"/>
          </a:xfrm>
          <a:custGeom>
            <a:gdLst>
              <a:gd fmla="*/ 119435 w 285" name="T0"/>
              <a:gd fmla="*/ 0 h 5701" name="T1"/>
              <a:gd fmla="*/ 119435 w 285" name="T2"/>
              <a:gd fmla="*/ 0 h 5701" name="T3"/>
              <a:gd fmla="*/ 239712 w 285" name="T4"/>
              <a:gd fmla="*/ 119738 h 5701" name="T5"/>
              <a:gd fmla="*/ 239712 w 285" name="T6"/>
              <a:gd fmla="*/ 4653874 h 5701" name="T7"/>
              <a:gd fmla="*/ 119435 w 285" name="T8"/>
              <a:gd fmla="*/ 4773612 h 5701" name="T9"/>
              <a:gd fmla="*/ 119435 w 285" name="T10"/>
              <a:gd fmla="*/ 4773612 h 5701" name="T11"/>
              <a:gd fmla="*/ 0 w 285" name="T12"/>
              <a:gd fmla="*/ 4653874 h 5701" name="T13"/>
              <a:gd fmla="*/ 0 w 285" name="T14"/>
              <a:gd fmla="*/ 119738 h 5701" name="T15"/>
              <a:gd fmla="*/ 119435 w 285" name="T16"/>
              <a:gd fmla="*/ 0 h 570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01" w="285">
                <a:moveTo>
                  <a:pt x="142" y="0"/>
                </a:moveTo>
                <a:lnTo>
                  <a:pt x="142" y="0"/>
                </a:lnTo>
                <a:cubicBezTo>
                  <a:pt x="221" y="0"/>
                  <a:pt x="285" y="64"/>
                  <a:pt x="285" y="143"/>
                </a:cubicBezTo>
                <a:lnTo>
                  <a:pt x="285" y="5558"/>
                </a:lnTo>
                <a:cubicBezTo>
                  <a:pt x="285" y="5637"/>
                  <a:pt x="221" y="5701"/>
                  <a:pt x="142" y="5701"/>
                </a:cubicBezTo>
                <a:cubicBezTo>
                  <a:pt x="64" y="5701"/>
                  <a:pt x="0" y="5637"/>
                  <a:pt x="0" y="5558"/>
                </a:cubicBezTo>
                <a:lnTo>
                  <a:pt x="0" y="143"/>
                </a:lnTo>
                <a:cubicBezTo>
                  <a:pt x="0" y="64"/>
                  <a:pt x="64" y="0"/>
                  <a:pt x="14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2" name="Freeform 7"/>
          <p:cNvSpPr/>
          <p:nvPr/>
        </p:nvSpPr>
        <p:spPr bwMode="auto">
          <a:xfrm>
            <a:off x="2582863" y="1341438"/>
            <a:ext cx="239712" cy="4773612"/>
          </a:xfrm>
          <a:custGeom>
            <a:gdLst>
              <a:gd fmla="*/ 120277 w 285" name="T0"/>
              <a:gd fmla="*/ 0 h 5701" name="T1"/>
              <a:gd fmla="*/ 120277 w 285" name="T2"/>
              <a:gd fmla="*/ 0 h 5701" name="T3"/>
              <a:gd fmla="*/ 239712 w 285" name="T4"/>
              <a:gd fmla="*/ 119738 h 5701" name="T5"/>
              <a:gd fmla="*/ 239712 w 285" name="T6"/>
              <a:gd fmla="*/ 4653874 h 5701" name="T7"/>
              <a:gd fmla="*/ 120277 w 285" name="T8"/>
              <a:gd fmla="*/ 4773612 h 5701" name="T9"/>
              <a:gd fmla="*/ 120277 w 285" name="T10"/>
              <a:gd fmla="*/ 4773612 h 5701" name="T11"/>
              <a:gd fmla="*/ 0 w 285" name="T12"/>
              <a:gd fmla="*/ 4653874 h 5701" name="T13"/>
              <a:gd fmla="*/ 0 w 285" name="T14"/>
              <a:gd fmla="*/ 119738 h 5701" name="T15"/>
              <a:gd fmla="*/ 120277 w 285" name="T16"/>
              <a:gd fmla="*/ 0 h 570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01" w="285">
                <a:moveTo>
                  <a:pt x="143" y="0"/>
                </a:moveTo>
                <a:lnTo>
                  <a:pt x="143" y="0"/>
                </a:lnTo>
                <a:cubicBezTo>
                  <a:pt x="221" y="0"/>
                  <a:pt x="285" y="64"/>
                  <a:pt x="285" y="143"/>
                </a:cubicBezTo>
                <a:lnTo>
                  <a:pt x="285" y="5558"/>
                </a:lnTo>
                <a:cubicBezTo>
                  <a:pt x="285" y="5637"/>
                  <a:pt x="221" y="5701"/>
                  <a:pt x="143" y="5701"/>
                </a:cubicBezTo>
                <a:cubicBezTo>
                  <a:pt x="64" y="5701"/>
                  <a:pt x="0" y="5637"/>
                  <a:pt x="0" y="5558"/>
                </a:cubicBezTo>
                <a:lnTo>
                  <a:pt x="0" y="143"/>
                </a:lnTo>
                <a:cubicBezTo>
                  <a:pt x="0" y="64"/>
                  <a:pt x="64" y="0"/>
                  <a:pt x="143"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3" name="Freeform 8"/>
          <p:cNvSpPr/>
          <p:nvPr/>
        </p:nvSpPr>
        <p:spPr bwMode="auto">
          <a:xfrm>
            <a:off x="3776663" y="1341438"/>
            <a:ext cx="239712" cy="4773612"/>
          </a:xfrm>
          <a:custGeom>
            <a:gdLst>
              <a:gd fmla="*/ 120277 w 285" name="T0"/>
              <a:gd fmla="*/ 0 h 5701" name="T1"/>
              <a:gd fmla="*/ 120277 w 285" name="T2"/>
              <a:gd fmla="*/ 0 h 5701" name="T3"/>
              <a:gd fmla="*/ 239712 w 285" name="T4"/>
              <a:gd fmla="*/ 119738 h 5701" name="T5"/>
              <a:gd fmla="*/ 239712 w 285" name="T6"/>
              <a:gd fmla="*/ 4653874 h 5701" name="T7"/>
              <a:gd fmla="*/ 120277 w 285" name="T8"/>
              <a:gd fmla="*/ 4773612 h 5701" name="T9"/>
              <a:gd fmla="*/ 120277 w 285" name="T10"/>
              <a:gd fmla="*/ 4773612 h 5701" name="T11"/>
              <a:gd fmla="*/ 0 w 285" name="T12"/>
              <a:gd fmla="*/ 4653874 h 5701" name="T13"/>
              <a:gd fmla="*/ 0 w 285" name="T14"/>
              <a:gd fmla="*/ 119738 h 5701" name="T15"/>
              <a:gd fmla="*/ 120277 w 285" name="T16"/>
              <a:gd fmla="*/ 0 h 570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01" w="285">
                <a:moveTo>
                  <a:pt x="143" y="0"/>
                </a:moveTo>
                <a:lnTo>
                  <a:pt x="143" y="0"/>
                </a:lnTo>
                <a:cubicBezTo>
                  <a:pt x="221" y="0"/>
                  <a:pt x="285" y="64"/>
                  <a:pt x="285" y="143"/>
                </a:cubicBezTo>
                <a:lnTo>
                  <a:pt x="285" y="5558"/>
                </a:lnTo>
                <a:cubicBezTo>
                  <a:pt x="285" y="5637"/>
                  <a:pt x="221" y="5701"/>
                  <a:pt x="143" y="5701"/>
                </a:cubicBezTo>
                <a:cubicBezTo>
                  <a:pt x="64" y="5701"/>
                  <a:pt x="0" y="5637"/>
                  <a:pt x="0" y="5558"/>
                </a:cubicBezTo>
                <a:lnTo>
                  <a:pt x="0" y="143"/>
                </a:lnTo>
                <a:cubicBezTo>
                  <a:pt x="0" y="64"/>
                  <a:pt x="64" y="0"/>
                  <a:pt x="143"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4" name="Freeform 9"/>
          <p:cNvSpPr/>
          <p:nvPr/>
        </p:nvSpPr>
        <p:spPr bwMode="auto">
          <a:xfrm>
            <a:off x="4972050" y="1341438"/>
            <a:ext cx="238125" cy="4773612"/>
          </a:xfrm>
          <a:custGeom>
            <a:gdLst>
              <a:gd fmla="*/ 119480 w 285" name="T0"/>
              <a:gd fmla="*/ 0 h 5701" name="T1"/>
              <a:gd fmla="*/ 119480 w 285" name="T2"/>
              <a:gd fmla="*/ 0 h 5701" name="T3"/>
              <a:gd fmla="*/ 238125 w 285" name="T4"/>
              <a:gd fmla="*/ 119738 h 5701" name="T5"/>
              <a:gd fmla="*/ 238125 w 285" name="T6"/>
              <a:gd fmla="*/ 4653874 h 5701" name="T7"/>
              <a:gd fmla="*/ 119480 w 285" name="T8"/>
              <a:gd fmla="*/ 4773612 h 5701" name="T9"/>
              <a:gd fmla="*/ 119480 w 285" name="T10"/>
              <a:gd fmla="*/ 4773612 h 5701" name="T11"/>
              <a:gd fmla="*/ 0 w 285" name="T12"/>
              <a:gd fmla="*/ 4653874 h 5701" name="T13"/>
              <a:gd fmla="*/ 0 w 285" name="T14"/>
              <a:gd fmla="*/ 119738 h 5701" name="T15"/>
              <a:gd fmla="*/ 119480 w 285" name="T16"/>
              <a:gd fmla="*/ 0 h 570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01" w="285">
                <a:moveTo>
                  <a:pt x="143" y="0"/>
                </a:moveTo>
                <a:lnTo>
                  <a:pt x="143" y="0"/>
                </a:lnTo>
                <a:cubicBezTo>
                  <a:pt x="221" y="0"/>
                  <a:pt x="285" y="64"/>
                  <a:pt x="285" y="143"/>
                </a:cubicBezTo>
                <a:lnTo>
                  <a:pt x="285" y="5558"/>
                </a:lnTo>
                <a:cubicBezTo>
                  <a:pt x="285" y="5637"/>
                  <a:pt x="221" y="5701"/>
                  <a:pt x="143" y="5701"/>
                </a:cubicBezTo>
                <a:cubicBezTo>
                  <a:pt x="65" y="5701"/>
                  <a:pt x="0" y="5637"/>
                  <a:pt x="0" y="5558"/>
                </a:cubicBezTo>
                <a:lnTo>
                  <a:pt x="0" y="143"/>
                </a:lnTo>
                <a:cubicBezTo>
                  <a:pt x="0" y="64"/>
                  <a:pt x="65" y="0"/>
                  <a:pt x="143"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5" name="Freeform 10"/>
          <p:cNvSpPr/>
          <p:nvPr/>
        </p:nvSpPr>
        <p:spPr bwMode="auto">
          <a:xfrm>
            <a:off x="6165850" y="1341438"/>
            <a:ext cx="239713" cy="4773612"/>
          </a:xfrm>
          <a:custGeom>
            <a:gdLst>
              <a:gd fmla="*/ 119436 w 285" name="T0"/>
              <a:gd fmla="*/ 0 h 5701" name="T1"/>
              <a:gd fmla="*/ 119436 w 285" name="T2"/>
              <a:gd fmla="*/ 0 h 5701" name="T3"/>
              <a:gd fmla="*/ 239713 w 285" name="T4"/>
              <a:gd fmla="*/ 119738 h 5701" name="T5"/>
              <a:gd fmla="*/ 239713 w 285" name="T6"/>
              <a:gd fmla="*/ 4653874 h 5701" name="T7"/>
              <a:gd fmla="*/ 119436 w 285" name="T8"/>
              <a:gd fmla="*/ 4773612 h 5701" name="T9"/>
              <a:gd fmla="*/ 119436 w 285" name="T10"/>
              <a:gd fmla="*/ 4773612 h 5701" name="T11"/>
              <a:gd fmla="*/ 0 w 285" name="T12"/>
              <a:gd fmla="*/ 4653874 h 5701" name="T13"/>
              <a:gd fmla="*/ 0 w 285" name="T14"/>
              <a:gd fmla="*/ 119738 h 5701" name="T15"/>
              <a:gd fmla="*/ 119436 w 285" name="T16"/>
              <a:gd fmla="*/ 0 h 570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01" w="285">
                <a:moveTo>
                  <a:pt x="142" y="0"/>
                </a:moveTo>
                <a:lnTo>
                  <a:pt x="142" y="0"/>
                </a:lnTo>
                <a:cubicBezTo>
                  <a:pt x="220" y="0"/>
                  <a:pt x="285" y="64"/>
                  <a:pt x="285" y="143"/>
                </a:cubicBezTo>
                <a:lnTo>
                  <a:pt x="285" y="5558"/>
                </a:lnTo>
                <a:cubicBezTo>
                  <a:pt x="285" y="5637"/>
                  <a:pt x="220" y="5701"/>
                  <a:pt x="142" y="5701"/>
                </a:cubicBezTo>
                <a:cubicBezTo>
                  <a:pt x="64" y="5701"/>
                  <a:pt x="0" y="5637"/>
                  <a:pt x="0" y="5558"/>
                </a:cubicBezTo>
                <a:lnTo>
                  <a:pt x="0" y="143"/>
                </a:lnTo>
                <a:cubicBezTo>
                  <a:pt x="0" y="64"/>
                  <a:pt x="64" y="0"/>
                  <a:pt x="14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6" name="Freeform 11"/>
          <p:cNvSpPr/>
          <p:nvPr/>
        </p:nvSpPr>
        <p:spPr bwMode="auto">
          <a:xfrm>
            <a:off x="7359650" y="1341438"/>
            <a:ext cx="239713" cy="4773612"/>
          </a:xfrm>
          <a:custGeom>
            <a:gdLst>
              <a:gd fmla="*/ 119436 w 285" name="T0"/>
              <a:gd fmla="*/ 0 h 5701" name="T1"/>
              <a:gd fmla="*/ 119436 w 285" name="T2"/>
              <a:gd fmla="*/ 0 h 5701" name="T3"/>
              <a:gd fmla="*/ 239713 w 285" name="T4"/>
              <a:gd fmla="*/ 119738 h 5701" name="T5"/>
              <a:gd fmla="*/ 239713 w 285" name="T6"/>
              <a:gd fmla="*/ 4653874 h 5701" name="T7"/>
              <a:gd fmla="*/ 119436 w 285" name="T8"/>
              <a:gd fmla="*/ 4773612 h 5701" name="T9"/>
              <a:gd fmla="*/ 119436 w 285" name="T10"/>
              <a:gd fmla="*/ 4773612 h 5701" name="T11"/>
              <a:gd fmla="*/ 0 w 285" name="T12"/>
              <a:gd fmla="*/ 4653874 h 5701" name="T13"/>
              <a:gd fmla="*/ 0 w 285" name="T14"/>
              <a:gd fmla="*/ 119738 h 5701" name="T15"/>
              <a:gd fmla="*/ 119436 w 285" name="T16"/>
              <a:gd fmla="*/ 0 h 570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701" w="285">
                <a:moveTo>
                  <a:pt x="142" y="0"/>
                </a:moveTo>
                <a:lnTo>
                  <a:pt x="142" y="0"/>
                </a:lnTo>
                <a:cubicBezTo>
                  <a:pt x="221" y="0"/>
                  <a:pt x="285" y="64"/>
                  <a:pt x="285" y="143"/>
                </a:cubicBezTo>
                <a:lnTo>
                  <a:pt x="285" y="5558"/>
                </a:lnTo>
                <a:cubicBezTo>
                  <a:pt x="285" y="5637"/>
                  <a:pt x="221" y="5701"/>
                  <a:pt x="142" y="5701"/>
                </a:cubicBezTo>
                <a:cubicBezTo>
                  <a:pt x="64" y="5701"/>
                  <a:pt x="0" y="5637"/>
                  <a:pt x="0" y="5558"/>
                </a:cubicBezTo>
                <a:lnTo>
                  <a:pt x="0" y="143"/>
                </a:lnTo>
                <a:cubicBezTo>
                  <a:pt x="0" y="64"/>
                  <a:pt x="64" y="0"/>
                  <a:pt x="14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7" name="Oval 12"/>
          <p:cNvSpPr>
            <a:spLocks noChangeArrowheads="1"/>
          </p:cNvSpPr>
          <p:nvPr/>
        </p:nvSpPr>
        <p:spPr bwMode="auto">
          <a:xfrm>
            <a:off x="1209675" y="1951038"/>
            <a:ext cx="581025" cy="579437"/>
          </a:xfrm>
          <a:prstGeom prst="ellipse">
            <a:avLst/>
          </a:prstGeom>
          <a:solidFill>
            <a:schemeClr val="bg1"/>
          </a:solidFill>
          <a:ln w="28575">
            <a:solidFill>
              <a:srgbClr val="FFFFFF"/>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08" name="TextBox 11"/>
          <p:cNvSpPr txBox="1">
            <a:spLocks noChangeArrowheads="1"/>
          </p:cNvSpPr>
          <p:nvPr/>
        </p:nvSpPr>
        <p:spPr bwMode="auto">
          <a:xfrm>
            <a:off x="1203325" y="2055813"/>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a:solidFill>
                  <a:schemeClr val="accent2"/>
                </a:solidFill>
              </a:rPr>
              <a:t>83%</a:t>
            </a:r>
          </a:p>
        </p:txBody>
      </p:sp>
      <p:sp>
        <p:nvSpPr>
          <p:cNvPr id="29709" name="Oval 12"/>
          <p:cNvSpPr>
            <a:spLocks noChangeArrowheads="1"/>
          </p:cNvSpPr>
          <p:nvPr/>
        </p:nvSpPr>
        <p:spPr bwMode="auto">
          <a:xfrm>
            <a:off x="2397125" y="3260725"/>
            <a:ext cx="581025" cy="579438"/>
          </a:xfrm>
          <a:prstGeom prst="ellipse">
            <a:avLst/>
          </a:prstGeom>
          <a:solidFill>
            <a:schemeClr val="bg1"/>
          </a:solidFill>
          <a:ln w="28575">
            <a:solidFill>
              <a:srgbClr val="FFFFFF"/>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10" name="TextBox 13"/>
          <p:cNvSpPr txBox="1">
            <a:spLocks noChangeArrowheads="1"/>
          </p:cNvSpPr>
          <p:nvPr/>
        </p:nvSpPr>
        <p:spPr bwMode="auto">
          <a:xfrm>
            <a:off x="2390775" y="3365500"/>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a:solidFill>
                  <a:schemeClr val="accent2"/>
                </a:solidFill>
              </a:rPr>
              <a:t>65%</a:t>
            </a:r>
          </a:p>
        </p:txBody>
      </p:sp>
      <p:sp>
        <p:nvSpPr>
          <p:cNvPr id="29711" name="Oval 12"/>
          <p:cNvSpPr>
            <a:spLocks noChangeArrowheads="1"/>
          </p:cNvSpPr>
          <p:nvPr/>
        </p:nvSpPr>
        <p:spPr bwMode="auto">
          <a:xfrm>
            <a:off x="3584575" y="3930650"/>
            <a:ext cx="581025" cy="579438"/>
          </a:xfrm>
          <a:prstGeom prst="ellipse">
            <a:avLst/>
          </a:prstGeom>
          <a:solidFill>
            <a:schemeClr val="bg1"/>
          </a:solidFill>
          <a:ln w="28575">
            <a:solidFill>
              <a:srgbClr val="FFFFFF"/>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12" name="TextBox 15"/>
          <p:cNvSpPr txBox="1">
            <a:spLocks noChangeArrowheads="1"/>
          </p:cNvSpPr>
          <p:nvPr/>
        </p:nvSpPr>
        <p:spPr bwMode="auto">
          <a:xfrm>
            <a:off x="3578225" y="4035425"/>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a:solidFill>
                  <a:schemeClr val="accent2"/>
                </a:solidFill>
              </a:rPr>
              <a:t>43%</a:t>
            </a:r>
          </a:p>
        </p:txBody>
      </p:sp>
      <p:sp>
        <p:nvSpPr>
          <p:cNvPr id="29713" name="Oval 12"/>
          <p:cNvSpPr>
            <a:spLocks noChangeArrowheads="1"/>
          </p:cNvSpPr>
          <p:nvPr/>
        </p:nvSpPr>
        <p:spPr bwMode="auto">
          <a:xfrm>
            <a:off x="4784725" y="2470150"/>
            <a:ext cx="581025" cy="579438"/>
          </a:xfrm>
          <a:prstGeom prst="ellipse">
            <a:avLst/>
          </a:prstGeom>
          <a:solidFill>
            <a:schemeClr val="bg1"/>
          </a:solidFill>
          <a:ln w="28575">
            <a:solidFill>
              <a:srgbClr val="FFFFFF"/>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14" name="TextBox 17"/>
          <p:cNvSpPr txBox="1">
            <a:spLocks noChangeArrowheads="1"/>
          </p:cNvSpPr>
          <p:nvPr/>
        </p:nvSpPr>
        <p:spPr bwMode="auto">
          <a:xfrm>
            <a:off x="4779963" y="2574925"/>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a:solidFill>
                  <a:schemeClr val="accent2"/>
                </a:solidFill>
              </a:rPr>
              <a:t>75%</a:t>
            </a:r>
          </a:p>
        </p:txBody>
      </p:sp>
      <p:sp>
        <p:nvSpPr>
          <p:cNvPr id="29715" name="Oval 12"/>
          <p:cNvSpPr>
            <a:spLocks noChangeArrowheads="1"/>
          </p:cNvSpPr>
          <p:nvPr/>
        </p:nvSpPr>
        <p:spPr bwMode="auto">
          <a:xfrm>
            <a:off x="6000750" y="3821113"/>
            <a:ext cx="581025" cy="579437"/>
          </a:xfrm>
          <a:prstGeom prst="ellipse">
            <a:avLst/>
          </a:prstGeom>
          <a:solidFill>
            <a:schemeClr val="bg1"/>
          </a:solidFill>
          <a:ln w="28575">
            <a:solidFill>
              <a:srgbClr val="FFFFFF"/>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16" name="TextBox 19"/>
          <p:cNvSpPr txBox="1">
            <a:spLocks noChangeArrowheads="1"/>
          </p:cNvSpPr>
          <p:nvPr/>
        </p:nvSpPr>
        <p:spPr bwMode="auto">
          <a:xfrm>
            <a:off x="5994400" y="3925888"/>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a:solidFill>
                  <a:schemeClr val="accent2"/>
                </a:solidFill>
              </a:rPr>
              <a:t>48%</a:t>
            </a:r>
          </a:p>
        </p:txBody>
      </p:sp>
      <p:sp>
        <p:nvSpPr>
          <p:cNvPr id="29717" name="Oval 12"/>
          <p:cNvSpPr>
            <a:spLocks noChangeArrowheads="1"/>
          </p:cNvSpPr>
          <p:nvPr/>
        </p:nvSpPr>
        <p:spPr bwMode="auto">
          <a:xfrm>
            <a:off x="7173913" y="2892425"/>
            <a:ext cx="581025" cy="579438"/>
          </a:xfrm>
          <a:prstGeom prst="ellipse">
            <a:avLst/>
          </a:prstGeom>
          <a:solidFill>
            <a:schemeClr val="bg1"/>
          </a:solidFill>
          <a:ln w="28575">
            <a:solidFill>
              <a:srgbClr val="FFFFFF"/>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18" name="TextBox 21"/>
          <p:cNvSpPr txBox="1">
            <a:spLocks noChangeArrowheads="1"/>
          </p:cNvSpPr>
          <p:nvPr/>
        </p:nvSpPr>
        <p:spPr bwMode="auto">
          <a:xfrm>
            <a:off x="7167564" y="2997200"/>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a:solidFill>
                  <a:schemeClr val="accent2"/>
                </a:solidFill>
              </a:rPr>
              <a:t>70%</a:t>
            </a:r>
          </a:p>
        </p:txBody>
      </p:sp>
      <p:sp>
        <p:nvSpPr>
          <p:cNvPr id="29719" name="TextBox 22"/>
          <p:cNvSpPr txBox="1">
            <a:spLocks noChangeArrowheads="1"/>
          </p:cNvSpPr>
          <p:nvPr/>
        </p:nvSpPr>
        <p:spPr bwMode="auto">
          <a:xfrm>
            <a:off x="942975" y="6135688"/>
            <a:ext cx="9239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文本一</a:t>
            </a:r>
          </a:p>
        </p:txBody>
      </p:sp>
      <p:sp>
        <p:nvSpPr>
          <p:cNvPr id="29720" name="TextBox 23"/>
          <p:cNvSpPr txBox="1">
            <a:spLocks noChangeArrowheads="1"/>
          </p:cNvSpPr>
          <p:nvPr/>
        </p:nvSpPr>
        <p:spPr bwMode="auto">
          <a:xfrm>
            <a:off x="2198688" y="6135688"/>
            <a:ext cx="9223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文本二</a:t>
            </a:r>
          </a:p>
        </p:txBody>
      </p:sp>
      <p:sp>
        <p:nvSpPr>
          <p:cNvPr id="29721" name="TextBox 24"/>
          <p:cNvSpPr txBox="1">
            <a:spLocks noChangeArrowheads="1"/>
          </p:cNvSpPr>
          <p:nvPr/>
        </p:nvSpPr>
        <p:spPr bwMode="auto">
          <a:xfrm>
            <a:off x="3413125" y="6135688"/>
            <a:ext cx="9239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文本三</a:t>
            </a:r>
          </a:p>
        </p:txBody>
      </p:sp>
      <p:sp>
        <p:nvSpPr>
          <p:cNvPr id="29722" name="TextBox 25"/>
          <p:cNvSpPr txBox="1">
            <a:spLocks noChangeArrowheads="1"/>
          </p:cNvSpPr>
          <p:nvPr/>
        </p:nvSpPr>
        <p:spPr bwMode="auto">
          <a:xfrm>
            <a:off x="4613275" y="6135688"/>
            <a:ext cx="9239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文本四</a:t>
            </a:r>
          </a:p>
        </p:txBody>
      </p:sp>
      <p:sp>
        <p:nvSpPr>
          <p:cNvPr id="29723" name="TextBox 26"/>
          <p:cNvSpPr txBox="1">
            <a:spLocks noChangeArrowheads="1"/>
          </p:cNvSpPr>
          <p:nvPr/>
        </p:nvSpPr>
        <p:spPr bwMode="auto">
          <a:xfrm>
            <a:off x="5815013" y="6135688"/>
            <a:ext cx="9239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文本五</a:t>
            </a:r>
          </a:p>
        </p:txBody>
      </p:sp>
      <p:sp>
        <p:nvSpPr>
          <p:cNvPr id="29724" name="TextBox 30"/>
          <p:cNvSpPr txBox="1">
            <a:spLocks noChangeArrowheads="1"/>
          </p:cNvSpPr>
          <p:nvPr/>
        </p:nvSpPr>
        <p:spPr bwMode="auto">
          <a:xfrm>
            <a:off x="7029449" y="6135688"/>
            <a:ext cx="9239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文本六</a:t>
            </a:r>
          </a:p>
        </p:txBody>
      </p:sp>
      <p:sp>
        <p:nvSpPr>
          <p:cNvPr id="29725" name="TextBox 31"/>
          <p:cNvSpPr txBox="1">
            <a:spLocks noChangeArrowheads="1"/>
          </p:cNvSpPr>
          <p:nvPr/>
        </p:nvSpPr>
        <p:spPr bwMode="auto">
          <a:xfrm>
            <a:off x="8547099" y="2617788"/>
            <a:ext cx="1760538"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200">
                <a:latin charset="-122" panose="020b0503020204020204" pitchFamily="34" typeface="微软雅黑"/>
                <a:ea charset="-122" pitchFamily="34" typeface="微软雅黑"/>
              </a:rPr>
              <a:t>添加标题</a:t>
            </a:r>
          </a:p>
        </p:txBody>
      </p:sp>
      <p:sp>
        <p:nvSpPr>
          <p:cNvPr id="29726" name="TextBox 32"/>
          <p:cNvSpPr txBox="1">
            <a:spLocks noChangeArrowheads="1"/>
          </p:cNvSpPr>
          <p:nvPr/>
        </p:nvSpPr>
        <p:spPr bwMode="auto">
          <a:xfrm>
            <a:off x="8561389" y="3168650"/>
            <a:ext cx="2889250"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这里可以添加主要内容这里可以添加主要内容这里可以添加主要内容这里可以添加主要内容添加主要内容这里可以添加主要内容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29699"/>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29699"/>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29700"/>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29700"/>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29698"/>
                                        </p:tgtEl>
                                        <p:attrNameLst>
                                          <p:attrName>style.visibility</p:attrName>
                                        </p:attrNameLst>
                                      </p:cBhvr>
                                      <p:to>
                                        <p:strVal val="visible"/>
                                      </p:to>
                                    </p:set>
                                    <p:animEffect filter="barn(outVertical)" transition="in">
                                      <p:cBhvr>
                                        <p:cTn dur="500" id="15"/>
                                        <p:tgtEl>
                                          <p:spTgt spid="29698"/>
                                        </p:tgtEl>
                                      </p:cBhvr>
                                    </p:animEffect>
                                  </p:childTnLst>
                                </p:cTn>
                              </p:par>
                            </p:childTnLst>
                          </p:cTn>
                        </p:par>
                        <p:par>
                          <p:cTn fill="hold" id="16" nodeType="afterGroup">
                            <p:stCondLst>
                              <p:cond delay="500"/>
                            </p:stCondLst>
                            <p:childTnLst>
                              <p:par>
                                <p:cTn fill="hold" grpId="0" id="17" nodeType="afterEffect" presetClass="entr" presetID="2" presetSubtype="9">
                                  <p:stCondLst>
                                    <p:cond delay="0"/>
                                  </p:stCondLst>
                                  <p:childTnLst>
                                    <p:set>
                                      <p:cBhvr>
                                        <p:cTn dur="1" fill="hold" id="18">
                                          <p:stCondLst>
                                            <p:cond delay="0"/>
                                          </p:stCondLst>
                                        </p:cTn>
                                        <p:tgtEl>
                                          <p:spTgt spid="29719"/>
                                        </p:tgtEl>
                                        <p:attrNameLst>
                                          <p:attrName>style.visibility</p:attrName>
                                        </p:attrNameLst>
                                      </p:cBhvr>
                                      <p:to>
                                        <p:strVal val="visible"/>
                                      </p:to>
                                    </p:set>
                                    <p:anim calcmode="lin" valueType="num">
                                      <p:cBhvr additive="base">
                                        <p:cTn dur="500" fill="hold" id="19"/>
                                        <p:tgtEl>
                                          <p:spTgt spid="29719"/>
                                        </p:tgtEl>
                                        <p:attrNameLst>
                                          <p:attrName>ppt_x</p:attrName>
                                        </p:attrNameLst>
                                      </p:cBhvr>
                                      <p:tavLst>
                                        <p:tav tm="0">
                                          <p:val>
                                            <p:strVal val="0-#ppt_w/2"/>
                                          </p:val>
                                        </p:tav>
                                        <p:tav tm="100000">
                                          <p:val>
                                            <p:strVal val="#ppt_x"/>
                                          </p:val>
                                        </p:tav>
                                      </p:tavLst>
                                    </p:anim>
                                    <p:anim calcmode="lin" valueType="num">
                                      <p:cBhvr additive="base">
                                        <p:cTn dur="500" fill="hold" id="20"/>
                                        <p:tgtEl>
                                          <p:spTgt spid="29719"/>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9">
                                  <p:stCondLst>
                                    <p:cond delay="100"/>
                                  </p:stCondLst>
                                  <p:childTnLst>
                                    <p:set>
                                      <p:cBhvr>
                                        <p:cTn dur="1" fill="hold" id="22">
                                          <p:stCondLst>
                                            <p:cond delay="0"/>
                                          </p:stCondLst>
                                        </p:cTn>
                                        <p:tgtEl>
                                          <p:spTgt spid="29720"/>
                                        </p:tgtEl>
                                        <p:attrNameLst>
                                          <p:attrName>style.visibility</p:attrName>
                                        </p:attrNameLst>
                                      </p:cBhvr>
                                      <p:to>
                                        <p:strVal val="visible"/>
                                      </p:to>
                                    </p:set>
                                    <p:anim calcmode="lin" valueType="num">
                                      <p:cBhvr additive="base">
                                        <p:cTn dur="500" fill="hold" id="23"/>
                                        <p:tgtEl>
                                          <p:spTgt spid="29720"/>
                                        </p:tgtEl>
                                        <p:attrNameLst>
                                          <p:attrName>ppt_x</p:attrName>
                                        </p:attrNameLst>
                                      </p:cBhvr>
                                      <p:tavLst>
                                        <p:tav tm="0">
                                          <p:val>
                                            <p:strVal val="0-#ppt_w/2"/>
                                          </p:val>
                                        </p:tav>
                                        <p:tav tm="100000">
                                          <p:val>
                                            <p:strVal val="#ppt_x"/>
                                          </p:val>
                                        </p:tav>
                                      </p:tavLst>
                                    </p:anim>
                                    <p:anim calcmode="lin" valueType="num">
                                      <p:cBhvr additive="base">
                                        <p:cTn dur="500" fill="hold" id="24"/>
                                        <p:tgtEl>
                                          <p:spTgt spid="29720"/>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9">
                                  <p:stCondLst>
                                    <p:cond delay="200"/>
                                  </p:stCondLst>
                                  <p:childTnLst>
                                    <p:set>
                                      <p:cBhvr>
                                        <p:cTn dur="1" fill="hold" id="26">
                                          <p:stCondLst>
                                            <p:cond delay="0"/>
                                          </p:stCondLst>
                                        </p:cTn>
                                        <p:tgtEl>
                                          <p:spTgt spid="29721"/>
                                        </p:tgtEl>
                                        <p:attrNameLst>
                                          <p:attrName>style.visibility</p:attrName>
                                        </p:attrNameLst>
                                      </p:cBhvr>
                                      <p:to>
                                        <p:strVal val="visible"/>
                                      </p:to>
                                    </p:set>
                                    <p:anim calcmode="lin" valueType="num">
                                      <p:cBhvr additive="base">
                                        <p:cTn dur="500" fill="hold" id="27"/>
                                        <p:tgtEl>
                                          <p:spTgt spid="29721"/>
                                        </p:tgtEl>
                                        <p:attrNameLst>
                                          <p:attrName>ppt_x</p:attrName>
                                        </p:attrNameLst>
                                      </p:cBhvr>
                                      <p:tavLst>
                                        <p:tav tm="0">
                                          <p:val>
                                            <p:strVal val="0-#ppt_w/2"/>
                                          </p:val>
                                        </p:tav>
                                        <p:tav tm="100000">
                                          <p:val>
                                            <p:strVal val="#ppt_x"/>
                                          </p:val>
                                        </p:tav>
                                      </p:tavLst>
                                    </p:anim>
                                    <p:anim calcmode="lin" valueType="num">
                                      <p:cBhvr additive="base">
                                        <p:cTn dur="500" fill="hold" id="28"/>
                                        <p:tgtEl>
                                          <p:spTgt spid="29721"/>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9">
                                  <p:stCondLst>
                                    <p:cond delay="300"/>
                                  </p:stCondLst>
                                  <p:childTnLst>
                                    <p:set>
                                      <p:cBhvr>
                                        <p:cTn dur="1" fill="hold" id="30">
                                          <p:stCondLst>
                                            <p:cond delay="0"/>
                                          </p:stCondLst>
                                        </p:cTn>
                                        <p:tgtEl>
                                          <p:spTgt spid="29722"/>
                                        </p:tgtEl>
                                        <p:attrNameLst>
                                          <p:attrName>style.visibility</p:attrName>
                                        </p:attrNameLst>
                                      </p:cBhvr>
                                      <p:to>
                                        <p:strVal val="visible"/>
                                      </p:to>
                                    </p:set>
                                    <p:anim calcmode="lin" valueType="num">
                                      <p:cBhvr additive="base">
                                        <p:cTn dur="500" fill="hold" id="31"/>
                                        <p:tgtEl>
                                          <p:spTgt spid="29722"/>
                                        </p:tgtEl>
                                        <p:attrNameLst>
                                          <p:attrName>ppt_x</p:attrName>
                                        </p:attrNameLst>
                                      </p:cBhvr>
                                      <p:tavLst>
                                        <p:tav tm="0">
                                          <p:val>
                                            <p:strVal val="0-#ppt_w/2"/>
                                          </p:val>
                                        </p:tav>
                                        <p:tav tm="100000">
                                          <p:val>
                                            <p:strVal val="#ppt_x"/>
                                          </p:val>
                                        </p:tav>
                                      </p:tavLst>
                                    </p:anim>
                                    <p:anim calcmode="lin" valueType="num">
                                      <p:cBhvr additive="base">
                                        <p:cTn dur="500" fill="hold" id="32"/>
                                        <p:tgtEl>
                                          <p:spTgt spid="29722"/>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9">
                                  <p:stCondLst>
                                    <p:cond delay="400"/>
                                  </p:stCondLst>
                                  <p:childTnLst>
                                    <p:set>
                                      <p:cBhvr>
                                        <p:cTn dur="1" fill="hold" id="34">
                                          <p:stCondLst>
                                            <p:cond delay="0"/>
                                          </p:stCondLst>
                                        </p:cTn>
                                        <p:tgtEl>
                                          <p:spTgt spid="29723"/>
                                        </p:tgtEl>
                                        <p:attrNameLst>
                                          <p:attrName>style.visibility</p:attrName>
                                        </p:attrNameLst>
                                      </p:cBhvr>
                                      <p:to>
                                        <p:strVal val="visible"/>
                                      </p:to>
                                    </p:set>
                                    <p:anim calcmode="lin" valueType="num">
                                      <p:cBhvr additive="base">
                                        <p:cTn dur="500" fill="hold" id="35"/>
                                        <p:tgtEl>
                                          <p:spTgt spid="29723"/>
                                        </p:tgtEl>
                                        <p:attrNameLst>
                                          <p:attrName>ppt_x</p:attrName>
                                        </p:attrNameLst>
                                      </p:cBhvr>
                                      <p:tavLst>
                                        <p:tav tm="0">
                                          <p:val>
                                            <p:strVal val="0-#ppt_w/2"/>
                                          </p:val>
                                        </p:tav>
                                        <p:tav tm="100000">
                                          <p:val>
                                            <p:strVal val="#ppt_x"/>
                                          </p:val>
                                        </p:tav>
                                      </p:tavLst>
                                    </p:anim>
                                    <p:anim calcmode="lin" valueType="num">
                                      <p:cBhvr additive="base">
                                        <p:cTn dur="500" fill="hold" id="36"/>
                                        <p:tgtEl>
                                          <p:spTgt spid="29723"/>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9">
                                  <p:stCondLst>
                                    <p:cond delay="500"/>
                                  </p:stCondLst>
                                  <p:childTnLst>
                                    <p:set>
                                      <p:cBhvr>
                                        <p:cTn dur="1" fill="hold" id="38">
                                          <p:stCondLst>
                                            <p:cond delay="0"/>
                                          </p:stCondLst>
                                        </p:cTn>
                                        <p:tgtEl>
                                          <p:spTgt spid="29724"/>
                                        </p:tgtEl>
                                        <p:attrNameLst>
                                          <p:attrName>style.visibility</p:attrName>
                                        </p:attrNameLst>
                                      </p:cBhvr>
                                      <p:to>
                                        <p:strVal val="visible"/>
                                      </p:to>
                                    </p:set>
                                    <p:anim calcmode="lin" valueType="num">
                                      <p:cBhvr additive="base">
                                        <p:cTn dur="500" fill="hold" id="39"/>
                                        <p:tgtEl>
                                          <p:spTgt spid="29724"/>
                                        </p:tgtEl>
                                        <p:attrNameLst>
                                          <p:attrName>ppt_x</p:attrName>
                                        </p:attrNameLst>
                                      </p:cBhvr>
                                      <p:tavLst>
                                        <p:tav tm="0">
                                          <p:val>
                                            <p:strVal val="0-#ppt_w/2"/>
                                          </p:val>
                                        </p:tav>
                                        <p:tav tm="100000">
                                          <p:val>
                                            <p:strVal val="#ppt_x"/>
                                          </p:val>
                                        </p:tav>
                                      </p:tavLst>
                                    </p:anim>
                                    <p:anim calcmode="lin" valueType="num">
                                      <p:cBhvr additive="base">
                                        <p:cTn dur="500" fill="hold" id="40"/>
                                        <p:tgtEl>
                                          <p:spTgt spid="29724"/>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1500"/>
                            </p:stCondLst>
                            <p:childTnLst>
                              <p:par>
                                <p:cTn fill="hold" grpId="0" id="42" nodeType="afterEffect" presetClass="entr" presetID="22" presetSubtype="4">
                                  <p:stCondLst>
                                    <p:cond delay="0"/>
                                  </p:stCondLst>
                                  <p:childTnLst>
                                    <p:set>
                                      <p:cBhvr>
                                        <p:cTn dur="1" fill="hold" id="43">
                                          <p:stCondLst>
                                            <p:cond delay="0"/>
                                          </p:stCondLst>
                                        </p:cTn>
                                        <p:tgtEl>
                                          <p:spTgt spid="29701"/>
                                        </p:tgtEl>
                                        <p:attrNameLst>
                                          <p:attrName>style.visibility</p:attrName>
                                        </p:attrNameLst>
                                      </p:cBhvr>
                                      <p:to>
                                        <p:strVal val="visible"/>
                                      </p:to>
                                    </p:set>
                                    <p:animEffect filter="wipe(down)" transition="in">
                                      <p:cBhvr>
                                        <p:cTn dur="500" id="44"/>
                                        <p:tgtEl>
                                          <p:spTgt spid="29701"/>
                                        </p:tgtEl>
                                      </p:cBhvr>
                                    </p:animEffect>
                                  </p:childTnLst>
                                </p:cTn>
                              </p:par>
                              <p:par>
                                <p:cTn fill="hold" grpId="0" id="45" nodeType="withEffect" presetClass="entr" presetID="22" presetSubtype="4">
                                  <p:stCondLst>
                                    <p:cond delay="100"/>
                                  </p:stCondLst>
                                  <p:childTnLst>
                                    <p:set>
                                      <p:cBhvr>
                                        <p:cTn dur="1" fill="hold" id="46">
                                          <p:stCondLst>
                                            <p:cond delay="0"/>
                                          </p:stCondLst>
                                        </p:cTn>
                                        <p:tgtEl>
                                          <p:spTgt spid="29702"/>
                                        </p:tgtEl>
                                        <p:attrNameLst>
                                          <p:attrName>style.visibility</p:attrName>
                                        </p:attrNameLst>
                                      </p:cBhvr>
                                      <p:to>
                                        <p:strVal val="visible"/>
                                      </p:to>
                                    </p:set>
                                    <p:animEffect filter="wipe(down)" transition="in">
                                      <p:cBhvr>
                                        <p:cTn dur="500" id="47"/>
                                        <p:tgtEl>
                                          <p:spTgt spid="29702"/>
                                        </p:tgtEl>
                                      </p:cBhvr>
                                    </p:animEffect>
                                  </p:childTnLst>
                                </p:cTn>
                              </p:par>
                              <p:par>
                                <p:cTn fill="hold" grpId="0" id="48" nodeType="withEffect" presetClass="entr" presetID="22" presetSubtype="4">
                                  <p:stCondLst>
                                    <p:cond delay="200"/>
                                  </p:stCondLst>
                                  <p:childTnLst>
                                    <p:set>
                                      <p:cBhvr>
                                        <p:cTn dur="1" fill="hold" id="49">
                                          <p:stCondLst>
                                            <p:cond delay="0"/>
                                          </p:stCondLst>
                                        </p:cTn>
                                        <p:tgtEl>
                                          <p:spTgt spid="29703"/>
                                        </p:tgtEl>
                                        <p:attrNameLst>
                                          <p:attrName>style.visibility</p:attrName>
                                        </p:attrNameLst>
                                      </p:cBhvr>
                                      <p:to>
                                        <p:strVal val="visible"/>
                                      </p:to>
                                    </p:set>
                                    <p:animEffect filter="wipe(down)" transition="in">
                                      <p:cBhvr>
                                        <p:cTn dur="500" id="50"/>
                                        <p:tgtEl>
                                          <p:spTgt spid="29703"/>
                                        </p:tgtEl>
                                      </p:cBhvr>
                                    </p:animEffect>
                                  </p:childTnLst>
                                </p:cTn>
                              </p:par>
                              <p:par>
                                <p:cTn fill="hold" grpId="0" id="51" nodeType="withEffect" presetClass="entr" presetID="22" presetSubtype="4">
                                  <p:stCondLst>
                                    <p:cond delay="300"/>
                                  </p:stCondLst>
                                  <p:childTnLst>
                                    <p:set>
                                      <p:cBhvr>
                                        <p:cTn dur="1" fill="hold" id="52">
                                          <p:stCondLst>
                                            <p:cond delay="0"/>
                                          </p:stCondLst>
                                        </p:cTn>
                                        <p:tgtEl>
                                          <p:spTgt spid="29704"/>
                                        </p:tgtEl>
                                        <p:attrNameLst>
                                          <p:attrName>style.visibility</p:attrName>
                                        </p:attrNameLst>
                                      </p:cBhvr>
                                      <p:to>
                                        <p:strVal val="visible"/>
                                      </p:to>
                                    </p:set>
                                    <p:animEffect filter="wipe(down)" transition="in">
                                      <p:cBhvr>
                                        <p:cTn dur="500" id="53"/>
                                        <p:tgtEl>
                                          <p:spTgt spid="29704"/>
                                        </p:tgtEl>
                                      </p:cBhvr>
                                    </p:animEffect>
                                  </p:childTnLst>
                                </p:cTn>
                              </p:par>
                              <p:par>
                                <p:cTn fill="hold" grpId="0" id="54" nodeType="withEffect" presetClass="entr" presetID="22" presetSubtype="4">
                                  <p:stCondLst>
                                    <p:cond delay="400"/>
                                  </p:stCondLst>
                                  <p:childTnLst>
                                    <p:set>
                                      <p:cBhvr>
                                        <p:cTn dur="1" fill="hold" id="55">
                                          <p:stCondLst>
                                            <p:cond delay="0"/>
                                          </p:stCondLst>
                                        </p:cTn>
                                        <p:tgtEl>
                                          <p:spTgt spid="29705"/>
                                        </p:tgtEl>
                                        <p:attrNameLst>
                                          <p:attrName>style.visibility</p:attrName>
                                        </p:attrNameLst>
                                      </p:cBhvr>
                                      <p:to>
                                        <p:strVal val="visible"/>
                                      </p:to>
                                    </p:set>
                                    <p:animEffect filter="wipe(down)" transition="in">
                                      <p:cBhvr>
                                        <p:cTn dur="500" id="56"/>
                                        <p:tgtEl>
                                          <p:spTgt spid="29705"/>
                                        </p:tgtEl>
                                      </p:cBhvr>
                                    </p:animEffect>
                                  </p:childTnLst>
                                </p:cTn>
                              </p:par>
                              <p:par>
                                <p:cTn fill="hold" grpId="0" id="57" nodeType="withEffect" presetClass="entr" presetID="22" presetSubtype="4">
                                  <p:stCondLst>
                                    <p:cond delay="500"/>
                                  </p:stCondLst>
                                  <p:childTnLst>
                                    <p:set>
                                      <p:cBhvr>
                                        <p:cTn dur="1" fill="hold" id="58">
                                          <p:stCondLst>
                                            <p:cond delay="0"/>
                                          </p:stCondLst>
                                        </p:cTn>
                                        <p:tgtEl>
                                          <p:spTgt spid="29706"/>
                                        </p:tgtEl>
                                        <p:attrNameLst>
                                          <p:attrName>style.visibility</p:attrName>
                                        </p:attrNameLst>
                                      </p:cBhvr>
                                      <p:to>
                                        <p:strVal val="visible"/>
                                      </p:to>
                                    </p:set>
                                    <p:animEffect filter="wipe(down)" transition="in">
                                      <p:cBhvr>
                                        <p:cTn dur="500" id="59"/>
                                        <p:tgtEl>
                                          <p:spTgt spid="29706"/>
                                        </p:tgtEl>
                                      </p:cBhvr>
                                    </p:animEffect>
                                  </p:childTnLst>
                                </p:cTn>
                              </p:par>
                            </p:childTnLst>
                          </p:cTn>
                        </p:par>
                        <p:par>
                          <p:cTn fill="hold" id="60" nodeType="afterGroup">
                            <p:stCondLst>
                              <p:cond delay="2500"/>
                            </p:stCondLst>
                            <p:childTnLst>
                              <p:par>
                                <p:cTn fill="hold" grpId="0" id="61" nodeType="afterEffect" presetClass="entr" presetID="1" presetSubtype="0">
                                  <p:stCondLst>
                                    <p:cond delay="0"/>
                                  </p:stCondLst>
                                  <p:childTnLst>
                                    <p:set>
                                      <p:cBhvr>
                                        <p:cTn dur="1" fill="hold" id="62">
                                          <p:stCondLst>
                                            <p:cond delay="0"/>
                                          </p:stCondLst>
                                        </p:cTn>
                                        <p:tgtEl>
                                          <p:spTgt spid="29707"/>
                                        </p:tgtEl>
                                        <p:attrNameLst>
                                          <p:attrName>style.visibility</p:attrName>
                                        </p:attrNameLst>
                                      </p:cBhvr>
                                      <p:to>
                                        <p:strVal val="visible"/>
                                      </p:to>
                                    </p:set>
                                  </p:childTnLst>
                                </p:cTn>
                              </p:par>
                              <p:par>
                                <p:cTn accel="50000" decel="50000" fill="hold" grpId="1" id="63" nodeType="withEffect" presetClass="path" presetID="64" presetSubtype="0">
                                  <p:stCondLst>
                                    <p:cond delay="0"/>
                                  </p:stCondLst>
                                  <p:childTnLst>
                                    <p:animMotion origin="layout" path="M -4.82503E-06 0.56181 L -4.82503E-06 -3.7037E-07" pathEditMode="relative" ptsTypes="AA" rAng="0">
                                      <p:cBhvr>
                                        <p:cTn dur="1000" fill="hold" id="64"/>
                                        <p:tgtEl>
                                          <p:spTgt spid="29707"/>
                                        </p:tgtEl>
                                        <p:attrNameLst>
                                          <p:attrName>ppt_x,ppt_y</p:attrName>
                                        </p:attrNameLst>
                                      </p:cBhvr>
                                      <p:rCtr x="0" y="-28000"/>
                                    </p:animMotion>
                                  </p:childTnLst>
                                </p:cTn>
                              </p:par>
                            </p:childTnLst>
                          </p:cTn>
                        </p:par>
                        <p:par>
                          <p:cTn fill="hold" id="65" nodeType="afterGroup">
                            <p:stCondLst>
                              <p:cond delay="3500"/>
                            </p:stCondLst>
                            <p:childTnLst>
                              <p:par>
                                <p:cTn fill="hold" grpId="0" id="66" nodeType="afterEffect" presetClass="entr" presetID="31" presetSubtype="0">
                                  <p:stCondLst>
                                    <p:cond delay="0"/>
                                  </p:stCondLst>
                                  <p:childTnLst>
                                    <p:set>
                                      <p:cBhvr>
                                        <p:cTn dur="1" fill="hold" id="67">
                                          <p:stCondLst>
                                            <p:cond delay="0"/>
                                          </p:stCondLst>
                                        </p:cTn>
                                        <p:tgtEl>
                                          <p:spTgt spid="29708"/>
                                        </p:tgtEl>
                                        <p:attrNameLst>
                                          <p:attrName>style.visibility</p:attrName>
                                        </p:attrNameLst>
                                      </p:cBhvr>
                                      <p:to>
                                        <p:strVal val="visible"/>
                                      </p:to>
                                    </p:set>
                                    <p:anim calcmode="lin" valueType="num">
                                      <p:cBhvr>
                                        <p:cTn dur="500" fill="hold" id="68"/>
                                        <p:tgtEl>
                                          <p:spTgt spid="29708"/>
                                        </p:tgtEl>
                                        <p:attrNameLst>
                                          <p:attrName>ppt_w</p:attrName>
                                        </p:attrNameLst>
                                      </p:cBhvr>
                                      <p:tavLst>
                                        <p:tav tm="0">
                                          <p:val>
                                            <p:fltVal val="0"/>
                                          </p:val>
                                        </p:tav>
                                        <p:tav tm="100000">
                                          <p:val>
                                            <p:strVal val="#ppt_w"/>
                                          </p:val>
                                        </p:tav>
                                      </p:tavLst>
                                    </p:anim>
                                    <p:anim calcmode="lin" valueType="num">
                                      <p:cBhvr>
                                        <p:cTn dur="500" fill="hold" id="69"/>
                                        <p:tgtEl>
                                          <p:spTgt spid="29708"/>
                                        </p:tgtEl>
                                        <p:attrNameLst>
                                          <p:attrName>ppt_h</p:attrName>
                                        </p:attrNameLst>
                                      </p:cBhvr>
                                      <p:tavLst>
                                        <p:tav tm="0">
                                          <p:val>
                                            <p:fltVal val="0"/>
                                          </p:val>
                                        </p:tav>
                                        <p:tav tm="100000">
                                          <p:val>
                                            <p:strVal val="#ppt_h"/>
                                          </p:val>
                                        </p:tav>
                                      </p:tavLst>
                                    </p:anim>
                                    <p:anim calcmode="lin" valueType="num">
                                      <p:cBhvr>
                                        <p:cTn dur="500" fill="hold" id="70"/>
                                        <p:tgtEl>
                                          <p:spTgt spid="29708"/>
                                        </p:tgtEl>
                                        <p:attrNameLst>
                                          <p:attrName>style.rotation</p:attrName>
                                        </p:attrNameLst>
                                      </p:cBhvr>
                                      <p:tavLst>
                                        <p:tav tm="0">
                                          <p:val>
                                            <p:fltVal val="90"/>
                                          </p:val>
                                        </p:tav>
                                        <p:tav tm="100000">
                                          <p:val>
                                            <p:fltVal val="0"/>
                                          </p:val>
                                        </p:tav>
                                      </p:tavLst>
                                    </p:anim>
                                    <p:animEffect filter="fade" transition="in">
                                      <p:cBhvr>
                                        <p:cTn dur="500" id="71"/>
                                        <p:tgtEl>
                                          <p:spTgt spid="29708"/>
                                        </p:tgtEl>
                                      </p:cBhvr>
                                    </p:animEffect>
                                  </p:childTnLst>
                                </p:cTn>
                              </p:par>
                            </p:childTnLst>
                          </p:cTn>
                        </p:par>
                        <p:par>
                          <p:cTn fill="hold" id="72" nodeType="afterGroup">
                            <p:stCondLst>
                              <p:cond delay="4000"/>
                            </p:stCondLst>
                            <p:childTnLst>
                              <p:par>
                                <p:cTn fill="hold" grpId="0" id="73" nodeType="afterEffect" presetClass="entr" presetID="1" presetSubtype="0">
                                  <p:stCondLst>
                                    <p:cond delay="0"/>
                                  </p:stCondLst>
                                  <p:childTnLst>
                                    <p:set>
                                      <p:cBhvr>
                                        <p:cTn dur="1" fill="hold" id="74">
                                          <p:stCondLst>
                                            <p:cond delay="0"/>
                                          </p:stCondLst>
                                        </p:cTn>
                                        <p:tgtEl>
                                          <p:spTgt spid="29709"/>
                                        </p:tgtEl>
                                        <p:attrNameLst>
                                          <p:attrName>style.visibility</p:attrName>
                                        </p:attrNameLst>
                                      </p:cBhvr>
                                      <p:to>
                                        <p:strVal val="visible"/>
                                      </p:to>
                                    </p:set>
                                  </p:childTnLst>
                                </p:cTn>
                              </p:par>
                              <p:par>
                                <p:cTn accel="50000" decel="50000" fill="hold" grpId="1" id="75" nodeType="withEffect" presetClass="path" presetID="64" presetSubtype="0">
                                  <p:stCondLst>
                                    <p:cond delay="0"/>
                                  </p:stCondLst>
                                  <p:childTnLst>
                                    <p:animMotion origin="layout" path="M -1.96696E-06 0.37084 L -1.96696E-06 -2.59259E-06" pathEditMode="relative" ptsTypes="AA" rAng="0">
                                      <p:cBhvr>
                                        <p:cTn dur="1000" fill="hold" id="76"/>
                                        <p:tgtEl>
                                          <p:spTgt spid="29709"/>
                                        </p:tgtEl>
                                        <p:attrNameLst>
                                          <p:attrName>ppt_x,ppt_y</p:attrName>
                                        </p:attrNameLst>
                                      </p:cBhvr>
                                      <p:rCtr x="0" y="-18400"/>
                                    </p:animMotion>
                                  </p:childTnLst>
                                </p:cTn>
                              </p:par>
                            </p:childTnLst>
                          </p:cTn>
                        </p:par>
                        <p:par>
                          <p:cTn fill="hold" id="77" nodeType="afterGroup">
                            <p:stCondLst>
                              <p:cond delay="5000"/>
                            </p:stCondLst>
                            <p:childTnLst>
                              <p:par>
                                <p:cTn fill="hold" grpId="0" id="78" nodeType="afterEffect" presetClass="entr" presetID="31" presetSubtype="0">
                                  <p:stCondLst>
                                    <p:cond delay="0"/>
                                  </p:stCondLst>
                                  <p:childTnLst>
                                    <p:set>
                                      <p:cBhvr>
                                        <p:cTn dur="1" fill="hold" id="79">
                                          <p:stCondLst>
                                            <p:cond delay="0"/>
                                          </p:stCondLst>
                                        </p:cTn>
                                        <p:tgtEl>
                                          <p:spTgt spid="29710"/>
                                        </p:tgtEl>
                                        <p:attrNameLst>
                                          <p:attrName>style.visibility</p:attrName>
                                        </p:attrNameLst>
                                      </p:cBhvr>
                                      <p:to>
                                        <p:strVal val="visible"/>
                                      </p:to>
                                    </p:set>
                                    <p:anim calcmode="lin" valueType="num">
                                      <p:cBhvr>
                                        <p:cTn dur="500" fill="hold" id="80"/>
                                        <p:tgtEl>
                                          <p:spTgt spid="29710"/>
                                        </p:tgtEl>
                                        <p:attrNameLst>
                                          <p:attrName>ppt_w</p:attrName>
                                        </p:attrNameLst>
                                      </p:cBhvr>
                                      <p:tavLst>
                                        <p:tav tm="0">
                                          <p:val>
                                            <p:fltVal val="0"/>
                                          </p:val>
                                        </p:tav>
                                        <p:tav tm="100000">
                                          <p:val>
                                            <p:strVal val="#ppt_w"/>
                                          </p:val>
                                        </p:tav>
                                      </p:tavLst>
                                    </p:anim>
                                    <p:anim calcmode="lin" valueType="num">
                                      <p:cBhvr>
                                        <p:cTn dur="500" fill="hold" id="81"/>
                                        <p:tgtEl>
                                          <p:spTgt spid="29710"/>
                                        </p:tgtEl>
                                        <p:attrNameLst>
                                          <p:attrName>ppt_h</p:attrName>
                                        </p:attrNameLst>
                                      </p:cBhvr>
                                      <p:tavLst>
                                        <p:tav tm="0">
                                          <p:val>
                                            <p:fltVal val="0"/>
                                          </p:val>
                                        </p:tav>
                                        <p:tav tm="100000">
                                          <p:val>
                                            <p:strVal val="#ppt_h"/>
                                          </p:val>
                                        </p:tav>
                                      </p:tavLst>
                                    </p:anim>
                                    <p:anim calcmode="lin" valueType="num">
                                      <p:cBhvr>
                                        <p:cTn dur="500" fill="hold" id="82"/>
                                        <p:tgtEl>
                                          <p:spTgt spid="29710"/>
                                        </p:tgtEl>
                                        <p:attrNameLst>
                                          <p:attrName>style.rotation</p:attrName>
                                        </p:attrNameLst>
                                      </p:cBhvr>
                                      <p:tavLst>
                                        <p:tav tm="0">
                                          <p:val>
                                            <p:fltVal val="90"/>
                                          </p:val>
                                        </p:tav>
                                        <p:tav tm="100000">
                                          <p:val>
                                            <p:fltVal val="0"/>
                                          </p:val>
                                        </p:tav>
                                      </p:tavLst>
                                    </p:anim>
                                    <p:animEffect filter="fade" transition="in">
                                      <p:cBhvr>
                                        <p:cTn dur="500" id="83"/>
                                        <p:tgtEl>
                                          <p:spTgt spid="29710"/>
                                        </p:tgtEl>
                                      </p:cBhvr>
                                    </p:animEffect>
                                  </p:childTnLst>
                                </p:cTn>
                              </p:par>
                            </p:childTnLst>
                          </p:cTn>
                        </p:par>
                        <p:par>
                          <p:cTn fill="hold" id="84" nodeType="afterGroup">
                            <p:stCondLst>
                              <p:cond delay="5500"/>
                            </p:stCondLst>
                            <p:childTnLst>
                              <p:par>
                                <p:cTn fill="hold" grpId="0" id="85" nodeType="afterEffect" presetClass="entr" presetID="1" presetSubtype="0">
                                  <p:stCondLst>
                                    <p:cond delay="0"/>
                                  </p:stCondLst>
                                  <p:childTnLst>
                                    <p:set>
                                      <p:cBhvr>
                                        <p:cTn dur="1" fill="hold" id="86">
                                          <p:stCondLst>
                                            <p:cond delay="0"/>
                                          </p:stCondLst>
                                        </p:cTn>
                                        <p:tgtEl>
                                          <p:spTgt spid="29711"/>
                                        </p:tgtEl>
                                        <p:attrNameLst>
                                          <p:attrName>style.visibility</p:attrName>
                                        </p:attrNameLst>
                                      </p:cBhvr>
                                      <p:to>
                                        <p:strVal val="visible"/>
                                      </p:to>
                                    </p:set>
                                  </p:childTnLst>
                                </p:cTn>
                              </p:par>
                              <p:par>
                                <p:cTn accel="50000" decel="50000" fill="hold" grpId="1" id="87" nodeType="withEffect" presetClass="path" presetID="64" presetSubtype="0">
                                  <p:stCondLst>
                                    <p:cond delay="0"/>
                                  </p:stCondLst>
                                  <p:childTnLst>
                                    <p:animMotion origin="layout" path="M 8.91115E-07 0.27315 L 8.91115E-07 2.22222E-06" pathEditMode="relative" ptsTypes="AA" rAng="0">
                                      <p:cBhvr>
                                        <p:cTn dur="1000" fill="hold" id="88"/>
                                        <p:tgtEl>
                                          <p:spTgt spid="29711"/>
                                        </p:tgtEl>
                                        <p:attrNameLst>
                                          <p:attrName>ppt_x,ppt_y</p:attrName>
                                        </p:attrNameLst>
                                      </p:cBhvr>
                                      <p:rCtr x="0" y="-13600"/>
                                    </p:animMotion>
                                  </p:childTnLst>
                                </p:cTn>
                              </p:par>
                            </p:childTnLst>
                          </p:cTn>
                        </p:par>
                        <p:par>
                          <p:cTn fill="hold" id="89" nodeType="afterGroup">
                            <p:stCondLst>
                              <p:cond delay="6500"/>
                            </p:stCondLst>
                            <p:childTnLst>
                              <p:par>
                                <p:cTn fill="hold" grpId="0" id="90" nodeType="afterEffect" presetClass="entr" presetID="31" presetSubtype="0">
                                  <p:stCondLst>
                                    <p:cond delay="0"/>
                                  </p:stCondLst>
                                  <p:childTnLst>
                                    <p:set>
                                      <p:cBhvr>
                                        <p:cTn dur="1" fill="hold" id="91">
                                          <p:stCondLst>
                                            <p:cond delay="0"/>
                                          </p:stCondLst>
                                        </p:cTn>
                                        <p:tgtEl>
                                          <p:spTgt spid="29712"/>
                                        </p:tgtEl>
                                        <p:attrNameLst>
                                          <p:attrName>style.visibility</p:attrName>
                                        </p:attrNameLst>
                                      </p:cBhvr>
                                      <p:to>
                                        <p:strVal val="visible"/>
                                      </p:to>
                                    </p:set>
                                    <p:anim calcmode="lin" valueType="num">
                                      <p:cBhvr>
                                        <p:cTn dur="500" fill="hold" id="92"/>
                                        <p:tgtEl>
                                          <p:spTgt spid="29712"/>
                                        </p:tgtEl>
                                        <p:attrNameLst>
                                          <p:attrName>ppt_w</p:attrName>
                                        </p:attrNameLst>
                                      </p:cBhvr>
                                      <p:tavLst>
                                        <p:tav tm="0">
                                          <p:val>
                                            <p:fltVal val="0"/>
                                          </p:val>
                                        </p:tav>
                                        <p:tav tm="100000">
                                          <p:val>
                                            <p:strVal val="#ppt_w"/>
                                          </p:val>
                                        </p:tav>
                                      </p:tavLst>
                                    </p:anim>
                                    <p:anim calcmode="lin" valueType="num">
                                      <p:cBhvr>
                                        <p:cTn dur="500" fill="hold" id="93"/>
                                        <p:tgtEl>
                                          <p:spTgt spid="29712"/>
                                        </p:tgtEl>
                                        <p:attrNameLst>
                                          <p:attrName>ppt_h</p:attrName>
                                        </p:attrNameLst>
                                      </p:cBhvr>
                                      <p:tavLst>
                                        <p:tav tm="0">
                                          <p:val>
                                            <p:fltVal val="0"/>
                                          </p:val>
                                        </p:tav>
                                        <p:tav tm="100000">
                                          <p:val>
                                            <p:strVal val="#ppt_h"/>
                                          </p:val>
                                        </p:tav>
                                      </p:tavLst>
                                    </p:anim>
                                    <p:anim calcmode="lin" valueType="num">
                                      <p:cBhvr>
                                        <p:cTn dur="500" fill="hold" id="94"/>
                                        <p:tgtEl>
                                          <p:spTgt spid="29712"/>
                                        </p:tgtEl>
                                        <p:attrNameLst>
                                          <p:attrName>style.rotation</p:attrName>
                                        </p:attrNameLst>
                                      </p:cBhvr>
                                      <p:tavLst>
                                        <p:tav tm="0">
                                          <p:val>
                                            <p:fltVal val="90"/>
                                          </p:val>
                                        </p:tav>
                                        <p:tav tm="100000">
                                          <p:val>
                                            <p:fltVal val="0"/>
                                          </p:val>
                                        </p:tav>
                                      </p:tavLst>
                                    </p:anim>
                                    <p:animEffect filter="fade" transition="in">
                                      <p:cBhvr>
                                        <p:cTn dur="500" id="95"/>
                                        <p:tgtEl>
                                          <p:spTgt spid="29712"/>
                                        </p:tgtEl>
                                      </p:cBhvr>
                                    </p:animEffect>
                                  </p:childTnLst>
                                </p:cTn>
                              </p:par>
                            </p:childTnLst>
                          </p:cTn>
                        </p:par>
                        <p:par>
                          <p:cTn fill="hold" id="96" nodeType="afterGroup">
                            <p:stCondLst>
                              <p:cond delay="7000"/>
                            </p:stCondLst>
                            <p:childTnLst>
                              <p:par>
                                <p:cTn fill="hold" grpId="0" id="97" nodeType="afterEffect" presetClass="entr" presetID="1" presetSubtype="0">
                                  <p:stCondLst>
                                    <p:cond delay="0"/>
                                  </p:stCondLst>
                                  <p:childTnLst>
                                    <p:set>
                                      <p:cBhvr>
                                        <p:cTn dur="1" fill="hold" id="98">
                                          <p:stCondLst>
                                            <p:cond delay="0"/>
                                          </p:stCondLst>
                                        </p:cTn>
                                        <p:tgtEl>
                                          <p:spTgt spid="29713"/>
                                        </p:tgtEl>
                                        <p:attrNameLst>
                                          <p:attrName>style.visibility</p:attrName>
                                        </p:attrNameLst>
                                      </p:cBhvr>
                                      <p:to>
                                        <p:strVal val="visible"/>
                                      </p:to>
                                    </p:set>
                                  </p:childTnLst>
                                </p:cTn>
                              </p:par>
                              <p:par>
                                <p:cTn accel="50000" decel="50000" fill="hold" grpId="1" id="99" nodeType="withEffect" presetClass="path" presetID="64" presetSubtype="0">
                                  <p:stCondLst>
                                    <p:cond delay="0"/>
                                  </p:stCondLst>
                                  <p:childTnLst>
                                    <p:animMotion origin="layout" path="M 3.03109E-06 0.48612 L 3.03109E-06 -4.81481E-06" pathEditMode="relative" ptsTypes="AA" rAng="0">
                                      <p:cBhvr>
                                        <p:cTn dur="1000" fill="hold" id="100"/>
                                        <p:tgtEl>
                                          <p:spTgt spid="29713"/>
                                        </p:tgtEl>
                                        <p:attrNameLst>
                                          <p:attrName>ppt_x,ppt_y</p:attrName>
                                        </p:attrNameLst>
                                      </p:cBhvr>
                                      <p:rCtr x="0" y="-24200"/>
                                    </p:animMotion>
                                  </p:childTnLst>
                                </p:cTn>
                              </p:par>
                            </p:childTnLst>
                          </p:cTn>
                        </p:par>
                        <p:par>
                          <p:cTn fill="hold" id="101" nodeType="afterGroup">
                            <p:stCondLst>
                              <p:cond delay="8000"/>
                            </p:stCondLst>
                            <p:childTnLst>
                              <p:par>
                                <p:cTn fill="hold" grpId="0" id="102" nodeType="afterEffect" presetClass="entr" presetID="31" presetSubtype="0">
                                  <p:stCondLst>
                                    <p:cond delay="0"/>
                                  </p:stCondLst>
                                  <p:childTnLst>
                                    <p:set>
                                      <p:cBhvr>
                                        <p:cTn dur="1" fill="hold" id="103">
                                          <p:stCondLst>
                                            <p:cond delay="0"/>
                                          </p:stCondLst>
                                        </p:cTn>
                                        <p:tgtEl>
                                          <p:spTgt spid="29714"/>
                                        </p:tgtEl>
                                        <p:attrNameLst>
                                          <p:attrName>style.visibility</p:attrName>
                                        </p:attrNameLst>
                                      </p:cBhvr>
                                      <p:to>
                                        <p:strVal val="visible"/>
                                      </p:to>
                                    </p:set>
                                    <p:anim calcmode="lin" valueType="num">
                                      <p:cBhvr>
                                        <p:cTn dur="500" fill="hold" id="104"/>
                                        <p:tgtEl>
                                          <p:spTgt spid="29714"/>
                                        </p:tgtEl>
                                        <p:attrNameLst>
                                          <p:attrName>ppt_w</p:attrName>
                                        </p:attrNameLst>
                                      </p:cBhvr>
                                      <p:tavLst>
                                        <p:tav tm="0">
                                          <p:val>
                                            <p:fltVal val="0"/>
                                          </p:val>
                                        </p:tav>
                                        <p:tav tm="100000">
                                          <p:val>
                                            <p:strVal val="#ppt_w"/>
                                          </p:val>
                                        </p:tav>
                                      </p:tavLst>
                                    </p:anim>
                                    <p:anim calcmode="lin" valueType="num">
                                      <p:cBhvr>
                                        <p:cTn dur="500" fill="hold" id="105"/>
                                        <p:tgtEl>
                                          <p:spTgt spid="29714"/>
                                        </p:tgtEl>
                                        <p:attrNameLst>
                                          <p:attrName>ppt_h</p:attrName>
                                        </p:attrNameLst>
                                      </p:cBhvr>
                                      <p:tavLst>
                                        <p:tav tm="0">
                                          <p:val>
                                            <p:fltVal val="0"/>
                                          </p:val>
                                        </p:tav>
                                        <p:tav tm="100000">
                                          <p:val>
                                            <p:strVal val="#ppt_h"/>
                                          </p:val>
                                        </p:tav>
                                      </p:tavLst>
                                    </p:anim>
                                    <p:anim calcmode="lin" valueType="num">
                                      <p:cBhvr>
                                        <p:cTn dur="500" fill="hold" id="106"/>
                                        <p:tgtEl>
                                          <p:spTgt spid="29714"/>
                                        </p:tgtEl>
                                        <p:attrNameLst>
                                          <p:attrName>style.rotation</p:attrName>
                                        </p:attrNameLst>
                                      </p:cBhvr>
                                      <p:tavLst>
                                        <p:tav tm="0">
                                          <p:val>
                                            <p:fltVal val="90"/>
                                          </p:val>
                                        </p:tav>
                                        <p:tav tm="100000">
                                          <p:val>
                                            <p:fltVal val="0"/>
                                          </p:val>
                                        </p:tav>
                                      </p:tavLst>
                                    </p:anim>
                                    <p:animEffect filter="fade" transition="in">
                                      <p:cBhvr>
                                        <p:cTn dur="500" id="107"/>
                                        <p:tgtEl>
                                          <p:spTgt spid="29714"/>
                                        </p:tgtEl>
                                      </p:cBhvr>
                                    </p:animEffect>
                                  </p:childTnLst>
                                </p:cTn>
                              </p:par>
                            </p:childTnLst>
                          </p:cTn>
                        </p:par>
                        <p:par>
                          <p:cTn fill="hold" id="108" nodeType="afterGroup">
                            <p:stCondLst>
                              <p:cond delay="8500"/>
                            </p:stCondLst>
                            <p:childTnLst>
                              <p:par>
                                <p:cTn fill="hold" grpId="0" id="109" nodeType="afterEffect" presetClass="entr" presetID="1" presetSubtype="0">
                                  <p:stCondLst>
                                    <p:cond delay="0"/>
                                  </p:stCondLst>
                                  <p:childTnLst>
                                    <p:set>
                                      <p:cBhvr>
                                        <p:cTn dur="1" fill="hold" id="110">
                                          <p:stCondLst>
                                            <p:cond delay="0"/>
                                          </p:stCondLst>
                                        </p:cTn>
                                        <p:tgtEl>
                                          <p:spTgt spid="29715"/>
                                        </p:tgtEl>
                                        <p:attrNameLst>
                                          <p:attrName>style.visibility</p:attrName>
                                        </p:attrNameLst>
                                      </p:cBhvr>
                                      <p:to>
                                        <p:strVal val="visible"/>
                                      </p:to>
                                    </p:set>
                                  </p:childTnLst>
                                </p:cTn>
                              </p:par>
                              <p:par>
                                <p:cTn accel="50000" decel="50000" fill="hold" grpId="1" id="111" nodeType="withEffect" presetClass="path" presetID="64" presetSubtype="0">
                                  <p:stCondLst>
                                    <p:cond delay="0"/>
                                  </p:stCondLst>
                                  <p:childTnLst>
                                    <p:animMotion origin="layout" path="M 8.91115E-07 0.27315 L 8.91115E-07 2.22222E-06" pathEditMode="relative" ptsTypes="AA" rAng="0">
                                      <p:cBhvr>
                                        <p:cTn dur="1000" fill="hold" id="112"/>
                                        <p:tgtEl>
                                          <p:spTgt spid="29715"/>
                                        </p:tgtEl>
                                        <p:attrNameLst>
                                          <p:attrName>ppt_x,ppt_y</p:attrName>
                                        </p:attrNameLst>
                                      </p:cBhvr>
                                      <p:rCtr x="0" y="-13600"/>
                                    </p:animMotion>
                                  </p:childTnLst>
                                </p:cTn>
                              </p:par>
                            </p:childTnLst>
                          </p:cTn>
                        </p:par>
                        <p:par>
                          <p:cTn fill="hold" id="113" nodeType="afterGroup">
                            <p:stCondLst>
                              <p:cond delay="9500"/>
                            </p:stCondLst>
                            <p:childTnLst>
                              <p:par>
                                <p:cTn fill="hold" grpId="0" id="114" nodeType="afterEffect" presetClass="entr" presetID="31" presetSubtype="0">
                                  <p:stCondLst>
                                    <p:cond delay="0"/>
                                  </p:stCondLst>
                                  <p:childTnLst>
                                    <p:set>
                                      <p:cBhvr>
                                        <p:cTn dur="1" fill="hold" id="115">
                                          <p:stCondLst>
                                            <p:cond delay="0"/>
                                          </p:stCondLst>
                                        </p:cTn>
                                        <p:tgtEl>
                                          <p:spTgt spid="29716"/>
                                        </p:tgtEl>
                                        <p:attrNameLst>
                                          <p:attrName>style.visibility</p:attrName>
                                        </p:attrNameLst>
                                      </p:cBhvr>
                                      <p:to>
                                        <p:strVal val="visible"/>
                                      </p:to>
                                    </p:set>
                                    <p:anim calcmode="lin" valueType="num">
                                      <p:cBhvr>
                                        <p:cTn dur="500" fill="hold" id="116"/>
                                        <p:tgtEl>
                                          <p:spTgt spid="29716"/>
                                        </p:tgtEl>
                                        <p:attrNameLst>
                                          <p:attrName>ppt_w</p:attrName>
                                        </p:attrNameLst>
                                      </p:cBhvr>
                                      <p:tavLst>
                                        <p:tav tm="0">
                                          <p:val>
                                            <p:fltVal val="0"/>
                                          </p:val>
                                        </p:tav>
                                        <p:tav tm="100000">
                                          <p:val>
                                            <p:strVal val="#ppt_w"/>
                                          </p:val>
                                        </p:tav>
                                      </p:tavLst>
                                    </p:anim>
                                    <p:anim calcmode="lin" valueType="num">
                                      <p:cBhvr>
                                        <p:cTn dur="500" fill="hold" id="117"/>
                                        <p:tgtEl>
                                          <p:spTgt spid="29716"/>
                                        </p:tgtEl>
                                        <p:attrNameLst>
                                          <p:attrName>ppt_h</p:attrName>
                                        </p:attrNameLst>
                                      </p:cBhvr>
                                      <p:tavLst>
                                        <p:tav tm="0">
                                          <p:val>
                                            <p:fltVal val="0"/>
                                          </p:val>
                                        </p:tav>
                                        <p:tav tm="100000">
                                          <p:val>
                                            <p:strVal val="#ppt_h"/>
                                          </p:val>
                                        </p:tav>
                                      </p:tavLst>
                                    </p:anim>
                                    <p:anim calcmode="lin" valueType="num">
                                      <p:cBhvr>
                                        <p:cTn dur="500" fill="hold" id="118"/>
                                        <p:tgtEl>
                                          <p:spTgt spid="29716"/>
                                        </p:tgtEl>
                                        <p:attrNameLst>
                                          <p:attrName>style.rotation</p:attrName>
                                        </p:attrNameLst>
                                      </p:cBhvr>
                                      <p:tavLst>
                                        <p:tav tm="0">
                                          <p:val>
                                            <p:fltVal val="90"/>
                                          </p:val>
                                        </p:tav>
                                        <p:tav tm="100000">
                                          <p:val>
                                            <p:fltVal val="0"/>
                                          </p:val>
                                        </p:tav>
                                      </p:tavLst>
                                    </p:anim>
                                    <p:animEffect filter="fade" transition="in">
                                      <p:cBhvr>
                                        <p:cTn dur="500" id="119"/>
                                        <p:tgtEl>
                                          <p:spTgt spid="29716"/>
                                        </p:tgtEl>
                                      </p:cBhvr>
                                    </p:animEffect>
                                  </p:childTnLst>
                                </p:cTn>
                              </p:par>
                            </p:childTnLst>
                          </p:cTn>
                        </p:par>
                        <p:par>
                          <p:cTn fill="hold" id="120" nodeType="afterGroup">
                            <p:stCondLst>
                              <p:cond delay="10000"/>
                            </p:stCondLst>
                            <p:childTnLst>
                              <p:par>
                                <p:cTn fill="hold" grpId="0" id="121" nodeType="afterEffect" presetClass="entr" presetID="1" presetSubtype="0">
                                  <p:stCondLst>
                                    <p:cond delay="0"/>
                                  </p:stCondLst>
                                  <p:childTnLst>
                                    <p:set>
                                      <p:cBhvr>
                                        <p:cTn dur="1" fill="hold" id="122">
                                          <p:stCondLst>
                                            <p:cond delay="0"/>
                                          </p:stCondLst>
                                        </p:cTn>
                                        <p:tgtEl>
                                          <p:spTgt spid="29717"/>
                                        </p:tgtEl>
                                        <p:attrNameLst>
                                          <p:attrName>style.visibility</p:attrName>
                                        </p:attrNameLst>
                                      </p:cBhvr>
                                      <p:to>
                                        <p:strVal val="visible"/>
                                      </p:to>
                                    </p:set>
                                  </p:childTnLst>
                                </p:cTn>
                              </p:par>
                              <p:par>
                                <p:cTn accel="50000" decel="50000" fill="hold" grpId="1" id="123" nodeType="withEffect" presetClass="path" presetID="64" presetSubtype="0">
                                  <p:stCondLst>
                                    <p:cond delay="0"/>
                                  </p:stCondLst>
                                  <p:childTnLst>
                                    <p:animMotion origin="layout" path="M -2.06062E-06 0.42454 L -2.06062E-06 1.11111E-06" pathEditMode="relative" ptsTypes="AA" rAng="0">
                                      <p:cBhvr>
                                        <p:cTn dur="1000" fill="hold" id="124"/>
                                        <p:tgtEl>
                                          <p:spTgt spid="29717"/>
                                        </p:tgtEl>
                                        <p:attrNameLst>
                                          <p:attrName>ppt_x,ppt_y</p:attrName>
                                        </p:attrNameLst>
                                      </p:cBhvr>
                                      <p:rCtr x="0" y="-21100"/>
                                    </p:animMotion>
                                  </p:childTnLst>
                                </p:cTn>
                              </p:par>
                            </p:childTnLst>
                          </p:cTn>
                        </p:par>
                        <p:par>
                          <p:cTn fill="hold" id="125" nodeType="afterGroup">
                            <p:stCondLst>
                              <p:cond delay="11000"/>
                            </p:stCondLst>
                            <p:childTnLst>
                              <p:par>
                                <p:cTn fill="hold" grpId="0" id="126" nodeType="afterEffect" presetClass="entr" presetID="31" presetSubtype="0">
                                  <p:stCondLst>
                                    <p:cond delay="0"/>
                                  </p:stCondLst>
                                  <p:childTnLst>
                                    <p:set>
                                      <p:cBhvr>
                                        <p:cTn dur="1" fill="hold" id="127">
                                          <p:stCondLst>
                                            <p:cond delay="0"/>
                                          </p:stCondLst>
                                        </p:cTn>
                                        <p:tgtEl>
                                          <p:spTgt spid="29718"/>
                                        </p:tgtEl>
                                        <p:attrNameLst>
                                          <p:attrName>style.visibility</p:attrName>
                                        </p:attrNameLst>
                                      </p:cBhvr>
                                      <p:to>
                                        <p:strVal val="visible"/>
                                      </p:to>
                                    </p:set>
                                    <p:anim calcmode="lin" valueType="num">
                                      <p:cBhvr>
                                        <p:cTn dur="500" fill="hold" id="128"/>
                                        <p:tgtEl>
                                          <p:spTgt spid="29718"/>
                                        </p:tgtEl>
                                        <p:attrNameLst>
                                          <p:attrName>ppt_w</p:attrName>
                                        </p:attrNameLst>
                                      </p:cBhvr>
                                      <p:tavLst>
                                        <p:tav tm="0">
                                          <p:val>
                                            <p:fltVal val="0"/>
                                          </p:val>
                                        </p:tav>
                                        <p:tav tm="100000">
                                          <p:val>
                                            <p:strVal val="#ppt_w"/>
                                          </p:val>
                                        </p:tav>
                                      </p:tavLst>
                                    </p:anim>
                                    <p:anim calcmode="lin" valueType="num">
                                      <p:cBhvr>
                                        <p:cTn dur="500" fill="hold" id="129"/>
                                        <p:tgtEl>
                                          <p:spTgt spid="29718"/>
                                        </p:tgtEl>
                                        <p:attrNameLst>
                                          <p:attrName>ppt_h</p:attrName>
                                        </p:attrNameLst>
                                      </p:cBhvr>
                                      <p:tavLst>
                                        <p:tav tm="0">
                                          <p:val>
                                            <p:fltVal val="0"/>
                                          </p:val>
                                        </p:tav>
                                        <p:tav tm="100000">
                                          <p:val>
                                            <p:strVal val="#ppt_h"/>
                                          </p:val>
                                        </p:tav>
                                      </p:tavLst>
                                    </p:anim>
                                    <p:anim calcmode="lin" valueType="num">
                                      <p:cBhvr>
                                        <p:cTn dur="500" fill="hold" id="130"/>
                                        <p:tgtEl>
                                          <p:spTgt spid="29718"/>
                                        </p:tgtEl>
                                        <p:attrNameLst>
                                          <p:attrName>style.rotation</p:attrName>
                                        </p:attrNameLst>
                                      </p:cBhvr>
                                      <p:tavLst>
                                        <p:tav tm="0">
                                          <p:val>
                                            <p:fltVal val="90"/>
                                          </p:val>
                                        </p:tav>
                                        <p:tav tm="100000">
                                          <p:val>
                                            <p:fltVal val="0"/>
                                          </p:val>
                                        </p:tav>
                                      </p:tavLst>
                                    </p:anim>
                                    <p:animEffect filter="fade" transition="in">
                                      <p:cBhvr>
                                        <p:cTn dur="500" id="131"/>
                                        <p:tgtEl>
                                          <p:spTgt spid="29718"/>
                                        </p:tgtEl>
                                      </p:cBhvr>
                                    </p:animEffect>
                                  </p:childTnLst>
                                </p:cTn>
                              </p:par>
                            </p:childTnLst>
                          </p:cTn>
                        </p:par>
                        <p:par>
                          <p:cTn fill="hold" id="132" nodeType="afterGroup">
                            <p:stCondLst>
                              <p:cond delay="11500"/>
                            </p:stCondLst>
                            <p:childTnLst>
                              <p:par>
                                <p:cTn fill="hold" grpId="0" id="133" nodeType="afterEffect" presetClass="entr" presetID="31" presetSubtype="0">
                                  <p:stCondLst>
                                    <p:cond delay="0"/>
                                  </p:stCondLst>
                                  <p:childTnLst>
                                    <p:set>
                                      <p:cBhvr>
                                        <p:cTn dur="1" fill="hold" id="134">
                                          <p:stCondLst>
                                            <p:cond delay="0"/>
                                          </p:stCondLst>
                                        </p:cTn>
                                        <p:tgtEl>
                                          <p:spTgt spid="29725"/>
                                        </p:tgtEl>
                                        <p:attrNameLst>
                                          <p:attrName>style.visibility</p:attrName>
                                        </p:attrNameLst>
                                      </p:cBhvr>
                                      <p:to>
                                        <p:strVal val="visible"/>
                                      </p:to>
                                    </p:set>
                                    <p:anim calcmode="lin" valueType="num">
                                      <p:cBhvr>
                                        <p:cTn dur="500" fill="hold" id="135"/>
                                        <p:tgtEl>
                                          <p:spTgt spid="29725"/>
                                        </p:tgtEl>
                                        <p:attrNameLst>
                                          <p:attrName>ppt_w</p:attrName>
                                        </p:attrNameLst>
                                      </p:cBhvr>
                                      <p:tavLst>
                                        <p:tav tm="0">
                                          <p:val>
                                            <p:fltVal val="0"/>
                                          </p:val>
                                        </p:tav>
                                        <p:tav tm="100000">
                                          <p:val>
                                            <p:strVal val="#ppt_w"/>
                                          </p:val>
                                        </p:tav>
                                      </p:tavLst>
                                    </p:anim>
                                    <p:anim calcmode="lin" valueType="num">
                                      <p:cBhvr>
                                        <p:cTn dur="500" fill="hold" id="136"/>
                                        <p:tgtEl>
                                          <p:spTgt spid="29725"/>
                                        </p:tgtEl>
                                        <p:attrNameLst>
                                          <p:attrName>ppt_h</p:attrName>
                                        </p:attrNameLst>
                                      </p:cBhvr>
                                      <p:tavLst>
                                        <p:tav tm="0">
                                          <p:val>
                                            <p:fltVal val="0"/>
                                          </p:val>
                                        </p:tav>
                                        <p:tav tm="100000">
                                          <p:val>
                                            <p:strVal val="#ppt_h"/>
                                          </p:val>
                                        </p:tav>
                                      </p:tavLst>
                                    </p:anim>
                                    <p:anim calcmode="lin" valueType="num">
                                      <p:cBhvr>
                                        <p:cTn dur="500" fill="hold" id="137"/>
                                        <p:tgtEl>
                                          <p:spTgt spid="29725"/>
                                        </p:tgtEl>
                                        <p:attrNameLst>
                                          <p:attrName>style.rotation</p:attrName>
                                        </p:attrNameLst>
                                      </p:cBhvr>
                                      <p:tavLst>
                                        <p:tav tm="0">
                                          <p:val>
                                            <p:fltVal val="90"/>
                                          </p:val>
                                        </p:tav>
                                        <p:tav tm="100000">
                                          <p:val>
                                            <p:fltVal val="0"/>
                                          </p:val>
                                        </p:tav>
                                      </p:tavLst>
                                    </p:anim>
                                    <p:animEffect filter="fade" transition="in">
                                      <p:cBhvr>
                                        <p:cTn dur="500" id="138"/>
                                        <p:tgtEl>
                                          <p:spTgt spid="29725"/>
                                        </p:tgtEl>
                                      </p:cBhvr>
                                    </p:animEffect>
                                  </p:childTnLst>
                                </p:cTn>
                              </p:par>
                            </p:childTnLst>
                          </p:cTn>
                        </p:par>
                        <p:par>
                          <p:cTn fill="hold" id="139" nodeType="afterGroup">
                            <p:stCondLst>
                              <p:cond delay="12000"/>
                            </p:stCondLst>
                            <p:childTnLst>
                              <p:par>
                                <p:cTn fill="hold" grpId="0" id="140" nodeType="afterEffect" presetClass="entr" presetID="22" presetSubtype="1">
                                  <p:stCondLst>
                                    <p:cond delay="0"/>
                                  </p:stCondLst>
                                  <p:childTnLst>
                                    <p:set>
                                      <p:cBhvr>
                                        <p:cTn dur="1" fill="hold" id="141">
                                          <p:stCondLst>
                                            <p:cond delay="0"/>
                                          </p:stCondLst>
                                        </p:cTn>
                                        <p:tgtEl>
                                          <p:spTgt spid="29726"/>
                                        </p:tgtEl>
                                        <p:attrNameLst>
                                          <p:attrName>style.visibility</p:attrName>
                                        </p:attrNameLst>
                                      </p:cBhvr>
                                      <p:to>
                                        <p:strVal val="visible"/>
                                      </p:to>
                                    </p:set>
                                    <p:animEffect filter="wipe(up)" transition="in">
                                      <p:cBhvr>
                                        <p:cTn dur="500" id="142"/>
                                        <p:tgtEl>
                                          <p:spTgt spid="297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698"/>
      <p:bldP grpId="0" spid="29699"/>
      <p:bldP grpId="1" spid="29699"/>
      <p:bldP grpId="0" spid="29700"/>
      <p:bldP grpId="1" spid="29700"/>
      <p:bldP grpId="0" spid="29701"/>
      <p:bldP grpId="0" spid="29702"/>
      <p:bldP grpId="0" spid="29703"/>
      <p:bldP grpId="0" spid="29704"/>
      <p:bldP grpId="0" spid="29705"/>
      <p:bldP grpId="0" spid="29706"/>
      <p:bldP grpId="0" spid="29707"/>
      <p:bldP grpId="1" spid="29707"/>
      <p:bldP grpId="0" spid="29708"/>
      <p:bldP grpId="0" spid="29709"/>
      <p:bldP grpId="1" spid="29709"/>
      <p:bldP grpId="0" spid="29710"/>
      <p:bldP grpId="0" spid="29711"/>
      <p:bldP grpId="1" spid="29711"/>
      <p:bldP grpId="0" spid="29712"/>
      <p:bldP grpId="0" spid="29713"/>
      <p:bldP grpId="1" spid="29713"/>
      <p:bldP grpId="0" spid="29714"/>
      <p:bldP grpId="0" spid="29715"/>
      <p:bldP grpId="1" spid="29715"/>
      <p:bldP grpId="0" spid="29716"/>
      <p:bldP grpId="0" spid="29717"/>
      <p:bldP grpId="1" spid="29717"/>
      <p:bldP grpId="0" spid="29718"/>
      <p:bldP grpId="0" spid="29719"/>
      <p:bldP grpId="0" spid="29720"/>
      <p:bldP grpId="0" spid="29721"/>
      <p:bldP grpId="0" spid="29722"/>
      <p:bldP grpId="0" spid="29723"/>
      <p:bldP grpId="0" spid="29724"/>
      <p:bldP grpId="0" spid="29725"/>
      <p:bldP grpId="0" spid="297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30723"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4"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5" name="Rectangle 18"/>
          <p:cNvSpPr>
            <a:spLocks noChangeArrowheads="1"/>
          </p:cNvSpPr>
          <p:nvPr/>
        </p:nvSpPr>
        <p:spPr bwMode="auto">
          <a:xfrm>
            <a:off x="6511925" y="995363"/>
            <a:ext cx="4830763" cy="5370512"/>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nvGrpSpPr>
          <p:cNvPr id="30726" name="组合 5"/>
          <p:cNvGrpSpPr/>
          <p:nvPr/>
        </p:nvGrpSpPr>
        <p:grpSpPr>
          <a:xfrm>
            <a:off x="923925" y="5030788"/>
            <a:ext cx="5324475" cy="1366837"/>
            <a:chExt cx="5324475" cy="1366838"/>
          </a:xfrm>
        </p:grpSpPr>
        <p:sp>
          <p:nvSpPr>
            <p:cNvPr id="28697" name="Rectangle 15"/>
            <p:cNvSpPr>
              <a:spLocks noChangeArrowheads="1"/>
            </p:cNvSpPr>
            <p:nvPr/>
          </p:nvSpPr>
          <p:spPr bwMode="auto">
            <a:xfrm>
              <a:off x="0" y="0"/>
              <a:ext cx="5324475" cy="1366838"/>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8698" name="Rectangle 17"/>
            <p:cNvSpPr>
              <a:spLocks noChangeArrowheads="1"/>
            </p:cNvSpPr>
            <p:nvPr/>
          </p:nvSpPr>
          <p:spPr bwMode="auto">
            <a:xfrm>
              <a:off x="5138738" y="66675"/>
              <a:ext cx="77788" cy="77788"/>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30729" name="组合 8"/>
          <p:cNvGrpSpPr/>
          <p:nvPr/>
        </p:nvGrpSpPr>
        <p:grpSpPr>
          <a:xfrm>
            <a:off x="923925" y="3152775"/>
            <a:ext cx="5324475" cy="1366838"/>
            <a:chExt cx="5324475" cy="1366838"/>
          </a:xfrm>
        </p:grpSpPr>
        <p:sp>
          <p:nvSpPr>
            <p:cNvPr id="28695" name="Rectangle 11"/>
            <p:cNvSpPr>
              <a:spLocks noChangeArrowheads="1"/>
            </p:cNvSpPr>
            <p:nvPr/>
          </p:nvSpPr>
          <p:spPr bwMode="auto">
            <a:xfrm>
              <a:off x="0" y="0"/>
              <a:ext cx="5324475" cy="1366838"/>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8696" name="Rectangle 13"/>
            <p:cNvSpPr>
              <a:spLocks noChangeArrowheads="1"/>
            </p:cNvSpPr>
            <p:nvPr/>
          </p:nvSpPr>
          <p:spPr bwMode="auto">
            <a:xfrm>
              <a:off x="5138738" y="66675"/>
              <a:ext cx="77788" cy="77788"/>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grpSp>
        <p:nvGrpSpPr>
          <p:cNvPr id="30732" name="组合 11"/>
          <p:cNvGrpSpPr/>
          <p:nvPr/>
        </p:nvGrpSpPr>
        <p:grpSpPr>
          <a:xfrm>
            <a:off x="923925" y="977900"/>
            <a:ext cx="5324475" cy="1779588"/>
            <a:chExt cx="5324475" cy="1779588"/>
          </a:xfrm>
        </p:grpSpPr>
        <p:sp>
          <p:nvSpPr>
            <p:cNvPr id="28693" name="Rectangle 8"/>
            <p:cNvSpPr>
              <a:spLocks noChangeArrowheads="1"/>
            </p:cNvSpPr>
            <p:nvPr/>
          </p:nvSpPr>
          <p:spPr bwMode="auto">
            <a:xfrm>
              <a:off x="0" y="0"/>
              <a:ext cx="5324475" cy="1779588"/>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8694" name="Rectangle 10"/>
            <p:cNvSpPr>
              <a:spLocks noChangeArrowheads="1"/>
            </p:cNvSpPr>
            <p:nvPr/>
          </p:nvSpPr>
          <p:spPr bwMode="auto">
            <a:xfrm>
              <a:off x="5138738" y="66675"/>
              <a:ext cx="77788" cy="777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grpSp>
      <p:sp>
        <p:nvSpPr>
          <p:cNvPr id="30735" name="Freeform 6"/>
          <p:cNvSpPr/>
          <p:nvPr/>
        </p:nvSpPr>
        <p:spPr bwMode="auto">
          <a:xfrm>
            <a:off x="841375" y="2978150"/>
            <a:ext cx="82550" cy="468313"/>
          </a:xfrm>
          <a:custGeom>
            <a:gdLst>
              <a:gd fmla="*/ 0 w 102" name="T0"/>
              <a:gd fmla="*/ 0 h 474" name="T1"/>
              <a:gd fmla="*/ 82550 w 102" name="T2"/>
              <a:gd fmla="*/ 106704 h 474" name="T3"/>
              <a:gd fmla="*/ 82550 w 102" name="T4"/>
              <a:gd fmla="*/ 468313 h 474" name="T5"/>
              <a:gd fmla="*/ 0 w 102" name="T6"/>
              <a:gd fmla="*/ 361609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3" w="102">
                <a:moveTo>
                  <a:pt x="0" y="0"/>
                </a:moveTo>
                <a:lnTo>
                  <a:pt x="102" y="108"/>
                </a:lnTo>
                <a:lnTo>
                  <a:pt x="102" y="474"/>
                </a:lnTo>
                <a:lnTo>
                  <a:pt x="0" y="366"/>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6" name="Freeform 7"/>
          <p:cNvSpPr/>
          <p:nvPr/>
        </p:nvSpPr>
        <p:spPr bwMode="auto">
          <a:xfrm>
            <a:off x="841375" y="823913"/>
            <a:ext cx="82550" cy="469900"/>
          </a:xfrm>
          <a:custGeom>
            <a:gdLst>
              <a:gd fmla="*/ 0 w 102" name="T0"/>
              <a:gd fmla="*/ 0 h 474" name="T1"/>
              <a:gd fmla="*/ 82550 w 102" name="T2"/>
              <a:gd fmla="*/ 107066 h 474" name="T3"/>
              <a:gd fmla="*/ 82550 w 102" name="T4"/>
              <a:gd fmla="*/ 469900 h 474" name="T5"/>
              <a:gd fmla="*/ 0 w 102" name="T6"/>
              <a:gd fmla="*/ 362834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3" w="102">
                <a:moveTo>
                  <a:pt x="0" y="0"/>
                </a:moveTo>
                <a:lnTo>
                  <a:pt x="102" y="108"/>
                </a:lnTo>
                <a:lnTo>
                  <a:pt x="102" y="474"/>
                </a:lnTo>
                <a:lnTo>
                  <a:pt x="0" y="366"/>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7" name="Freeform 9"/>
          <p:cNvSpPr/>
          <p:nvPr/>
        </p:nvSpPr>
        <p:spPr bwMode="auto">
          <a:xfrm>
            <a:off x="841375" y="823913"/>
            <a:ext cx="2062163" cy="363537"/>
          </a:xfrm>
          <a:custGeom>
            <a:gdLst>
              <a:gd fmla="*/ 0 w 2547" name="T0"/>
              <a:gd fmla="*/ 0 h 366" name="T1"/>
              <a:gd fmla="*/ 2062163 w 2547" name="T2"/>
              <a:gd fmla="*/ 0 h 366" name="T3"/>
              <a:gd fmla="*/ 1943145 w 2547" name="T4"/>
              <a:gd fmla="*/ 183755 h 366" name="T5"/>
              <a:gd fmla="*/ 2062163 w 2547" name="T6"/>
              <a:gd fmla="*/ 363537 h 366" name="T7"/>
              <a:gd fmla="*/ 0 w 2547" name="T8"/>
              <a:gd fmla="*/ 363537 h 366" name="T9"/>
              <a:gd fmla="*/ 0 w 2547"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547">
                <a:moveTo>
                  <a:pt x="0" y="0"/>
                </a:moveTo>
                <a:lnTo>
                  <a:pt x="2547" y="0"/>
                </a:lnTo>
                <a:lnTo>
                  <a:pt x="2400" y="185"/>
                </a:lnTo>
                <a:lnTo>
                  <a:pt x="2547" y="366"/>
                </a:lnTo>
                <a:lnTo>
                  <a:pt x="0" y="366"/>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8" name="Freeform 12"/>
          <p:cNvSpPr/>
          <p:nvPr/>
        </p:nvSpPr>
        <p:spPr bwMode="auto">
          <a:xfrm>
            <a:off x="841375" y="2978150"/>
            <a:ext cx="2144713" cy="361950"/>
          </a:xfrm>
          <a:custGeom>
            <a:gdLst>
              <a:gd fmla="*/ 0 w 2649" name="T0"/>
              <a:gd fmla="*/ 0 h 366" name="T1"/>
              <a:gd fmla="*/ 2144713 w 2649" name="T2"/>
              <a:gd fmla="*/ 0 h 366" name="T3"/>
              <a:gd fmla="*/ 2025697 w 2649" name="T4"/>
              <a:gd fmla="*/ 183942 h 366" name="T5"/>
              <a:gd fmla="*/ 2144713 w 2649" name="T6"/>
              <a:gd fmla="*/ 361950 h 366" name="T7"/>
              <a:gd fmla="*/ 0 w 2649" name="T8"/>
              <a:gd fmla="*/ 361950 h 366" name="T9"/>
              <a:gd fmla="*/ 0 w 2649"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649">
                <a:moveTo>
                  <a:pt x="0" y="0"/>
                </a:moveTo>
                <a:lnTo>
                  <a:pt x="2649" y="0"/>
                </a:lnTo>
                <a:lnTo>
                  <a:pt x="2502" y="186"/>
                </a:lnTo>
                <a:lnTo>
                  <a:pt x="2649" y="366"/>
                </a:lnTo>
                <a:lnTo>
                  <a:pt x="0" y="366"/>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9" name="Freeform 14"/>
          <p:cNvSpPr/>
          <p:nvPr/>
        </p:nvSpPr>
        <p:spPr bwMode="auto">
          <a:xfrm>
            <a:off x="841375" y="4876800"/>
            <a:ext cx="82550" cy="468313"/>
          </a:xfrm>
          <a:custGeom>
            <a:gdLst>
              <a:gd fmla="*/ 0 w 102" name="T0"/>
              <a:gd fmla="*/ 0 h 474" name="T1"/>
              <a:gd fmla="*/ 82550 w 102" name="T2"/>
              <a:gd fmla="*/ 106704 h 474" name="T3"/>
              <a:gd fmla="*/ 82550 w 102" name="T4"/>
              <a:gd fmla="*/ 468313 h 474" name="T5"/>
              <a:gd fmla="*/ 0 w 102" name="T6"/>
              <a:gd fmla="*/ 361609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3" w="102">
                <a:moveTo>
                  <a:pt x="0" y="0"/>
                </a:moveTo>
                <a:lnTo>
                  <a:pt x="102" y="108"/>
                </a:lnTo>
                <a:lnTo>
                  <a:pt x="102" y="474"/>
                </a:lnTo>
                <a:lnTo>
                  <a:pt x="0" y="366"/>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40" name="Freeform 16"/>
          <p:cNvSpPr/>
          <p:nvPr/>
        </p:nvSpPr>
        <p:spPr bwMode="auto">
          <a:xfrm>
            <a:off x="841375" y="4876800"/>
            <a:ext cx="2144713" cy="361950"/>
          </a:xfrm>
          <a:custGeom>
            <a:gdLst>
              <a:gd fmla="*/ 0 w 2649" name="T0"/>
              <a:gd fmla="*/ 0 h 366" name="T1"/>
              <a:gd fmla="*/ 2144713 w 2649" name="T2"/>
              <a:gd fmla="*/ 0 h 366" name="T3"/>
              <a:gd fmla="*/ 2025697 w 2649" name="T4"/>
              <a:gd fmla="*/ 183942 h 366" name="T5"/>
              <a:gd fmla="*/ 2144713 w 2649" name="T6"/>
              <a:gd fmla="*/ 361950 h 366" name="T7"/>
              <a:gd fmla="*/ 0 w 2649" name="T8"/>
              <a:gd fmla="*/ 361950 h 366" name="T9"/>
              <a:gd fmla="*/ 0 w 2649"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649">
                <a:moveTo>
                  <a:pt x="0" y="0"/>
                </a:moveTo>
                <a:lnTo>
                  <a:pt x="2649" y="0"/>
                </a:lnTo>
                <a:lnTo>
                  <a:pt x="2502" y="186"/>
                </a:lnTo>
                <a:lnTo>
                  <a:pt x="2649" y="366"/>
                </a:lnTo>
                <a:lnTo>
                  <a:pt x="0" y="36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41" name="TextBox 20"/>
          <p:cNvSpPr txBox="1">
            <a:spLocks noChangeArrowheads="1"/>
          </p:cNvSpPr>
          <p:nvPr/>
        </p:nvSpPr>
        <p:spPr bwMode="auto">
          <a:xfrm>
            <a:off x="1057275" y="796925"/>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文字标题一</a:t>
            </a:r>
          </a:p>
        </p:txBody>
      </p:sp>
      <p:sp>
        <p:nvSpPr>
          <p:cNvPr id="30742" name="TextBox 21"/>
          <p:cNvSpPr txBox="1">
            <a:spLocks noChangeArrowheads="1"/>
          </p:cNvSpPr>
          <p:nvPr/>
        </p:nvSpPr>
        <p:spPr bwMode="auto">
          <a:xfrm>
            <a:off x="1057275" y="2952750"/>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文字标题二</a:t>
            </a:r>
          </a:p>
        </p:txBody>
      </p:sp>
      <p:sp>
        <p:nvSpPr>
          <p:cNvPr id="30743" name="TextBox 22"/>
          <p:cNvSpPr txBox="1">
            <a:spLocks noChangeArrowheads="1"/>
          </p:cNvSpPr>
          <p:nvPr/>
        </p:nvSpPr>
        <p:spPr bwMode="auto">
          <a:xfrm>
            <a:off x="1057275" y="4868863"/>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文字标题三</a:t>
            </a:r>
          </a:p>
        </p:txBody>
      </p:sp>
      <p:sp>
        <p:nvSpPr>
          <p:cNvPr id="30744" name="TextBox 23"/>
          <p:cNvSpPr txBox="1">
            <a:spLocks noChangeArrowheads="1"/>
          </p:cNvSpPr>
          <p:nvPr/>
        </p:nvSpPr>
        <p:spPr bwMode="auto">
          <a:xfrm>
            <a:off x="1244600" y="1293813"/>
            <a:ext cx="4637088"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4D4D4D"/>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
        <p:nvSpPr>
          <p:cNvPr id="30745" name="TextBox 24"/>
          <p:cNvSpPr txBox="1">
            <a:spLocks noChangeArrowheads="1"/>
          </p:cNvSpPr>
          <p:nvPr/>
        </p:nvSpPr>
        <p:spPr bwMode="auto">
          <a:xfrm>
            <a:off x="1244600" y="3441700"/>
            <a:ext cx="463708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4D4D4D"/>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a:t>
            </a:r>
          </a:p>
        </p:txBody>
      </p:sp>
      <p:sp>
        <p:nvSpPr>
          <p:cNvPr id="30746" name="TextBox 25"/>
          <p:cNvSpPr txBox="1">
            <a:spLocks noChangeArrowheads="1"/>
          </p:cNvSpPr>
          <p:nvPr/>
        </p:nvSpPr>
        <p:spPr bwMode="auto">
          <a:xfrm>
            <a:off x="1244600" y="5324475"/>
            <a:ext cx="463708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4D4D4D"/>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30723"/>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30723"/>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30724"/>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30724"/>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30722"/>
                                        </p:tgtEl>
                                        <p:attrNameLst>
                                          <p:attrName>style.visibility</p:attrName>
                                        </p:attrNameLst>
                                      </p:cBhvr>
                                      <p:to>
                                        <p:strVal val="visible"/>
                                      </p:to>
                                    </p:set>
                                    <p:animEffect filter="barn(outVertical)" transition="in">
                                      <p:cBhvr>
                                        <p:cTn dur="500" id="15"/>
                                        <p:tgtEl>
                                          <p:spTgt spid="30722"/>
                                        </p:tgtEl>
                                      </p:cBhvr>
                                    </p:animEffect>
                                  </p:childTnLst>
                                </p:cTn>
                              </p:par>
                            </p:childTnLst>
                          </p:cTn>
                        </p:par>
                        <p:par>
                          <p:cTn fill="hold" id="16" nodeType="afterGroup">
                            <p:stCondLst>
                              <p:cond delay="500"/>
                            </p:stCondLst>
                            <p:childTnLst>
                              <p:par>
                                <p:cTn fill="hold" grpId="0" id="17" nodeType="afterEffect" presetClass="entr" presetID="42" presetSubtype="0">
                                  <p:stCondLst>
                                    <p:cond delay="0"/>
                                  </p:stCondLst>
                                  <p:childTnLst>
                                    <p:set>
                                      <p:cBhvr>
                                        <p:cTn dur="1" fill="hold" id="18">
                                          <p:stCondLst>
                                            <p:cond delay="0"/>
                                          </p:stCondLst>
                                        </p:cTn>
                                        <p:tgtEl>
                                          <p:spTgt spid="30725"/>
                                        </p:tgtEl>
                                        <p:attrNameLst>
                                          <p:attrName>style.visibility</p:attrName>
                                        </p:attrNameLst>
                                      </p:cBhvr>
                                      <p:to>
                                        <p:strVal val="visible"/>
                                      </p:to>
                                    </p:set>
                                    <p:animEffect filter="fade" transition="in">
                                      <p:cBhvr>
                                        <p:cTn dur="1000" id="19"/>
                                        <p:tgtEl>
                                          <p:spTgt spid="30725"/>
                                        </p:tgtEl>
                                      </p:cBhvr>
                                    </p:animEffect>
                                    <p:anim calcmode="lin" valueType="num">
                                      <p:cBhvr>
                                        <p:cTn dur="1000" fill="hold" id="20"/>
                                        <p:tgtEl>
                                          <p:spTgt spid="30725"/>
                                        </p:tgtEl>
                                        <p:attrNameLst>
                                          <p:attrName>ppt_x</p:attrName>
                                        </p:attrNameLst>
                                      </p:cBhvr>
                                      <p:tavLst>
                                        <p:tav tm="0">
                                          <p:val>
                                            <p:strVal val="#ppt_x"/>
                                          </p:val>
                                        </p:tav>
                                        <p:tav tm="100000">
                                          <p:val>
                                            <p:strVal val="#ppt_x"/>
                                          </p:val>
                                        </p:tav>
                                      </p:tavLst>
                                    </p:anim>
                                    <p:anim calcmode="lin" valueType="num">
                                      <p:cBhvr>
                                        <p:cTn dur="1000" fill="hold" id="21"/>
                                        <p:tgtEl>
                                          <p:spTgt spid="3072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2" presetSubtype="6">
                                  <p:stCondLst>
                                    <p:cond delay="0"/>
                                  </p:stCondLst>
                                  <p:childTnLst>
                                    <p:set>
                                      <p:cBhvr>
                                        <p:cTn dur="1" fill="hold" id="24">
                                          <p:stCondLst>
                                            <p:cond delay="0"/>
                                          </p:stCondLst>
                                        </p:cTn>
                                        <p:tgtEl>
                                          <p:spTgt spid="30726"/>
                                        </p:tgtEl>
                                        <p:attrNameLst>
                                          <p:attrName>style.visibility</p:attrName>
                                        </p:attrNameLst>
                                      </p:cBhvr>
                                      <p:to>
                                        <p:strVal val="visible"/>
                                      </p:to>
                                    </p:set>
                                    <p:anim calcmode="lin" valueType="num">
                                      <p:cBhvr additive="base">
                                        <p:cTn dur="500" fill="hold" id="25"/>
                                        <p:tgtEl>
                                          <p:spTgt spid="30726"/>
                                        </p:tgtEl>
                                        <p:attrNameLst>
                                          <p:attrName>ppt_x</p:attrName>
                                        </p:attrNameLst>
                                      </p:cBhvr>
                                      <p:tavLst>
                                        <p:tav tm="0">
                                          <p:val>
                                            <p:strVal val="1+#ppt_w/2"/>
                                          </p:val>
                                        </p:tav>
                                        <p:tav tm="100000">
                                          <p:val>
                                            <p:strVal val="#ppt_x"/>
                                          </p:val>
                                        </p:tav>
                                      </p:tavLst>
                                    </p:anim>
                                    <p:anim calcmode="lin" valueType="num">
                                      <p:cBhvr additive="base">
                                        <p:cTn dur="500" fill="hold" id="26"/>
                                        <p:tgtEl>
                                          <p:spTgt spid="30726"/>
                                        </p:tgtEl>
                                        <p:attrNameLst>
                                          <p:attrName>ppt_y</p:attrName>
                                        </p:attrNameLst>
                                      </p:cBhvr>
                                      <p:tavLst>
                                        <p:tav tm="0">
                                          <p:val>
                                            <p:strVal val="1+#ppt_h/2"/>
                                          </p:val>
                                        </p:tav>
                                        <p:tav tm="100000">
                                          <p:val>
                                            <p:strVal val="#ppt_y"/>
                                          </p:val>
                                        </p:tav>
                                      </p:tavLst>
                                    </p:anim>
                                  </p:childTnLst>
                                </p:cTn>
                              </p:par>
                              <p:par>
                                <p:cTn fill="hold" id="27" nodeType="withEffect" presetClass="entr" presetID="2" presetSubtype="6">
                                  <p:stCondLst>
                                    <p:cond delay="100"/>
                                  </p:stCondLst>
                                  <p:childTnLst>
                                    <p:set>
                                      <p:cBhvr>
                                        <p:cTn dur="1" fill="hold" id="28">
                                          <p:stCondLst>
                                            <p:cond delay="0"/>
                                          </p:stCondLst>
                                        </p:cTn>
                                        <p:tgtEl>
                                          <p:spTgt spid="30729"/>
                                        </p:tgtEl>
                                        <p:attrNameLst>
                                          <p:attrName>style.visibility</p:attrName>
                                        </p:attrNameLst>
                                      </p:cBhvr>
                                      <p:to>
                                        <p:strVal val="visible"/>
                                      </p:to>
                                    </p:set>
                                    <p:anim calcmode="lin" valueType="num">
                                      <p:cBhvr additive="base">
                                        <p:cTn dur="500" fill="hold" id="29"/>
                                        <p:tgtEl>
                                          <p:spTgt spid="30729"/>
                                        </p:tgtEl>
                                        <p:attrNameLst>
                                          <p:attrName>ppt_x</p:attrName>
                                        </p:attrNameLst>
                                      </p:cBhvr>
                                      <p:tavLst>
                                        <p:tav tm="0">
                                          <p:val>
                                            <p:strVal val="1+#ppt_w/2"/>
                                          </p:val>
                                        </p:tav>
                                        <p:tav tm="100000">
                                          <p:val>
                                            <p:strVal val="#ppt_x"/>
                                          </p:val>
                                        </p:tav>
                                      </p:tavLst>
                                    </p:anim>
                                    <p:anim calcmode="lin" valueType="num">
                                      <p:cBhvr additive="base">
                                        <p:cTn dur="500" fill="hold" id="30"/>
                                        <p:tgtEl>
                                          <p:spTgt spid="30729"/>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6">
                                  <p:stCondLst>
                                    <p:cond delay="200"/>
                                  </p:stCondLst>
                                  <p:childTnLst>
                                    <p:set>
                                      <p:cBhvr>
                                        <p:cTn dur="1" fill="hold" id="32">
                                          <p:stCondLst>
                                            <p:cond delay="0"/>
                                          </p:stCondLst>
                                        </p:cTn>
                                        <p:tgtEl>
                                          <p:spTgt spid="30732"/>
                                        </p:tgtEl>
                                        <p:attrNameLst>
                                          <p:attrName>style.visibility</p:attrName>
                                        </p:attrNameLst>
                                      </p:cBhvr>
                                      <p:to>
                                        <p:strVal val="visible"/>
                                      </p:to>
                                    </p:set>
                                    <p:anim calcmode="lin" valueType="num">
                                      <p:cBhvr additive="base">
                                        <p:cTn dur="500" fill="hold" id="33"/>
                                        <p:tgtEl>
                                          <p:spTgt spid="30732"/>
                                        </p:tgtEl>
                                        <p:attrNameLst>
                                          <p:attrName>ppt_x</p:attrName>
                                        </p:attrNameLst>
                                      </p:cBhvr>
                                      <p:tavLst>
                                        <p:tav tm="0">
                                          <p:val>
                                            <p:strVal val="1+#ppt_w/2"/>
                                          </p:val>
                                        </p:tav>
                                        <p:tav tm="100000">
                                          <p:val>
                                            <p:strVal val="#ppt_x"/>
                                          </p:val>
                                        </p:tav>
                                      </p:tavLst>
                                    </p:anim>
                                    <p:anim calcmode="lin" valueType="num">
                                      <p:cBhvr additive="base">
                                        <p:cTn dur="500" fill="hold" id="34"/>
                                        <p:tgtEl>
                                          <p:spTgt spid="30732"/>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200"/>
                            </p:stCondLst>
                            <p:childTnLst>
                              <p:par>
                                <p:cTn fill="hold" grpId="0" id="36" nodeType="afterEffect" presetClass="entr" presetID="22" presetSubtype="2">
                                  <p:stCondLst>
                                    <p:cond delay="0"/>
                                  </p:stCondLst>
                                  <p:childTnLst>
                                    <p:set>
                                      <p:cBhvr>
                                        <p:cTn dur="1" fill="hold" id="37">
                                          <p:stCondLst>
                                            <p:cond delay="0"/>
                                          </p:stCondLst>
                                        </p:cTn>
                                        <p:tgtEl>
                                          <p:spTgt spid="30735"/>
                                        </p:tgtEl>
                                        <p:attrNameLst>
                                          <p:attrName>style.visibility</p:attrName>
                                        </p:attrNameLst>
                                      </p:cBhvr>
                                      <p:to>
                                        <p:strVal val="visible"/>
                                      </p:to>
                                    </p:set>
                                    <p:animEffect filter="wipe(right)" transition="in">
                                      <p:cBhvr>
                                        <p:cTn dur="300" id="38"/>
                                        <p:tgtEl>
                                          <p:spTgt spid="30735"/>
                                        </p:tgtEl>
                                      </p:cBhvr>
                                    </p:animEffect>
                                  </p:childTnLst>
                                </p:cTn>
                              </p:par>
                              <p:par>
                                <p:cTn fill="hold" grpId="0" id="39" nodeType="withEffect" presetClass="entr" presetID="22" presetSubtype="2">
                                  <p:stCondLst>
                                    <p:cond delay="0"/>
                                  </p:stCondLst>
                                  <p:childTnLst>
                                    <p:set>
                                      <p:cBhvr>
                                        <p:cTn dur="1" fill="hold" id="40">
                                          <p:stCondLst>
                                            <p:cond delay="0"/>
                                          </p:stCondLst>
                                        </p:cTn>
                                        <p:tgtEl>
                                          <p:spTgt spid="30736"/>
                                        </p:tgtEl>
                                        <p:attrNameLst>
                                          <p:attrName>style.visibility</p:attrName>
                                        </p:attrNameLst>
                                      </p:cBhvr>
                                      <p:to>
                                        <p:strVal val="visible"/>
                                      </p:to>
                                    </p:set>
                                    <p:animEffect filter="wipe(right)" transition="in">
                                      <p:cBhvr>
                                        <p:cTn dur="300" id="41"/>
                                        <p:tgtEl>
                                          <p:spTgt spid="30736"/>
                                        </p:tgtEl>
                                      </p:cBhvr>
                                    </p:animEffect>
                                  </p:childTnLst>
                                </p:cTn>
                              </p:par>
                              <p:par>
                                <p:cTn fill="hold" grpId="0" id="42" nodeType="withEffect" presetClass="entr" presetID="22" presetSubtype="2">
                                  <p:stCondLst>
                                    <p:cond delay="0"/>
                                  </p:stCondLst>
                                  <p:childTnLst>
                                    <p:set>
                                      <p:cBhvr>
                                        <p:cTn dur="1" fill="hold" id="43">
                                          <p:stCondLst>
                                            <p:cond delay="0"/>
                                          </p:stCondLst>
                                        </p:cTn>
                                        <p:tgtEl>
                                          <p:spTgt spid="30739"/>
                                        </p:tgtEl>
                                        <p:attrNameLst>
                                          <p:attrName>style.visibility</p:attrName>
                                        </p:attrNameLst>
                                      </p:cBhvr>
                                      <p:to>
                                        <p:strVal val="visible"/>
                                      </p:to>
                                    </p:set>
                                    <p:animEffect filter="wipe(right)" transition="in">
                                      <p:cBhvr>
                                        <p:cTn dur="300" id="44"/>
                                        <p:tgtEl>
                                          <p:spTgt spid="30739"/>
                                        </p:tgtEl>
                                      </p:cBhvr>
                                    </p:animEffect>
                                  </p:childTnLst>
                                </p:cTn>
                              </p:par>
                            </p:childTnLst>
                          </p:cTn>
                        </p:par>
                        <p:par>
                          <p:cTn fill="hold" id="45" nodeType="afterGroup">
                            <p:stCondLst>
                              <p:cond delay="2500"/>
                            </p:stCondLst>
                            <p:childTnLst>
                              <p:par>
                                <p:cTn fill="hold" grpId="0" id="46" nodeType="afterEffect" presetClass="entr" presetID="22" presetSubtype="8">
                                  <p:stCondLst>
                                    <p:cond delay="0"/>
                                  </p:stCondLst>
                                  <p:childTnLst>
                                    <p:set>
                                      <p:cBhvr>
                                        <p:cTn dur="1" fill="hold" id="47">
                                          <p:stCondLst>
                                            <p:cond delay="0"/>
                                          </p:stCondLst>
                                        </p:cTn>
                                        <p:tgtEl>
                                          <p:spTgt spid="30737"/>
                                        </p:tgtEl>
                                        <p:attrNameLst>
                                          <p:attrName>style.visibility</p:attrName>
                                        </p:attrNameLst>
                                      </p:cBhvr>
                                      <p:to>
                                        <p:strVal val="visible"/>
                                      </p:to>
                                    </p:set>
                                    <p:animEffect filter="wipe(left)" transition="in">
                                      <p:cBhvr>
                                        <p:cTn dur="500" id="48"/>
                                        <p:tgtEl>
                                          <p:spTgt spid="30737"/>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30738"/>
                                        </p:tgtEl>
                                        <p:attrNameLst>
                                          <p:attrName>style.visibility</p:attrName>
                                        </p:attrNameLst>
                                      </p:cBhvr>
                                      <p:to>
                                        <p:strVal val="visible"/>
                                      </p:to>
                                    </p:set>
                                    <p:animEffect filter="wipe(left)" transition="in">
                                      <p:cBhvr>
                                        <p:cTn dur="500" id="51"/>
                                        <p:tgtEl>
                                          <p:spTgt spid="30738"/>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30740"/>
                                        </p:tgtEl>
                                        <p:attrNameLst>
                                          <p:attrName>style.visibility</p:attrName>
                                        </p:attrNameLst>
                                      </p:cBhvr>
                                      <p:to>
                                        <p:strVal val="visible"/>
                                      </p:to>
                                    </p:set>
                                    <p:animEffect filter="wipe(left)" transition="in">
                                      <p:cBhvr>
                                        <p:cTn dur="500" id="54"/>
                                        <p:tgtEl>
                                          <p:spTgt spid="30740"/>
                                        </p:tgtEl>
                                      </p:cBhvr>
                                    </p:animEffect>
                                  </p:childTnLst>
                                </p:cTn>
                              </p:par>
                            </p:childTnLst>
                          </p:cTn>
                        </p:par>
                        <p:par>
                          <p:cTn fill="hold" id="55" nodeType="afterGroup">
                            <p:stCondLst>
                              <p:cond delay="3000"/>
                            </p:stCondLst>
                            <p:childTnLst>
                              <p:par>
                                <p:cTn fill="hold" grpId="0" id="56" nodeType="afterEffect" presetClass="entr" presetID="22" presetSubtype="8">
                                  <p:stCondLst>
                                    <p:cond delay="0"/>
                                  </p:stCondLst>
                                  <p:childTnLst>
                                    <p:set>
                                      <p:cBhvr>
                                        <p:cTn dur="1" fill="hold" id="57">
                                          <p:stCondLst>
                                            <p:cond delay="0"/>
                                          </p:stCondLst>
                                        </p:cTn>
                                        <p:tgtEl>
                                          <p:spTgt spid="30741"/>
                                        </p:tgtEl>
                                        <p:attrNameLst>
                                          <p:attrName>style.visibility</p:attrName>
                                        </p:attrNameLst>
                                      </p:cBhvr>
                                      <p:to>
                                        <p:strVal val="visible"/>
                                      </p:to>
                                    </p:set>
                                    <p:animEffect filter="wipe(left)" transition="in">
                                      <p:cBhvr>
                                        <p:cTn dur="500" id="58"/>
                                        <p:tgtEl>
                                          <p:spTgt spid="30741"/>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30742"/>
                                        </p:tgtEl>
                                        <p:attrNameLst>
                                          <p:attrName>style.visibility</p:attrName>
                                        </p:attrNameLst>
                                      </p:cBhvr>
                                      <p:to>
                                        <p:strVal val="visible"/>
                                      </p:to>
                                    </p:set>
                                    <p:animEffect filter="wipe(left)" transition="in">
                                      <p:cBhvr>
                                        <p:cTn dur="500" id="61"/>
                                        <p:tgtEl>
                                          <p:spTgt spid="30742"/>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30743"/>
                                        </p:tgtEl>
                                        <p:attrNameLst>
                                          <p:attrName>style.visibility</p:attrName>
                                        </p:attrNameLst>
                                      </p:cBhvr>
                                      <p:to>
                                        <p:strVal val="visible"/>
                                      </p:to>
                                    </p:set>
                                    <p:animEffect filter="wipe(left)" transition="in">
                                      <p:cBhvr>
                                        <p:cTn dur="500" id="64"/>
                                        <p:tgtEl>
                                          <p:spTgt spid="30743"/>
                                        </p:tgtEl>
                                      </p:cBhvr>
                                    </p:animEffect>
                                  </p:childTnLst>
                                </p:cTn>
                              </p:par>
                            </p:childTnLst>
                          </p:cTn>
                        </p:par>
                        <p:par>
                          <p:cTn fill="hold" id="65" nodeType="afterGroup">
                            <p:stCondLst>
                              <p:cond delay="3500"/>
                            </p:stCondLst>
                            <p:childTnLst>
                              <p:par>
                                <p:cTn fill="hold" grpId="0" id="66" nodeType="afterEffect" presetClass="entr" presetID="22" presetSubtype="1">
                                  <p:stCondLst>
                                    <p:cond delay="0"/>
                                  </p:stCondLst>
                                  <p:childTnLst>
                                    <p:set>
                                      <p:cBhvr>
                                        <p:cTn dur="1" fill="hold" id="67">
                                          <p:stCondLst>
                                            <p:cond delay="0"/>
                                          </p:stCondLst>
                                        </p:cTn>
                                        <p:tgtEl>
                                          <p:spTgt spid="30744"/>
                                        </p:tgtEl>
                                        <p:attrNameLst>
                                          <p:attrName>style.visibility</p:attrName>
                                        </p:attrNameLst>
                                      </p:cBhvr>
                                      <p:to>
                                        <p:strVal val="visible"/>
                                      </p:to>
                                    </p:set>
                                    <p:animEffect filter="wipe(up)" transition="in">
                                      <p:cBhvr>
                                        <p:cTn dur="500" id="68"/>
                                        <p:tgtEl>
                                          <p:spTgt spid="30744"/>
                                        </p:tgtEl>
                                      </p:cBhvr>
                                    </p:animEffect>
                                  </p:childTnLst>
                                </p:cTn>
                              </p:par>
                              <p:par>
                                <p:cTn fill="hold" grpId="0" id="69" nodeType="withEffect" presetClass="entr" presetID="22" presetSubtype="1">
                                  <p:stCondLst>
                                    <p:cond delay="0"/>
                                  </p:stCondLst>
                                  <p:childTnLst>
                                    <p:set>
                                      <p:cBhvr>
                                        <p:cTn dur="1" fill="hold" id="70">
                                          <p:stCondLst>
                                            <p:cond delay="0"/>
                                          </p:stCondLst>
                                        </p:cTn>
                                        <p:tgtEl>
                                          <p:spTgt spid="30745"/>
                                        </p:tgtEl>
                                        <p:attrNameLst>
                                          <p:attrName>style.visibility</p:attrName>
                                        </p:attrNameLst>
                                      </p:cBhvr>
                                      <p:to>
                                        <p:strVal val="visible"/>
                                      </p:to>
                                    </p:set>
                                    <p:animEffect filter="wipe(up)" transition="in">
                                      <p:cBhvr>
                                        <p:cTn dur="500" id="71"/>
                                        <p:tgtEl>
                                          <p:spTgt spid="30745"/>
                                        </p:tgtEl>
                                      </p:cBhvr>
                                    </p:animEffect>
                                  </p:childTnLst>
                                </p:cTn>
                              </p:par>
                              <p:par>
                                <p:cTn fill="hold" grpId="0" id="72" nodeType="withEffect" presetClass="entr" presetID="22" presetSubtype="1">
                                  <p:stCondLst>
                                    <p:cond delay="0"/>
                                  </p:stCondLst>
                                  <p:childTnLst>
                                    <p:set>
                                      <p:cBhvr>
                                        <p:cTn dur="1" fill="hold" id="73">
                                          <p:stCondLst>
                                            <p:cond delay="0"/>
                                          </p:stCondLst>
                                        </p:cTn>
                                        <p:tgtEl>
                                          <p:spTgt spid="30746"/>
                                        </p:tgtEl>
                                        <p:attrNameLst>
                                          <p:attrName>style.visibility</p:attrName>
                                        </p:attrNameLst>
                                      </p:cBhvr>
                                      <p:to>
                                        <p:strVal val="visible"/>
                                      </p:to>
                                    </p:set>
                                    <p:animEffect filter="wipe(up)" transition="in">
                                      <p:cBhvr>
                                        <p:cTn dur="500" id="74"/>
                                        <p:tgtEl>
                                          <p:spTgt spid="307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22"/>
      <p:bldP grpId="0" spid="30723"/>
      <p:bldP grpId="1" spid="30723"/>
      <p:bldP grpId="0" spid="30724"/>
      <p:bldP grpId="1" spid="30724"/>
      <p:bldP grpId="0" spid="30725"/>
      <p:bldP grpId="0" spid="30735"/>
      <p:bldP grpId="0" spid="30736"/>
      <p:bldP grpId="0" spid="30737"/>
      <p:bldP grpId="0" spid="30738"/>
      <p:bldP grpId="0" spid="30739"/>
      <p:bldP grpId="0" spid="30740"/>
      <p:bldP grpId="0" spid="30741"/>
      <p:bldP grpId="0" spid="30742"/>
      <p:bldP grpId="0" spid="30743"/>
      <p:bldP grpId="0" spid="30744"/>
      <p:bldP grpId="0" spid="30745"/>
      <p:bldP grpId="0" spid="3074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31747"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48"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31749" name="组合 4"/>
          <p:cNvPicPr>
            <a:picLocks noChangeArrowheads="1"/>
          </p:cNvPicPr>
          <p:nvPr/>
        </p:nvPicPr>
        <p:blipFill>
          <a:blip r:embed="rId2">
            <a:extLst>
              <a:ext uri="{28A0092B-C50C-407E-A947-70E740481C1C}">
                <a14:useLocalDpi val="0"/>
              </a:ext>
            </a:extLst>
          </a:blip>
          <a:stretch>
            <a:fillRect/>
          </a:stretch>
        </p:blipFill>
        <p:spPr bwMode="auto">
          <a:xfrm>
            <a:off x="2865438" y="1560513"/>
            <a:ext cx="889000" cy="963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750" name="组合 7"/>
          <p:cNvPicPr>
            <a:picLocks noChangeArrowheads="1"/>
          </p:cNvPicPr>
          <p:nvPr/>
        </p:nvPicPr>
        <p:blipFill>
          <a:blip r:embed="rId3">
            <a:extLst>
              <a:ext uri="{28A0092B-C50C-407E-A947-70E740481C1C}">
                <a14:useLocalDpi val="0"/>
              </a:ext>
            </a:extLst>
          </a:blip>
          <a:stretch>
            <a:fillRect/>
          </a:stretch>
        </p:blipFill>
        <p:spPr bwMode="auto">
          <a:xfrm>
            <a:off x="4059238" y="2273300"/>
            <a:ext cx="927100" cy="987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751" name="组合 10"/>
          <p:cNvPicPr>
            <a:picLocks noChangeArrowheads="1"/>
          </p:cNvPicPr>
          <p:nvPr/>
        </p:nvPicPr>
        <p:blipFill>
          <a:blip r:embed="rId4">
            <a:extLst>
              <a:ext uri="{28A0092B-C50C-407E-A947-70E740481C1C}">
                <a14:useLocalDpi val="0"/>
              </a:ext>
            </a:extLst>
          </a:blip>
          <a:stretch>
            <a:fillRect/>
          </a:stretch>
        </p:blipFill>
        <p:spPr bwMode="auto">
          <a:xfrm>
            <a:off x="3992563" y="3992563"/>
            <a:ext cx="920750" cy="1036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752" name="组合 13"/>
          <p:cNvPicPr>
            <a:picLocks noChangeArrowheads="1"/>
          </p:cNvPicPr>
          <p:nvPr/>
        </p:nvPicPr>
        <p:blipFill>
          <a:blip r:embed="rId5">
            <a:extLst>
              <a:ext uri="{28A0092B-C50C-407E-A947-70E740481C1C}">
                <a14:useLocalDpi val="0"/>
              </a:ext>
            </a:extLst>
          </a:blip>
          <a:stretch>
            <a:fillRect/>
          </a:stretch>
        </p:blipFill>
        <p:spPr bwMode="auto">
          <a:xfrm>
            <a:off x="2767013" y="4578350"/>
            <a:ext cx="884237" cy="1073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753" name="组合 16"/>
          <p:cNvPicPr>
            <a:picLocks noChangeArrowheads="1"/>
          </p:cNvPicPr>
          <p:nvPr/>
        </p:nvPicPr>
        <p:blipFill>
          <a:blip r:embed="rId6">
            <a:extLst>
              <a:ext uri="{28A0092B-C50C-407E-A947-70E740481C1C}">
                <a14:useLocalDpi val="0"/>
              </a:ext>
            </a:extLst>
          </a:blip>
          <a:stretch>
            <a:fillRect/>
          </a:stretch>
        </p:blipFill>
        <p:spPr bwMode="auto">
          <a:xfrm>
            <a:off x="1457325" y="3773488"/>
            <a:ext cx="938213" cy="1030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754" name="组合 19"/>
          <p:cNvPicPr>
            <a:picLocks noChangeArrowheads="1"/>
          </p:cNvPicPr>
          <p:nvPr/>
        </p:nvPicPr>
        <p:blipFill>
          <a:blip r:embed="rId7">
            <a:extLst>
              <a:ext uri="{28A0092B-C50C-407E-A947-70E740481C1C}">
                <a14:useLocalDpi val="0"/>
              </a:ext>
            </a:extLst>
          </a:blip>
          <a:stretch>
            <a:fillRect/>
          </a:stretch>
        </p:blipFill>
        <p:spPr bwMode="auto">
          <a:xfrm>
            <a:off x="1560513" y="2249488"/>
            <a:ext cx="938212" cy="981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1755" name="组合 22"/>
          <p:cNvGrpSpPr/>
          <p:nvPr/>
        </p:nvGrpSpPr>
        <p:grpSpPr>
          <a:xfrm>
            <a:off x="5727700" y="1535113"/>
            <a:ext cx="2016125" cy="1012825"/>
            <a:chExt cx="2016224" cy="1012227"/>
          </a:xfrm>
        </p:grpSpPr>
        <p:sp>
          <p:nvSpPr>
            <p:cNvPr id="29725" name="TextBox 23"/>
            <p:cNvSpPr txBox="1">
              <a:spLocks noChangeArrowheads="1"/>
            </p:cNvSpPr>
            <p:nvPr/>
          </p:nvSpPr>
          <p:spPr bwMode="auto">
            <a:xfrm>
              <a:off x="1" y="0"/>
              <a:ext cx="1097334" cy="365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先发优势</a:t>
              </a:r>
            </a:p>
          </p:txBody>
        </p:sp>
        <p:sp>
          <p:nvSpPr>
            <p:cNvPr id="29726" name="TextBox 24"/>
            <p:cNvSpPr txBox="1">
              <a:spLocks noChangeArrowheads="1"/>
            </p:cNvSpPr>
            <p:nvPr/>
          </p:nvSpPr>
          <p:spPr bwMode="auto">
            <a:xfrm>
              <a:off x="0" y="365896"/>
              <a:ext cx="2016224" cy="639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文字内容文字内容</a:t>
              </a:r>
            </a:p>
            <a:p>
              <a:pPr eaLnBrk="1" hangingPunct="1"/>
              <a:r>
                <a:rPr altLang="en-US" lang="zh-CN">
                  <a:latin charset="-122" panose="020b0503020204020204" pitchFamily="34" typeface="微软雅黑"/>
                  <a:ea charset="-122" pitchFamily="34" typeface="微软雅黑"/>
                </a:rPr>
                <a:t>文字内容文字内容</a:t>
              </a:r>
            </a:p>
          </p:txBody>
        </p:sp>
      </p:grpSp>
      <p:grpSp>
        <p:nvGrpSpPr>
          <p:cNvPr id="31758" name="组合 25"/>
          <p:cNvGrpSpPr/>
          <p:nvPr/>
        </p:nvGrpSpPr>
        <p:grpSpPr>
          <a:xfrm>
            <a:off x="8464550" y="1535113"/>
            <a:ext cx="2016125" cy="1012825"/>
            <a:chExt cx="2016224" cy="1012227"/>
          </a:xfrm>
        </p:grpSpPr>
        <p:sp>
          <p:nvSpPr>
            <p:cNvPr id="29723" name="TextBox 26"/>
            <p:cNvSpPr txBox="1">
              <a:spLocks noChangeArrowheads="1"/>
            </p:cNvSpPr>
            <p:nvPr/>
          </p:nvSpPr>
          <p:spPr bwMode="auto">
            <a:xfrm>
              <a:off x="-1" y="0"/>
              <a:ext cx="1554556" cy="365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核心技术优势</a:t>
              </a:r>
            </a:p>
          </p:txBody>
        </p:sp>
        <p:sp>
          <p:nvSpPr>
            <p:cNvPr id="29724" name="TextBox 30"/>
            <p:cNvSpPr txBox="1">
              <a:spLocks noChangeArrowheads="1"/>
            </p:cNvSpPr>
            <p:nvPr/>
          </p:nvSpPr>
          <p:spPr bwMode="auto">
            <a:xfrm>
              <a:off x="-1" y="365896"/>
              <a:ext cx="2016224" cy="639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文字内容文字内容</a:t>
              </a:r>
            </a:p>
            <a:p>
              <a:pPr eaLnBrk="1" hangingPunct="1"/>
              <a:r>
                <a:rPr altLang="en-US" lang="zh-CN">
                  <a:latin charset="-122" panose="020b0503020204020204" pitchFamily="34" typeface="微软雅黑"/>
                  <a:ea charset="-122" pitchFamily="34" typeface="微软雅黑"/>
                </a:rPr>
                <a:t>文字内容文字内容</a:t>
              </a:r>
            </a:p>
          </p:txBody>
        </p:sp>
      </p:grpSp>
      <p:grpSp>
        <p:nvGrpSpPr>
          <p:cNvPr id="31761" name="组合 31"/>
          <p:cNvGrpSpPr/>
          <p:nvPr/>
        </p:nvGrpSpPr>
        <p:grpSpPr>
          <a:xfrm>
            <a:off x="5727700" y="3200400"/>
            <a:ext cx="2016125" cy="1011238"/>
            <a:chExt cx="2016224" cy="1012227"/>
          </a:xfrm>
        </p:grpSpPr>
        <p:sp>
          <p:nvSpPr>
            <p:cNvPr id="29721" name="TextBox 32"/>
            <p:cNvSpPr txBox="1">
              <a:spLocks noChangeArrowheads="1"/>
            </p:cNvSpPr>
            <p:nvPr/>
          </p:nvSpPr>
          <p:spPr bwMode="auto">
            <a:xfrm>
              <a:off x="1" y="0"/>
              <a:ext cx="1097334" cy="366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政策优势</a:t>
              </a:r>
            </a:p>
          </p:txBody>
        </p:sp>
        <p:sp>
          <p:nvSpPr>
            <p:cNvPr id="29722" name="TextBox 33"/>
            <p:cNvSpPr txBox="1">
              <a:spLocks noChangeArrowheads="1"/>
            </p:cNvSpPr>
            <p:nvPr/>
          </p:nvSpPr>
          <p:spPr bwMode="auto">
            <a:xfrm>
              <a:off x="0" y="365897"/>
              <a:ext cx="2016224" cy="6407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文字内容文字内容</a:t>
              </a:r>
            </a:p>
            <a:p>
              <a:pPr eaLnBrk="1" hangingPunct="1"/>
              <a:r>
                <a:rPr altLang="en-US" lang="zh-CN">
                  <a:latin charset="-122" panose="020b0503020204020204" pitchFamily="34" typeface="微软雅黑"/>
                  <a:ea charset="-122" pitchFamily="34" typeface="微软雅黑"/>
                </a:rPr>
                <a:t>文字内容文字内容</a:t>
              </a:r>
            </a:p>
          </p:txBody>
        </p:sp>
      </p:grpSp>
      <p:grpSp>
        <p:nvGrpSpPr>
          <p:cNvPr id="31764" name="组合 34"/>
          <p:cNvGrpSpPr/>
          <p:nvPr/>
        </p:nvGrpSpPr>
        <p:grpSpPr>
          <a:xfrm>
            <a:off x="8464550" y="3200400"/>
            <a:ext cx="2016125" cy="1011238"/>
            <a:chExt cx="2016224" cy="1012227"/>
          </a:xfrm>
        </p:grpSpPr>
        <p:sp>
          <p:nvSpPr>
            <p:cNvPr id="29719" name="TextBox 35"/>
            <p:cNvSpPr txBox="1">
              <a:spLocks noChangeArrowheads="1"/>
            </p:cNvSpPr>
            <p:nvPr/>
          </p:nvSpPr>
          <p:spPr bwMode="auto">
            <a:xfrm>
              <a:off x="-1" y="0"/>
              <a:ext cx="1097334" cy="366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人才优势</a:t>
              </a:r>
            </a:p>
          </p:txBody>
        </p:sp>
        <p:sp>
          <p:nvSpPr>
            <p:cNvPr id="29720" name="TextBox 36"/>
            <p:cNvSpPr txBox="1">
              <a:spLocks noChangeArrowheads="1"/>
            </p:cNvSpPr>
            <p:nvPr/>
          </p:nvSpPr>
          <p:spPr bwMode="auto">
            <a:xfrm>
              <a:off x="-1" y="365897"/>
              <a:ext cx="2016224" cy="6407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文字内容文字内容</a:t>
              </a:r>
            </a:p>
            <a:p>
              <a:pPr eaLnBrk="1" hangingPunct="1"/>
              <a:r>
                <a:rPr altLang="en-US" lang="zh-CN">
                  <a:latin charset="-122" panose="020b0503020204020204" pitchFamily="34" typeface="微软雅黑"/>
                  <a:ea charset="-122" pitchFamily="34" typeface="微软雅黑"/>
                </a:rPr>
                <a:t>文字内容文字内容</a:t>
              </a:r>
            </a:p>
          </p:txBody>
        </p:sp>
      </p:grpSp>
      <p:grpSp>
        <p:nvGrpSpPr>
          <p:cNvPr id="31767" name="组合 37"/>
          <p:cNvGrpSpPr/>
          <p:nvPr/>
        </p:nvGrpSpPr>
        <p:grpSpPr>
          <a:xfrm>
            <a:off x="5727700" y="4779963"/>
            <a:ext cx="2016125" cy="1012825"/>
            <a:chExt cx="2016224" cy="1012227"/>
          </a:xfrm>
        </p:grpSpPr>
        <p:sp>
          <p:nvSpPr>
            <p:cNvPr id="29717" name="TextBox 38"/>
            <p:cNvSpPr txBox="1">
              <a:spLocks noChangeArrowheads="1"/>
            </p:cNvSpPr>
            <p:nvPr/>
          </p:nvSpPr>
          <p:spPr bwMode="auto">
            <a:xfrm>
              <a:off x="0" y="0"/>
              <a:ext cx="1554556" cy="365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产业配套优势</a:t>
              </a:r>
            </a:p>
          </p:txBody>
        </p:sp>
        <p:sp>
          <p:nvSpPr>
            <p:cNvPr id="29718" name="TextBox 39"/>
            <p:cNvSpPr txBox="1">
              <a:spLocks noChangeArrowheads="1"/>
            </p:cNvSpPr>
            <p:nvPr/>
          </p:nvSpPr>
          <p:spPr bwMode="auto">
            <a:xfrm>
              <a:off x="0" y="365897"/>
              <a:ext cx="2016224" cy="639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文字内容文字内容</a:t>
              </a:r>
            </a:p>
            <a:p>
              <a:pPr eaLnBrk="1" hangingPunct="1"/>
              <a:r>
                <a:rPr altLang="en-US" lang="zh-CN">
                  <a:latin charset="-122" panose="020b0503020204020204" pitchFamily="34" typeface="微软雅黑"/>
                  <a:ea charset="-122" pitchFamily="34" typeface="微软雅黑"/>
                </a:rPr>
                <a:t>文字内容文字内容</a:t>
              </a:r>
            </a:p>
          </p:txBody>
        </p:sp>
      </p:grpSp>
      <p:grpSp>
        <p:nvGrpSpPr>
          <p:cNvPr id="31770" name="组合 40"/>
          <p:cNvGrpSpPr/>
          <p:nvPr/>
        </p:nvGrpSpPr>
        <p:grpSpPr>
          <a:xfrm>
            <a:off x="8464550" y="4779963"/>
            <a:ext cx="2016125" cy="1012825"/>
            <a:chExt cx="2016224" cy="1012227"/>
          </a:xfrm>
        </p:grpSpPr>
        <p:sp>
          <p:nvSpPr>
            <p:cNvPr id="29715" name="TextBox 41"/>
            <p:cNvSpPr txBox="1">
              <a:spLocks noChangeArrowheads="1"/>
            </p:cNvSpPr>
            <p:nvPr/>
          </p:nvSpPr>
          <p:spPr bwMode="auto">
            <a:xfrm>
              <a:off x="-1" y="0"/>
              <a:ext cx="1097334" cy="365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品牌优势</a:t>
              </a:r>
            </a:p>
          </p:txBody>
        </p:sp>
        <p:sp>
          <p:nvSpPr>
            <p:cNvPr id="29716" name="TextBox 42"/>
            <p:cNvSpPr txBox="1">
              <a:spLocks noChangeArrowheads="1"/>
            </p:cNvSpPr>
            <p:nvPr/>
          </p:nvSpPr>
          <p:spPr bwMode="auto">
            <a:xfrm>
              <a:off x="-1" y="365897"/>
              <a:ext cx="2016224" cy="639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文字内容文字内容</a:t>
              </a:r>
            </a:p>
            <a:p>
              <a:pPr eaLnBrk="1" hangingPunct="1"/>
              <a:r>
                <a:rPr altLang="en-US" lang="zh-CN">
                  <a:latin charset="-122" panose="020b0503020204020204" pitchFamily="34" typeface="微软雅黑"/>
                  <a:ea charset="-122" pitchFamily="34" typeface="微软雅黑"/>
                </a:rPr>
                <a:t>文字内容文字内容</a:t>
              </a:r>
            </a:p>
          </p:txBody>
        </p:sp>
      </p:grpSp>
      <p:sp>
        <p:nvSpPr>
          <p:cNvPr id="31773" name="Oval 12"/>
          <p:cNvSpPr>
            <a:spLocks noChangeArrowheads="1"/>
          </p:cNvSpPr>
          <p:nvPr/>
        </p:nvSpPr>
        <p:spPr bwMode="auto">
          <a:xfrm>
            <a:off x="1912938" y="2236788"/>
            <a:ext cx="2627312" cy="26257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1774" name="TextBox 44"/>
          <p:cNvSpPr txBox="1">
            <a:spLocks noChangeArrowheads="1"/>
          </p:cNvSpPr>
          <p:nvPr/>
        </p:nvSpPr>
        <p:spPr bwMode="auto">
          <a:xfrm>
            <a:off x="2767013" y="3124200"/>
            <a:ext cx="10210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200">
                <a:solidFill>
                  <a:srgbClr val="F8F8F8"/>
                </a:solidFill>
                <a:latin charset="-122" panose="020b0503020204020204" pitchFamily="34" typeface="微软雅黑"/>
                <a:ea charset="-122" pitchFamily="34" typeface="微软雅黑"/>
              </a:rPr>
              <a:t>国外研</a:t>
            </a:r>
          </a:p>
          <a:p>
            <a:pPr eaLnBrk="1" hangingPunct="1"/>
            <a:r>
              <a:rPr altLang="en-US" lang="zh-CN" sz="2200">
                <a:solidFill>
                  <a:srgbClr val="F8F8F8"/>
                </a:solidFill>
                <a:latin charset="-122" panose="020b0503020204020204" pitchFamily="34" typeface="微软雅黑"/>
                <a:ea charset="-122" pitchFamily="34" typeface="微软雅黑"/>
              </a:rPr>
              <a:t>究现状</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31747"/>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31747"/>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31748"/>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31748"/>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31746"/>
                                        </p:tgtEl>
                                        <p:attrNameLst>
                                          <p:attrName>style.visibility</p:attrName>
                                        </p:attrNameLst>
                                      </p:cBhvr>
                                      <p:to>
                                        <p:strVal val="visible"/>
                                      </p:to>
                                    </p:set>
                                    <p:animEffect filter="barn(outVertical)" transition="in">
                                      <p:cBhvr>
                                        <p:cTn dur="500" id="15"/>
                                        <p:tgtEl>
                                          <p:spTgt spid="31746"/>
                                        </p:tgtEl>
                                      </p:cBhvr>
                                    </p:animEffect>
                                  </p:childTnLst>
                                </p:cTn>
                              </p:par>
                            </p:childTnLst>
                          </p:cTn>
                        </p:par>
                        <p:par>
                          <p:cTn fill="hold" id="16" nodeType="afterGroup">
                            <p:stCondLst>
                              <p:cond delay="500"/>
                            </p:stCondLst>
                            <p:childTnLst>
                              <p:par>
                                <p:cTn fill="hold" grpId="0" id="17" nodeType="afterEffect" presetClass="entr" presetID="21" presetSubtype="1">
                                  <p:stCondLst>
                                    <p:cond delay="0"/>
                                  </p:stCondLst>
                                  <p:childTnLst>
                                    <p:set>
                                      <p:cBhvr>
                                        <p:cTn dur="1" fill="hold" id="18">
                                          <p:stCondLst>
                                            <p:cond delay="0"/>
                                          </p:stCondLst>
                                        </p:cTn>
                                        <p:tgtEl>
                                          <p:spTgt spid="31773"/>
                                        </p:tgtEl>
                                        <p:attrNameLst>
                                          <p:attrName>style.visibility</p:attrName>
                                        </p:attrNameLst>
                                      </p:cBhvr>
                                      <p:to>
                                        <p:strVal val="visible"/>
                                      </p:to>
                                    </p:set>
                                    <p:animEffect filter="wheel(1)" transition="in">
                                      <p:cBhvr>
                                        <p:cTn dur="1000" id="19"/>
                                        <p:tgtEl>
                                          <p:spTgt spid="31773"/>
                                        </p:tgtEl>
                                      </p:cBhvr>
                                    </p:animEffect>
                                  </p:childTnLst>
                                </p:cTn>
                              </p:par>
                            </p:childTnLst>
                          </p:cTn>
                        </p:par>
                        <p:par>
                          <p:cTn fill="hold" id="20" nodeType="afterGroup">
                            <p:stCondLst>
                              <p:cond delay="1500"/>
                            </p:stCondLst>
                            <p:childTnLst>
                              <p:par>
                                <p:cTn fill="hold" grpId="0" id="21" nodeType="afterEffect" presetClass="entr" presetID="31" presetSubtype="0">
                                  <p:stCondLst>
                                    <p:cond delay="0"/>
                                  </p:stCondLst>
                                  <p:childTnLst>
                                    <p:set>
                                      <p:cBhvr>
                                        <p:cTn dur="1" fill="hold" id="22">
                                          <p:stCondLst>
                                            <p:cond delay="0"/>
                                          </p:stCondLst>
                                        </p:cTn>
                                        <p:tgtEl>
                                          <p:spTgt spid="31774"/>
                                        </p:tgtEl>
                                        <p:attrNameLst>
                                          <p:attrName>style.visibility</p:attrName>
                                        </p:attrNameLst>
                                      </p:cBhvr>
                                      <p:to>
                                        <p:strVal val="visible"/>
                                      </p:to>
                                    </p:set>
                                    <p:anim calcmode="lin" valueType="num">
                                      <p:cBhvr>
                                        <p:cTn dur="500" fill="hold" id="23"/>
                                        <p:tgtEl>
                                          <p:spTgt spid="31774"/>
                                        </p:tgtEl>
                                        <p:attrNameLst>
                                          <p:attrName>ppt_w</p:attrName>
                                        </p:attrNameLst>
                                      </p:cBhvr>
                                      <p:tavLst>
                                        <p:tav tm="0">
                                          <p:val>
                                            <p:fltVal val="0"/>
                                          </p:val>
                                        </p:tav>
                                        <p:tav tm="100000">
                                          <p:val>
                                            <p:strVal val="#ppt_w"/>
                                          </p:val>
                                        </p:tav>
                                      </p:tavLst>
                                    </p:anim>
                                    <p:anim calcmode="lin" valueType="num">
                                      <p:cBhvr>
                                        <p:cTn dur="500" fill="hold" id="24"/>
                                        <p:tgtEl>
                                          <p:spTgt spid="31774"/>
                                        </p:tgtEl>
                                        <p:attrNameLst>
                                          <p:attrName>ppt_h</p:attrName>
                                        </p:attrNameLst>
                                      </p:cBhvr>
                                      <p:tavLst>
                                        <p:tav tm="0">
                                          <p:val>
                                            <p:fltVal val="0"/>
                                          </p:val>
                                        </p:tav>
                                        <p:tav tm="100000">
                                          <p:val>
                                            <p:strVal val="#ppt_h"/>
                                          </p:val>
                                        </p:tav>
                                      </p:tavLst>
                                    </p:anim>
                                    <p:anim calcmode="lin" valueType="num">
                                      <p:cBhvr>
                                        <p:cTn dur="500" fill="hold" id="25"/>
                                        <p:tgtEl>
                                          <p:spTgt spid="31774"/>
                                        </p:tgtEl>
                                        <p:attrNameLst>
                                          <p:attrName>style.rotation</p:attrName>
                                        </p:attrNameLst>
                                      </p:cBhvr>
                                      <p:tavLst>
                                        <p:tav tm="0">
                                          <p:val>
                                            <p:fltVal val="90"/>
                                          </p:val>
                                        </p:tav>
                                        <p:tav tm="100000">
                                          <p:val>
                                            <p:fltVal val="0"/>
                                          </p:val>
                                        </p:tav>
                                      </p:tavLst>
                                    </p:anim>
                                    <p:animEffect filter="fade" transition="in">
                                      <p:cBhvr>
                                        <p:cTn dur="500" id="26"/>
                                        <p:tgtEl>
                                          <p:spTgt spid="31774"/>
                                        </p:tgtEl>
                                      </p:cBhvr>
                                    </p:animEffect>
                                  </p:childTnLst>
                                </p:cTn>
                              </p:par>
                            </p:childTnLst>
                          </p:cTn>
                        </p:par>
                        <p:par>
                          <p:cTn fill="hold" id="27" nodeType="afterGroup">
                            <p:stCondLst>
                              <p:cond delay="2000"/>
                            </p:stCondLst>
                            <p:childTnLst>
                              <p:par>
                                <p:cTn fill="hold" id="28" nodeType="afterEffect" presetClass="entr" presetID="52" presetSubtype="0">
                                  <p:stCondLst>
                                    <p:cond delay="0"/>
                                  </p:stCondLst>
                                  <p:childTnLst>
                                    <p:set>
                                      <p:cBhvr>
                                        <p:cTn dur="1" fill="hold" id="29">
                                          <p:stCondLst>
                                            <p:cond delay="0"/>
                                          </p:stCondLst>
                                        </p:cTn>
                                        <p:tgtEl>
                                          <p:spTgt spid="31749"/>
                                        </p:tgtEl>
                                        <p:attrNameLst>
                                          <p:attrName>style.visibility</p:attrName>
                                        </p:attrNameLst>
                                      </p:cBhvr>
                                      <p:to>
                                        <p:strVal val="visible"/>
                                      </p:to>
                                    </p:set>
                                    <p:animScale>
                                      <p:cBhvr>
                                        <p:cTn decel="50000" dur="1000" fill="hold" id="30">
                                          <p:stCondLst>
                                            <p:cond delay="0"/>
                                          </p:stCondLst>
                                        </p:cTn>
                                        <p:tgtEl>
                                          <p:spTgt spid="3174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1">
                                          <p:stCondLst>
                                            <p:cond delay="0"/>
                                          </p:stCondLst>
                                        </p:cTn>
                                        <p:tgtEl>
                                          <p:spTgt spid="31749"/>
                                        </p:tgtEl>
                                        <p:attrNameLst>
                                          <p:attrName>ppt_x,ppt_y</p:attrName>
                                        </p:attrNameLst>
                                      </p:cBhvr>
                                      <p:rCtr x="0" y="0"/>
                                    </p:animMotion>
                                    <p:animEffect filter="fade" transition="in">
                                      <p:cBhvr>
                                        <p:cTn dur="1000" id="32"/>
                                        <p:tgtEl>
                                          <p:spTgt spid="31749"/>
                                        </p:tgtEl>
                                      </p:cBhvr>
                                    </p:animEffect>
                                  </p:childTnLst>
                                </p:cTn>
                              </p:par>
                              <p:par>
                                <p:cTn fill="hold" id="33" nodeType="withEffect" presetClass="entr" presetID="52" presetSubtype="0">
                                  <p:stCondLst>
                                    <p:cond delay="200"/>
                                  </p:stCondLst>
                                  <p:childTnLst>
                                    <p:set>
                                      <p:cBhvr>
                                        <p:cTn dur="1" fill="hold" id="34">
                                          <p:stCondLst>
                                            <p:cond delay="0"/>
                                          </p:stCondLst>
                                        </p:cTn>
                                        <p:tgtEl>
                                          <p:spTgt spid="31750"/>
                                        </p:tgtEl>
                                        <p:attrNameLst>
                                          <p:attrName>style.visibility</p:attrName>
                                        </p:attrNameLst>
                                      </p:cBhvr>
                                      <p:to>
                                        <p:strVal val="visible"/>
                                      </p:to>
                                    </p:set>
                                    <p:animScale>
                                      <p:cBhvr>
                                        <p:cTn decel="50000" dur="1000" fill="hold" id="35">
                                          <p:stCondLst>
                                            <p:cond delay="0"/>
                                          </p:stCondLst>
                                        </p:cTn>
                                        <p:tgtEl>
                                          <p:spTgt spid="3175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6">
                                          <p:stCondLst>
                                            <p:cond delay="0"/>
                                          </p:stCondLst>
                                        </p:cTn>
                                        <p:tgtEl>
                                          <p:spTgt spid="31750"/>
                                        </p:tgtEl>
                                        <p:attrNameLst>
                                          <p:attrName>ppt_x,ppt_y</p:attrName>
                                        </p:attrNameLst>
                                      </p:cBhvr>
                                      <p:rCtr x="0" y="0"/>
                                    </p:animMotion>
                                    <p:animEffect filter="fade" transition="in">
                                      <p:cBhvr>
                                        <p:cTn dur="1000" id="37"/>
                                        <p:tgtEl>
                                          <p:spTgt spid="31750"/>
                                        </p:tgtEl>
                                      </p:cBhvr>
                                    </p:animEffect>
                                  </p:childTnLst>
                                </p:cTn>
                              </p:par>
                              <p:par>
                                <p:cTn fill="hold" id="38" nodeType="withEffect" presetClass="entr" presetID="52" presetSubtype="0">
                                  <p:stCondLst>
                                    <p:cond delay="400"/>
                                  </p:stCondLst>
                                  <p:childTnLst>
                                    <p:set>
                                      <p:cBhvr>
                                        <p:cTn dur="1" fill="hold" id="39">
                                          <p:stCondLst>
                                            <p:cond delay="0"/>
                                          </p:stCondLst>
                                        </p:cTn>
                                        <p:tgtEl>
                                          <p:spTgt spid="31751"/>
                                        </p:tgtEl>
                                        <p:attrNameLst>
                                          <p:attrName>style.visibility</p:attrName>
                                        </p:attrNameLst>
                                      </p:cBhvr>
                                      <p:to>
                                        <p:strVal val="visible"/>
                                      </p:to>
                                    </p:set>
                                    <p:animScale>
                                      <p:cBhvr>
                                        <p:cTn decel="50000" dur="1000" fill="hold" id="40">
                                          <p:stCondLst>
                                            <p:cond delay="0"/>
                                          </p:stCondLst>
                                        </p:cTn>
                                        <p:tgtEl>
                                          <p:spTgt spid="317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1">
                                          <p:stCondLst>
                                            <p:cond delay="0"/>
                                          </p:stCondLst>
                                        </p:cTn>
                                        <p:tgtEl>
                                          <p:spTgt spid="31751"/>
                                        </p:tgtEl>
                                        <p:attrNameLst>
                                          <p:attrName>ppt_x,ppt_y</p:attrName>
                                        </p:attrNameLst>
                                      </p:cBhvr>
                                      <p:rCtr x="0" y="0"/>
                                    </p:animMotion>
                                    <p:animEffect filter="fade" transition="in">
                                      <p:cBhvr>
                                        <p:cTn dur="1000" id="42"/>
                                        <p:tgtEl>
                                          <p:spTgt spid="31751"/>
                                        </p:tgtEl>
                                      </p:cBhvr>
                                    </p:animEffect>
                                  </p:childTnLst>
                                </p:cTn>
                              </p:par>
                              <p:par>
                                <p:cTn fill="hold" id="43" nodeType="withEffect" presetClass="entr" presetID="52" presetSubtype="0">
                                  <p:stCondLst>
                                    <p:cond delay="600"/>
                                  </p:stCondLst>
                                  <p:childTnLst>
                                    <p:set>
                                      <p:cBhvr>
                                        <p:cTn dur="1" fill="hold" id="44">
                                          <p:stCondLst>
                                            <p:cond delay="0"/>
                                          </p:stCondLst>
                                        </p:cTn>
                                        <p:tgtEl>
                                          <p:spTgt spid="31752"/>
                                        </p:tgtEl>
                                        <p:attrNameLst>
                                          <p:attrName>style.visibility</p:attrName>
                                        </p:attrNameLst>
                                      </p:cBhvr>
                                      <p:to>
                                        <p:strVal val="visible"/>
                                      </p:to>
                                    </p:set>
                                    <p:animScale>
                                      <p:cBhvr>
                                        <p:cTn decel="50000" dur="1000" fill="hold" id="45">
                                          <p:stCondLst>
                                            <p:cond delay="0"/>
                                          </p:stCondLst>
                                        </p:cTn>
                                        <p:tgtEl>
                                          <p:spTgt spid="317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6">
                                          <p:stCondLst>
                                            <p:cond delay="0"/>
                                          </p:stCondLst>
                                        </p:cTn>
                                        <p:tgtEl>
                                          <p:spTgt spid="31752"/>
                                        </p:tgtEl>
                                        <p:attrNameLst>
                                          <p:attrName>ppt_x,ppt_y</p:attrName>
                                        </p:attrNameLst>
                                      </p:cBhvr>
                                      <p:rCtr x="0" y="0"/>
                                    </p:animMotion>
                                    <p:animEffect filter="fade" transition="in">
                                      <p:cBhvr>
                                        <p:cTn dur="1000" id="47"/>
                                        <p:tgtEl>
                                          <p:spTgt spid="31752"/>
                                        </p:tgtEl>
                                      </p:cBhvr>
                                    </p:animEffect>
                                  </p:childTnLst>
                                </p:cTn>
                              </p:par>
                              <p:par>
                                <p:cTn fill="hold" id="48" nodeType="withEffect" presetClass="entr" presetID="52" presetSubtype="0">
                                  <p:stCondLst>
                                    <p:cond delay="800"/>
                                  </p:stCondLst>
                                  <p:childTnLst>
                                    <p:set>
                                      <p:cBhvr>
                                        <p:cTn dur="1" fill="hold" id="49">
                                          <p:stCondLst>
                                            <p:cond delay="0"/>
                                          </p:stCondLst>
                                        </p:cTn>
                                        <p:tgtEl>
                                          <p:spTgt spid="31753"/>
                                        </p:tgtEl>
                                        <p:attrNameLst>
                                          <p:attrName>style.visibility</p:attrName>
                                        </p:attrNameLst>
                                      </p:cBhvr>
                                      <p:to>
                                        <p:strVal val="visible"/>
                                      </p:to>
                                    </p:set>
                                    <p:animScale>
                                      <p:cBhvr>
                                        <p:cTn decel="50000" dur="1000" fill="hold" id="50">
                                          <p:stCondLst>
                                            <p:cond delay="0"/>
                                          </p:stCondLst>
                                        </p:cTn>
                                        <p:tgtEl>
                                          <p:spTgt spid="3175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1">
                                          <p:stCondLst>
                                            <p:cond delay="0"/>
                                          </p:stCondLst>
                                        </p:cTn>
                                        <p:tgtEl>
                                          <p:spTgt spid="31753"/>
                                        </p:tgtEl>
                                        <p:attrNameLst>
                                          <p:attrName>ppt_x,ppt_y</p:attrName>
                                        </p:attrNameLst>
                                      </p:cBhvr>
                                      <p:rCtr x="0" y="0"/>
                                    </p:animMotion>
                                    <p:animEffect filter="fade" transition="in">
                                      <p:cBhvr>
                                        <p:cTn dur="1000" id="52"/>
                                        <p:tgtEl>
                                          <p:spTgt spid="31753"/>
                                        </p:tgtEl>
                                      </p:cBhvr>
                                    </p:animEffect>
                                  </p:childTnLst>
                                </p:cTn>
                              </p:par>
                              <p:par>
                                <p:cTn fill="hold" id="53" nodeType="withEffect" presetClass="entr" presetID="52" presetSubtype="0">
                                  <p:stCondLst>
                                    <p:cond delay="1000"/>
                                  </p:stCondLst>
                                  <p:childTnLst>
                                    <p:set>
                                      <p:cBhvr>
                                        <p:cTn dur="1" fill="hold" id="54">
                                          <p:stCondLst>
                                            <p:cond delay="0"/>
                                          </p:stCondLst>
                                        </p:cTn>
                                        <p:tgtEl>
                                          <p:spTgt spid="31754"/>
                                        </p:tgtEl>
                                        <p:attrNameLst>
                                          <p:attrName>style.visibility</p:attrName>
                                        </p:attrNameLst>
                                      </p:cBhvr>
                                      <p:to>
                                        <p:strVal val="visible"/>
                                      </p:to>
                                    </p:set>
                                    <p:animScale>
                                      <p:cBhvr>
                                        <p:cTn decel="50000" dur="1000" fill="hold" id="55">
                                          <p:stCondLst>
                                            <p:cond delay="0"/>
                                          </p:stCondLst>
                                        </p:cTn>
                                        <p:tgtEl>
                                          <p:spTgt spid="3175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6">
                                          <p:stCondLst>
                                            <p:cond delay="0"/>
                                          </p:stCondLst>
                                        </p:cTn>
                                        <p:tgtEl>
                                          <p:spTgt spid="31754"/>
                                        </p:tgtEl>
                                        <p:attrNameLst>
                                          <p:attrName>ppt_x,ppt_y</p:attrName>
                                        </p:attrNameLst>
                                      </p:cBhvr>
                                      <p:rCtr x="0" y="0"/>
                                    </p:animMotion>
                                    <p:animEffect filter="fade" transition="in">
                                      <p:cBhvr>
                                        <p:cTn dur="1000" id="57"/>
                                        <p:tgtEl>
                                          <p:spTgt spid="31754"/>
                                        </p:tgtEl>
                                      </p:cBhvr>
                                    </p:animEffect>
                                  </p:childTnLst>
                                </p:cTn>
                              </p:par>
                            </p:childTnLst>
                          </p:cTn>
                        </p:par>
                        <p:par>
                          <p:cTn fill="hold" id="58" nodeType="afterGroup">
                            <p:stCondLst>
                              <p:cond delay="4000"/>
                            </p:stCondLst>
                            <p:childTnLst>
                              <p:par>
                                <p:cTn fill="hold" id="59" nodeType="afterEffect" presetClass="entr" presetID="52" presetSubtype="0">
                                  <p:stCondLst>
                                    <p:cond delay="0"/>
                                  </p:stCondLst>
                                  <p:childTnLst>
                                    <p:set>
                                      <p:cBhvr>
                                        <p:cTn dur="1" fill="hold" id="60">
                                          <p:stCondLst>
                                            <p:cond delay="0"/>
                                          </p:stCondLst>
                                        </p:cTn>
                                        <p:tgtEl>
                                          <p:spTgt spid="31755"/>
                                        </p:tgtEl>
                                        <p:attrNameLst>
                                          <p:attrName>style.visibility</p:attrName>
                                        </p:attrNameLst>
                                      </p:cBhvr>
                                      <p:to>
                                        <p:strVal val="visible"/>
                                      </p:to>
                                    </p:set>
                                    <p:animScale>
                                      <p:cBhvr>
                                        <p:cTn decel="50000" dur="500" fill="hold" id="61">
                                          <p:stCondLst>
                                            <p:cond delay="0"/>
                                          </p:stCondLst>
                                        </p:cTn>
                                        <p:tgtEl>
                                          <p:spTgt spid="3175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62">
                                          <p:stCondLst>
                                            <p:cond delay="0"/>
                                          </p:stCondLst>
                                        </p:cTn>
                                        <p:tgtEl>
                                          <p:spTgt spid="31755"/>
                                        </p:tgtEl>
                                        <p:attrNameLst>
                                          <p:attrName>ppt_x,ppt_y</p:attrName>
                                        </p:attrNameLst>
                                      </p:cBhvr>
                                      <p:rCtr x="0" y="0"/>
                                    </p:animMotion>
                                    <p:animEffect filter="fade" transition="in">
                                      <p:cBhvr>
                                        <p:cTn dur="500" id="63"/>
                                        <p:tgtEl>
                                          <p:spTgt spid="31755"/>
                                        </p:tgtEl>
                                      </p:cBhvr>
                                    </p:animEffect>
                                  </p:childTnLst>
                                </p:cTn>
                              </p:par>
                              <p:par>
                                <p:cTn fill="hold" id="64" nodeType="withEffect" presetClass="entr" presetID="52" presetSubtype="0">
                                  <p:stCondLst>
                                    <p:cond delay="200"/>
                                  </p:stCondLst>
                                  <p:childTnLst>
                                    <p:set>
                                      <p:cBhvr>
                                        <p:cTn dur="1" fill="hold" id="65">
                                          <p:stCondLst>
                                            <p:cond delay="0"/>
                                          </p:stCondLst>
                                        </p:cTn>
                                        <p:tgtEl>
                                          <p:spTgt spid="31758"/>
                                        </p:tgtEl>
                                        <p:attrNameLst>
                                          <p:attrName>style.visibility</p:attrName>
                                        </p:attrNameLst>
                                      </p:cBhvr>
                                      <p:to>
                                        <p:strVal val="visible"/>
                                      </p:to>
                                    </p:set>
                                    <p:animScale>
                                      <p:cBhvr>
                                        <p:cTn decel="50000" dur="500" fill="hold" id="66">
                                          <p:stCondLst>
                                            <p:cond delay="0"/>
                                          </p:stCondLst>
                                        </p:cTn>
                                        <p:tgtEl>
                                          <p:spTgt spid="3175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67">
                                          <p:stCondLst>
                                            <p:cond delay="0"/>
                                          </p:stCondLst>
                                        </p:cTn>
                                        <p:tgtEl>
                                          <p:spTgt spid="31758"/>
                                        </p:tgtEl>
                                        <p:attrNameLst>
                                          <p:attrName>ppt_x,ppt_y</p:attrName>
                                        </p:attrNameLst>
                                      </p:cBhvr>
                                      <p:rCtr x="0" y="0"/>
                                    </p:animMotion>
                                    <p:animEffect filter="fade" transition="in">
                                      <p:cBhvr>
                                        <p:cTn dur="500" id="68"/>
                                        <p:tgtEl>
                                          <p:spTgt spid="31758"/>
                                        </p:tgtEl>
                                      </p:cBhvr>
                                    </p:animEffect>
                                  </p:childTnLst>
                                </p:cTn>
                              </p:par>
                              <p:par>
                                <p:cTn fill="hold" id="69" nodeType="withEffect" presetClass="entr" presetID="52" presetSubtype="0">
                                  <p:stCondLst>
                                    <p:cond delay="400"/>
                                  </p:stCondLst>
                                  <p:childTnLst>
                                    <p:set>
                                      <p:cBhvr>
                                        <p:cTn dur="1" fill="hold" id="70">
                                          <p:stCondLst>
                                            <p:cond delay="0"/>
                                          </p:stCondLst>
                                        </p:cTn>
                                        <p:tgtEl>
                                          <p:spTgt spid="31761"/>
                                        </p:tgtEl>
                                        <p:attrNameLst>
                                          <p:attrName>style.visibility</p:attrName>
                                        </p:attrNameLst>
                                      </p:cBhvr>
                                      <p:to>
                                        <p:strVal val="visible"/>
                                      </p:to>
                                    </p:set>
                                    <p:animScale>
                                      <p:cBhvr>
                                        <p:cTn decel="50000" dur="500" fill="hold" id="71">
                                          <p:stCondLst>
                                            <p:cond delay="0"/>
                                          </p:stCondLst>
                                        </p:cTn>
                                        <p:tgtEl>
                                          <p:spTgt spid="3176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72">
                                          <p:stCondLst>
                                            <p:cond delay="0"/>
                                          </p:stCondLst>
                                        </p:cTn>
                                        <p:tgtEl>
                                          <p:spTgt spid="31761"/>
                                        </p:tgtEl>
                                        <p:attrNameLst>
                                          <p:attrName>ppt_x,ppt_y</p:attrName>
                                        </p:attrNameLst>
                                      </p:cBhvr>
                                      <p:rCtr x="0" y="0"/>
                                    </p:animMotion>
                                    <p:animEffect filter="fade" transition="in">
                                      <p:cBhvr>
                                        <p:cTn dur="500" id="73"/>
                                        <p:tgtEl>
                                          <p:spTgt spid="31761"/>
                                        </p:tgtEl>
                                      </p:cBhvr>
                                    </p:animEffect>
                                  </p:childTnLst>
                                </p:cTn>
                              </p:par>
                              <p:par>
                                <p:cTn fill="hold" id="74" nodeType="withEffect" presetClass="entr" presetID="52" presetSubtype="0">
                                  <p:stCondLst>
                                    <p:cond delay="600"/>
                                  </p:stCondLst>
                                  <p:childTnLst>
                                    <p:set>
                                      <p:cBhvr>
                                        <p:cTn dur="1" fill="hold" id="75">
                                          <p:stCondLst>
                                            <p:cond delay="0"/>
                                          </p:stCondLst>
                                        </p:cTn>
                                        <p:tgtEl>
                                          <p:spTgt spid="31764"/>
                                        </p:tgtEl>
                                        <p:attrNameLst>
                                          <p:attrName>style.visibility</p:attrName>
                                        </p:attrNameLst>
                                      </p:cBhvr>
                                      <p:to>
                                        <p:strVal val="visible"/>
                                      </p:to>
                                    </p:set>
                                    <p:animScale>
                                      <p:cBhvr>
                                        <p:cTn decel="50000" dur="500" fill="hold" id="76">
                                          <p:stCondLst>
                                            <p:cond delay="0"/>
                                          </p:stCondLst>
                                        </p:cTn>
                                        <p:tgtEl>
                                          <p:spTgt spid="317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77">
                                          <p:stCondLst>
                                            <p:cond delay="0"/>
                                          </p:stCondLst>
                                        </p:cTn>
                                        <p:tgtEl>
                                          <p:spTgt spid="31764"/>
                                        </p:tgtEl>
                                        <p:attrNameLst>
                                          <p:attrName>ppt_x,ppt_y</p:attrName>
                                        </p:attrNameLst>
                                      </p:cBhvr>
                                      <p:rCtr x="0" y="0"/>
                                    </p:animMotion>
                                    <p:animEffect filter="fade" transition="in">
                                      <p:cBhvr>
                                        <p:cTn dur="500" id="78"/>
                                        <p:tgtEl>
                                          <p:spTgt spid="31764"/>
                                        </p:tgtEl>
                                      </p:cBhvr>
                                    </p:animEffect>
                                  </p:childTnLst>
                                </p:cTn>
                              </p:par>
                              <p:par>
                                <p:cTn fill="hold" id="79" nodeType="withEffect" presetClass="entr" presetID="52" presetSubtype="0">
                                  <p:stCondLst>
                                    <p:cond delay="800"/>
                                  </p:stCondLst>
                                  <p:childTnLst>
                                    <p:set>
                                      <p:cBhvr>
                                        <p:cTn dur="1" fill="hold" id="80">
                                          <p:stCondLst>
                                            <p:cond delay="0"/>
                                          </p:stCondLst>
                                        </p:cTn>
                                        <p:tgtEl>
                                          <p:spTgt spid="31767"/>
                                        </p:tgtEl>
                                        <p:attrNameLst>
                                          <p:attrName>style.visibility</p:attrName>
                                        </p:attrNameLst>
                                      </p:cBhvr>
                                      <p:to>
                                        <p:strVal val="visible"/>
                                      </p:to>
                                    </p:set>
                                    <p:animScale>
                                      <p:cBhvr>
                                        <p:cTn decel="50000" dur="500" fill="hold" id="81">
                                          <p:stCondLst>
                                            <p:cond delay="0"/>
                                          </p:stCondLst>
                                        </p:cTn>
                                        <p:tgtEl>
                                          <p:spTgt spid="3176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82">
                                          <p:stCondLst>
                                            <p:cond delay="0"/>
                                          </p:stCondLst>
                                        </p:cTn>
                                        <p:tgtEl>
                                          <p:spTgt spid="31767"/>
                                        </p:tgtEl>
                                        <p:attrNameLst>
                                          <p:attrName>ppt_x,ppt_y</p:attrName>
                                        </p:attrNameLst>
                                      </p:cBhvr>
                                      <p:rCtr x="0" y="0"/>
                                    </p:animMotion>
                                    <p:animEffect filter="fade" transition="in">
                                      <p:cBhvr>
                                        <p:cTn dur="500" id="83"/>
                                        <p:tgtEl>
                                          <p:spTgt spid="31767"/>
                                        </p:tgtEl>
                                      </p:cBhvr>
                                    </p:animEffect>
                                  </p:childTnLst>
                                </p:cTn>
                              </p:par>
                              <p:par>
                                <p:cTn fill="hold" id="84" nodeType="withEffect" presetClass="entr" presetID="52" presetSubtype="0">
                                  <p:stCondLst>
                                    <p:cond delay="1000"/>
                                  </p:stCondLst>
                                  <p:childTnLst>
                                    <p:set>
                                      <p:cBhvr>
                                        <p:cTn dur="1" fill="hold" id="85">
                                          <p:stCondLst>
                                            <p:cond delay="0"/>
                                          </p:stCondLst>
                                        </p:cTn>
                                        <p:tgtEl>
                                          <p:spTgt spid="31770"/>
                                        </p:tgtEl>
                                        <p:attrNameLst>
                                          <p:attrName>style.visibility</p:attrName>
                                        </p:attrNameLst>
                                      </p:cBhvr>
                                      <p:to>
                                        <p:strVal val="visible"/>
                                      </p:to>
                                    </p:set>
                                    <p:animScale>
                                      <p:cBhvr>
                                        <p:cTn decel="50000" dur="500" fill="hold" id="86">
                                          <p:stCondLst>
                                            <p:cond delay="0"/>
                                          </p:stCondLst>
                                        </p:cTn>
                                        <p:tgtEl>
                                          <p:spTgt spid="3177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87">
                                          <p:stCondLst>
                                            <p:cond delay="0"/>
                                          </p:stCondLst>
                                        </p:cTn>
                                        <p:tgtEl>
                                          <p:spTgt spid="31770"/>
                                        </p:tgtEl>
                                        <p:attrNameLst>
                                          <p:attrName>ppt_x,ppt_y</p:attrName>
                                        </p:attrNameLst>
                                      </p:cBhvr>
                                      <p:rCtr x="0" y="0"/>
                                    </p:animMotion>
                                    <p:animEffect filter="fade" transition="in">
                                      <p:cBhvr>
                                        <p:cTn dur="500" id="88"/>
                                        <p:tgtEl>
                                          <p:spTgt spid="317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46"/>
      <p:bldP grpId="0" spid="31747"/>
      <p:bldP grpId="1" spid="31747"/>
      <p:bldP grpId="0" spid="31748"/>
      <p:bldP grpId="1" spid="31748"/>
      <p:bldP grpId="0" spid="31773"/>
      <p:bldP grpId="0" spid="3177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32770" name="图片 2"/>
          <p:cNvPicPr>
            <a:picLocks noChangeArrowheads="1" noChangeAspect="1"/>
          </p:cNvPicPr>
          <p:nvPr/>
        </p:nvPicPr>
        <p:blipFill>
          <a:blip r:embed="rId2">
            <a:extLst>
              <a:ext uri="{28A0092B-C50C-407E-A947-70E740481C1C}">
                <a14:useLocalDpi val="0"/>
              </a:ext>
            </a:extLst>
          </a:blip>
          <a:stretch>
            <a:fillRect/>
          </a:stretch>
        </p:blipFill>
        <p:spPr bwMode="auto">
          <a:xfrm>
            <a:off x="11113" y="998538"/>
            <a:ext cx="12196762" cy="4860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71" name="TextBox 4"/>
          <p:cNvSpPr txBox="1">
            <a:spLocks noChangeArrowheads="1"/>
          </p:cNvSpPr>
          <p:nvPr/>
        </p:nvSpPr>
        <p:spPr bwMode="auto">
          <a:xfrm>
            <a:off x="31750" y="2716213"/>
            <a:ext cx="487680" cy="1266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r>
              <a:rPr altLang="en-US" b="1" lang="zh-CN" sz="2000">
                <a:solidFill>
                  <a:srgbClr val="4D4D4D"/>
                </a:solidFill>
              </a:rPr>
              <a:t>过渡页</a:t>
            </a:r>
          </a:p>
        </p:txBody>
      </p:sp>
      <p:sp>
        <p:nvSpPr>
          <p:cNvPr id="32772" name="TextBox 11"/>
          <p:cNvSpPr txBox="1">
            <a:spLocks noChangeArrowheads="1"/>
          </p:cNvSpPr>
          <p:nvPr/>
        </p:nvSpPr>
        <p:spPr bwMode="auto">
          <a:xfrm>
            <a:off x="3798888" y="2319338"/>
            <a:ext cx="60325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4000">
                <a:solidFill>
                  <a:srgbClr val="C4271D"/>
                </a:solidFill>
                <a:latin charset="-122" panose="020b0503020204020204" pitchFamily="34" typeface="微软雅黑"/>
                <a:ea charset="-122" pitchFamily="34" typeface="微软雅黑"/>
              </a:rPr>
              <a:t>这里输入第一章的大标题</a:t>
            </a:r>
          </a:p>
        </p:txBody>
      </p:sp>
      <p:sp>
        <p:nvSpPr>
          <p:cNvPr id="32773" name="圆角矩形 14"/>
          <p:cNvSpPr>
            <a:spLocks noChangeArrowheads="1" noChangeAspect="1"/>
          </p:cNvSpPr>
          <p:nvPr/>
        </p:nvSpPr>
        <p:spPr bwMode="auto">
          <a:xfrm>
            <a:off x="1968500" y="2300288"/>
            <a:ext cx="1555750" cy="1555750"/>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32774" name="TextBox 15"/>
          <p:cNvSpPr txBox="1">
            <a:spLocks noChangeArrowheads="1"/>
          </p:cNvSpPr>
          <p:nvPr/>
        </p:nvSpPr>
        <p:spPr bwMode="auto">
          <a:xfrm>
            <a:off x="2012950" y="2247900"/>
            <a:ext cx="1452880"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0000">
                <a:solidFill>
                  <a:srgbClr val="FFFFFF"/>
                </a:solidFill>
                <a:latin charset="-122" panose="020b0800000000000000" pitchFamily="34" typeface="华康俪金黑W8(P)"/>
                <a:ea charset="-122" panose="020b0800000000000000" pitchFamily="34" typeface="华康俪金黑W8(P)"/>
              </a:rPr>
              <a:t>叁</a:t>
            </a:r>
          </a:p>
        </p:txBody>
      </p:sp>
      <p:cxnSp>
        <p:nvCxnSpPr>
          <p:cNvPr id="32775" name="直接连接符 16"/>
          <p:cNvCxnSpPr>
            <a:cxnSpLocks noChangeShapeType="1"/>
          </p:cNvCxnSpPr>
          <p:nvPr/>
        </p:nvCxnSpPr>
        <p:spPr bwMode="auto">
          <a:xfrm>
            <a:off x="3913188" y="2965450"/>
            <a:ext cx="5918200"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32776" name="TextBox 17"/>
          <p:cNvSpPr txBox="1">
            <a:spLocks noChangeArrowheads="1"/>
          </p:cNvSpPr>
          <p:nvPr/>
        </p:nvSpPr>
        <p:spPr bwMode="auto">
          <a:xfrm>
            <a:off x="3832225" y="3057525"/>
            <a:ext cx="56880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0000"/>
                </a:solidFill>
                <a:latin charset="-122" panose="020b0503020204020204" pitchFamily="34" typeface="微软雅黑"/>
                <a:ea charset="-122" pitchFamily="34" typeface="微软雅黑"/>
              </a:rPr>
              <a:t>这里可以用一段简短的话描述出本章中心内容，或者是本章导语；也可以在这里列出本章小节的标题。</a:t>
            </a:r>
          </a:p>
        </p:txBody>
      </p:sp>
    </p:spTree>
  </p:cSld>
  <p:clrMapOvr>
    <a:masterClrMapping/>
  </p:clrMapOvr>
  <p:transition advTm="516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32770"/>
                                        </p:tgtEl>
                                        <p:attrNameLst>
                                          <p:attrName>style.visibility</p:attrName>
                                        </p:attrNameLst>
                                      </p:cBhvr>
                                      <p:to>
                                        <p:strVal val="visible"/>
                                      </p:to>
                                    </p:set>
                                    <p:animEffect filter="barn(inVertical)" transition="in">
                                      <p:cBhvr>
                                        <p:cTn dur="2000" id="7"/>
                                        <p:tgtEl>
                                          <p:spTgt spid="32770"/>
                                        </p:tgtEl>
                                      </p:cBhvr>
                                    </p:animEffect>
                                  </p:childTnLst>
                                </p:cTn>
                              </p:par>
                            </p:childTnLst>
                          </p:cTn>
                        </p:par>
                        <p:par>
                          <p:cTn fill="hold" id="8" nodeType="afterGroup">
                            <p:stCondLst>
                              <p:cond delay="20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32771"/>
                                        </p:tgtEl>
                                        <p:attrNameLst>
                                          <p:attrName>style.visibility</p:attrName>
                                        </p:attrNameLst>
                                      </p:cBhvr>
                                      <p:to>
                                        <p:strVal val="visible"/>
                                      </p:to>
                                    </p:set>
                                    <p:anim by="(-#ppt_w*2)" calcmode="lin" valueType="num">
                                      <p:cBhvr rctx="PPT">
                                        <p:cTn autoRev="1" dur="500" fill="hold" id="11">
                                          <p:stCondLst>
                                            <p:cond delay="0"/>
                                          </p:stCondLst>
                                        </p:cTn>
                                        <p:tgtEl>
                                          <p:spTgt spid="32771"/>
                                        </p:tgtEl>
                                        <p:attrNameLst>
                                          <p:attrName>ppt_w</p:attrName>
                                        </p:attrNameLst>
                                      </p:cBhvr>
                                    </p:anim>
                                    <p:anim by="(#ppt_w*0.50)" calcmode="lin" valueType="num">
                                      <p:cBhvr>
                                        <p:cTn autoRev="1" decel="50000" dur="500" fill="hold" id="12">
                                          <p:stCondLst>
                                            <p:cond delay="0"/>
                                          </p:stCondLst>
                                        </p:cTn>
                                        <p:tgtEl>
                                          <p:spTgt spid="32771"/>
                                        </p:tgtEl>
                                        <p:attrNameLst>
                                          <p:attrName>ppt_x</p:attrName>
                                        </p:attrNameLst>
                                      </p:cBhvr>
                                    </p:anim>
                                    <p:anim calcmode="lin" from="(-#ppt_h/2)" to="(#ppt_y)" valueType="num">
                                      <p:cBhvr>
                                        <p:cTn dur="1000" fill="hold" id="13">
                                          <p:stCondLst>
                                            <p:cond delay="0"/>
                                          </p:stCondLst>
                                        </p:cTn>
                                        <p:tgtEl>
                                          <p:spTgt spid="32771"/>
                                        </p:tgtEl>
                                        <p:attrNameLst>
                                          <p:attrName>ppt_y</p:attrName>
                                        </p:attrNameLst>
                                      </p:cBhvr>
                                    </p:anim>
                                    <p:animRot by="21600000">
                                      <p:cBhvr>
                                        <p:cTn dur="1000" fill="hold" id="14">
                                          <p:stCondLst>
                                            <p:cond delay="0"/>
                                          </p:stCondLst>
                                        </p:cTn>
                                        <p:tgtEl>
                                          <p:spTgt spid="32771"/>
                                        </p:tgtEl>
                                        <p:attrNameLst>
                                          <p:attrName>r</p:attrName>
                                        </p:attrNameLst>
                                      </p:cBhvr>
                                    </p:animRot>
                                  </p:childTnLst>
                                </p:cTn>
                              </p:par>
                            </p:childTnLst>
                          </p:cTn>
                        </p:par>
                        <p:par>
                          <p:cTn fill="hold" id="15" nodeType="afterGroup">
                            <p:stCondLst>
                              <p:cond delay="3000"/>
                            </p:stCondLst>
                            <p:childTnLst>
                              <p:par>
                                <p:cTn fill="hold" grpId="0" id="16" nodeType="afterEffect" presetClass="entr" presetID="31" presetSubtype="0">
                                  <p:stCondLst>
                                    <p:cond delay="0"/>
                                  </p:stCondLst>
                                  <p:childTnLst>
                                    <p:set>
                                      <p:cBhvr>
                                        <p:cTn dur="1" fill="hold" id="17">
                                          <p:stCondLst>
                                            <p:cond delay="0"/>
                                          </p:stCondLst>
                                        </p:cTn>
                                        <p:tgtEl>
                                          <p:spTgt spid="32773"/>
                                        </p:tgtEl>
                                        <p:attrNameLst>
                                          <p:attrName>style.visibility</p:attrName>
                                        </p:attrNameLst>
                                      </p:cBhvr>
                                      <p:to>
                                        <p:strVal val="visible"/>
                                      </p:to>
                                    </p:set>
                                    <p:anim calcmode="lin" valueType="num">
                                      <p:cBhvr>
                                        <p:cTn dur="400" fill="hold" id="18"/>
                                        <p:tgtEl>
                                          <p:spTgt spid="32773"/>
                                        </p:tgtEl>
                                        <p:attrNameLst>
                                          <p:attrName>ppt_w</p:attrName>
                                        </p:attrNameLst>
                                      </p:cBhvr>
                                      <p:tavLst>
                                        <p:tav tm="0">
                                          <p:val>
                                            <p:fltVal val="0"/>
                                          </p:val>
                                        </p:tav>
                                        <p:tav tm="100000">
                                          <p:val>
                                            <p:strVal val="#ppt_w"/>
                                          </p:val>
                                        </p:tav>
                                      </p:tavLst>
                                    </p:anim>
                                    <p:anim calcmode="lin" valueType="num">
                                      <p:cBhvr>
                                        <p:cTn dur="400" fill="hold" id="19"/>
                                        <p:tgtEl>
                                          <p:spTgt spid="32773"/>
                                        </p:tgtEl>
                                        <p:attrNameLst>
                                          <p:attrName>ppt_h</p:attrName>
                                        </p:attrNameLst>
                                      </p:cBhvr>
                                      <p:tavLst>
                                        <p:tav tm="0">
                                          <p:val>
                                            <p:fltVal val="0"/>
                                          </p:val>
                                        </p:tav>
                                        <p:tav tm="100000">
                                          <p:val>
                                            <p:strVal val="#ppt_h"/>
                                          </p:val>
                                        </p:tav>
                                      </p:tavLst>
                                    </p:anim>
                                    <p:anim calcmode="lin" valueType="num">
                                      <p:cBhvr>
                                        <p:cTn dur="400" fill="hold" id="20"/>
                                        <p:tgtEl>
                                          <p:spTgt spid="32773"/>
                                        </p:tgtEl>
                                        <p:attrNameLst>
                                          <p:attrName>style.rotation</p:attrName>
                                        </p:attrNameLst>
                                      </p:cBhvr>
                                      <p:tavLst>
                                        <p:tav tm="0">
                                          <p:val>
                                            <p:fltVal val="90"/>
                                          </p:val>
                                        </p:tav>
                                        <p:tav tm="100000">
                                          <p:val>
                                            <p:fltVal val="0"/>
                                          </p:val>
                                        </p:tav>
                                      </p:tavLst>
                                    </p:anim>
                                    <p:animEffect filter="fade" transition="in">
                                      <p:cBhvr>
                                        <p:cTn dur="400" id="21"/>
                                        <p:tgtEl>
                                          <p:spTgt spid="32773"/>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32774"/>
                                        </p:tgtEl>
                                        <p:attrNameLst>
                                          <p:attrName>style.visibility</p:attrName>
                                        </p:attrNameLst>
                                      </p:cBhvr>
                                      <p:to>
                                        <p:strVal val="visible"/>
                                      </p:to>
                                    </p:set>
                                    <p:anim calcmode="lin" valueType="num">
                                      <p:cBhvr>
                                        <p:cTn dur="400" fill="hold" id="24"/>
                                        <p:tgtEl>
                                          <p:spTgt spid="32774"/>
                                        </p:tgtEl>
                                        <p:attrNameLst>
                                          <p:attrName>ppt_w</p:attrName>
                                        </p:attrNameLst>
                                      </p:cBhvr>
                                      <p:tavLst>
                                        <p:tav tm="0">
                                          <p:val>
                                            <p:fltVal val="0"/>
                                          </p:val>
                                        </p:tav>
                                        <p:tav tm="100000">
                                          <p:val>
                                            <p:strVal val="#ppt_w"/>
                                          </p:val>
                                        </p:tav>
                                      </p:tavLst>
                                    </p:anim>
                                    <p:anim calcmode="lin" valueType="num">
                                      <p:cBhvr>
                                        <p:cTn dur="400" fill="hold" id="25"/>
                                        <p:tgtEl>
                                          <p:spTgt spid="32774"/>
                                        </p:tgtEl>
                                        <p:attrNameLst>
                                          <p:attrName>ppt_h</p:attrName>
                                        </p:attrNameLst>
                                      </p:cBhvr>
                                      <p:tavLst>
                                        <p:tav tm="0">
                                          <p:val>
                                            <p:fltVal val="0"/>
                                          </p:val>
                                        </p:tav>
                                        <p:tav tm="100000">
                                          <p:val>
                                            <p:strVal val="#ppt_h"/>
                                          </p:val>
                                        </p:tav>
                                      </p:tavLst>
                                    </p:anim>
                                    <p:anim calcmode="lin" valueType="num">
                                      <p:cBhvr>
                                        <p:cTn dur="400" fill="hold" id="26"/>
                                        <p:tgtEl>
                                          <p:spTgt spid="32774"/>
                                        </p:tgtEl>
                                        <p:attrNameLst>
                                          <p:attrName>style.rotation</p:attrName>
                                        </p:attrNameLst>
                                      </p:cBhvr>
                                      <p:tavLst>
                                        <p:tav tm="0">
                                          <p:val>
                                            <p:fltVal val="90"/>
                                          </p:val>
                                        </p:tav>
                                        <p:tav tm="100000">
                                          <p:val>
                                            <p:fltVal val="0"/>
                                          </p:val>
                                        </p:tav>
                                      </p:tavLst>
                                    </p:anim>
                                    <p:animEffect filter="fade" transition="in">
                                      <p:cBhvr>
                                        <p:cTn dur="400" id="27"/>
                                        <p:tgtEl>
                                          <p:spTgt spid="32774"/>
                                        </p:tgtEl>
                                      </p:cBhvr>
                                    </p:animEffect>
                                  </p:childTnLst>
                                </p:cTn>
                              </p:par>
                            </p:childTnLst>
                          </p:cTn>
                        </p:par>
                        <p:par>
                          <p:cTn fill="hold" id="28" nodeType="afterGroup">
                            <p:stCondLst>
                              <p:cond delay="3400"/>
                            </p:stCondLst>
                            <p:childTnLst>
                              <p:par>
                                <p:cTn fill="hold" id="29" nodeType="afterEffect" presetClass="entr" presetID="22" presetSubtype="8">
                                  <p:stCondLst>
                                    <p:cond delay="0"/>
                                  </p:stCondLst>
                                  <p:childTnLst>
                                    <p:set>
                                      <p:cBhvr>
                                        <p:cTn dur="1" fill="hold" id="30">
                                          <p:stCondLst>
                                            <p:cond delay="0"/>
                                          </p:stCondLst>
                                        </p:cTn>
                                        <p:tgtEl>
                                          <p:spTgt spid="32775"/>
                                        </p:tgtEl>
                                        <p:attrNameLst>
                                          <p:attrName>style.visibility</p:attrName>
                                        </p:attrNameLst>
                                      </p:cBhvr>
                                      <p:to>
                                        <p:strVal val="visible"/>
                                      </p:to>
                                    </p:set>
                                    <p:animEffect filter="wipe(left)" transition="in">
                                      <p:cBhvr>
                                        <p:cTn dur="1000" id="31"/>
                                        <p:tgtEl>
                                          <p:spTgt spid="32775"/>
                                        </p:tgtEl>
                                      </p:cBhvr>
                                    </p:animEffect>
                                  </p:childTnLst>
                                </p:cTn>
                              </p:par>
                            </p:childTnLst>
                          </p:cTn>
                        </p:par>
                        <p:par>
                          <p:cTn fill="hold" id="32" nodeType="afterGroup">
                            <p:stCondLst>
                              <p:cond delay="4400"/>
                            </p:stCondLst>
                            <p:childTnLst>
                              <p:par>
                                <p:cTn fill="hold" grpId="0" id="33" nodeType="afterEffect" presetClass="entr" presetID="22" presetSubtype="8">
                                  <p:stCondLst>
                                    <p:cond delay="0"/>
                                  </p:stCondLst>
                                  <p:childTnLst>
                                    <p:set>
                                      <p:cBhvr>
                                        <p:cTn dur="1" fill="hold" id="34">
                                          <p:stCondLst>
                                            <p:cond delay="0"/>
                                          </p:stCondLst>
                                        </p:cTn>
                                        <p:tgtEl>
                                          <p:spTgt spid="32772"/>
                                        </p:tgtEl>
                                        <p:attrNameLst>
                                          <p:attrName>style.visibility</p:attrName>
                                        </p:attrNameLst>
                                      </p:cBhvr>
                                      <p:to>
                                        <p:strVal val="visible"/>
                                      </p:to>
                                    </p:set>
                                    <p:animEffect filter="wipe(left)" transition="in">
                                      <p:cBhvr>
                                        <p:cTn dur="500" id="35"/>
                                        <p:tgtEl>
                                          <p:spTgt spid="32772"/>
                                        </p:tgtEl>
                                      </p:cBhvr>
                                    </p:animEffect>
                                  </p:childTnLst>
                                </p:cTn>
                              </p:par>
                            </p:childTnLst>
                          </p:cTn>
                        </p:par>
                        <p:par>
                          <p:cTn fill="hold" id="36" nodeType="afterGroup">
                            <p:stCondLst>
                              <p:cond delay="4900"/>
                            </p:stCondLst>
                            <p:childTnLst>
                              <p:par>
                                <p:cTn fill="hold" grpId="0" id="37" nodeType="afterEffect" presetClass="entr" presetID="22" presetSubtype="1">
                                  <p:stCondLst>
                                    <p:cond delay="0"/>
                                  </p:stCondLst>
                                  <p:childTnLst>
                                    <p:set>
                                      <p:cBhvr>
                                        <p:cTn dur="1" fill="hold" id="38">
                                          <p:stCondLst>
                                            <p:cond delay="0"/>
                                          </p:stCondLst>
                                        </p:cTn>
                                        <p:tgtEl>
                                          <p:spTgt spid="32776"/>
                                        </p:tgtEl>
                                        <p:attrNameLst>
                                          <p:attrName>style.visibility</p:attrName>
                                        </p:attrNameLst>
                                      </p:cBhvr>
                                      <p:to>
                                        <p:strVal val="visible"/>
                                      </p:to>
                                    </p:set>
                                    <p:animEffect filter="wipe(up)" transition="in">
                                      <p:cBhvr>
                                        <p:cTn dur="500" id="39"/>
                                        <p:tgtEl>
                                          <p:spTgt spid="327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1"/>
      <p:bldP grpId="0" spid="32772"/>
      <p:bldP grpId="0" spid="32773"/>
      <p:bldP grpId="0" spid="32774"/>
      <p:bldP grpId="0" spid="3277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4"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33795"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6"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7" name="Oval 6"/>
          <p:cNvSpPr>
            <a:spLocks noChangeArrowheads="1"/>
          </p:cNvSpPr>
          <p:nvPr/>
        </p:nvSpPr>
        <p:spPr bwMode="auto">
          <a:xfrm>
            <a:off x="715963" y="1060450"/>
            <a:ext cx="2249487" cy="2249488"/>
          </a:xfrm>
          <a:prstGeom prst="ellipse">
            <a:avLst/>
          </a:prstGeom>
          <a:solidFill>
            <a:srgbClr val="DBDBDB"/>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3798" name="Line 7"/>
          <p:cNvSpPr>
            <a:spLocks noChangeShapeType="1"/>
          </p:cNvSpPr>
          <p:nvPr/>
        </p:nvSpPr>
        <p:spPr bwMode="auto">
          <a:xfrm>
            <a:off x="2965450" y="2185988"/>
            <a:ext cx="2633663" cy="0"/>
          </a:xfrm>
          <a:prstGeom prst="line">
            <a:avLst/>
          </a:prstGeom>
          <a:noFill/>
          <a:ln w="11">
            <a:solidFill>
              <a:srgbClr val="6F6F6F"/>
            </a:solidFill>
            <a:prstDash val="dash"/>
            <a:round/>
          </a:ln>
          <a:extLst>
            <a:ext uri="{909E8E84-426E-40DD-AFC4-6F175D3DCCD1}">
              <a14:hiddenFill>
                <a:noFill/>
              </a14:hiddenFill>
            </a:ext>
          </a:extLst>
        </p:spPr>
        <p:txBody>
          <a:bodyPr/>
          <a:lstStyle/>
          <a:p>
            <a:endParaRPr altLang="en-US" lang="zh-CN"/>
          </a:p>
        </p:txBody>
      </p:sp>
      <p:sp>
        <p:nvSpPr>
          <p:cNvPr id="33799" name="Line 8"/>
          <p:cNvSpPr>
            <a:spLocks noChangeShapeType="1"/>
          </p:cNvSpPr>
          <p:nvPr/>
        </p:nvSpPr>
        <p:spPr bwMode="auto">
          <a:xfrm>
            <a:off x="2693988" y="2917825"/>
            <a:ext cx="1749425" cy="1225550"/>
          </a:xfrm>
          <a:prstGeom prst="line">
            <a:avLst/>
          </a:prstGeom>
          <a:noFill/>
          <a:ln w="11">
            <a:solidFill>
              <a:srgbClr val="6F6F6F"/>
            </a:solidFill>
            <a:prstDash val="dash"/>
            <a:round/>
          </a:ln>
          <a:extLst>
            <a:ext uri="{909E8E84-426E-40DD-AFC4-6F175D3DCCD1}">
              <a14:hiddenFill>
                <a:noFill/>
              </a14:hiddenFill>
            </a:ext>
          </a:extLst>
        </p:spPr>
        <p:txBody>
          <a:bodyPr/>
          <a:lstStyle/>
          <a:p>
            <a:endParaRPr altLang="en-US" lang="zh-CN"/>
          </a:p>
        </p:txBody>
      </p:sp>
      <p:sp>
        <p:nvSpPr>
          <p:cNvPr id="33800" name="Line 9"/>
          <p:cNvSpPr>
            <a:spLocks noChangeShapeType="1"/>
          </p:cNvSpPr>
          <p:nvPr/>
        </p:nvSpPr>
        <p:spPr bwMode="auto">
          <a:xfrm flipH="1">
            <a:off x="1841500" y="3309938"/>
            <a:ext cx="0" cy="1600200"/>
          </a:xfrm>
          <a:prstGeom prst="line">
            <a:avLst/>
          </a:prstGeom>
          <a:noFill/>
          <a:ln w="11">
            <a:solidFill>
              <a:srgbClr val="6F6F6F"/>
            </a:solidFill>
            <a:prstDash val="dash"/>
            <a:round/>
          </a:ln>
          <a:extLst>
            <a:ext uri="{909E8E84-426E-40DD-AFC4-6F175D3DCCD1}">
              <a14:hiddenFill>
                <a:noFill/>
              </a14:hiddenFill>
            </a:ext>
          </a:extLst>
        </p:spPr>
        <p:txBody>
          <a:bodyPr/>
          <a:lstStyle/>
          <a:p>
            <a:endParaRPr altLang="en-US" lang="zh-CN"/>
          </a:p>
        </p:txBody>
      </p:sp>
      <p:sp>
        <p:nvSpPr>
          <p:cNvPr id="33801" name="Oval 10"/>
          <p:cNvSpPr>
            <a:spLocks noChangeArrowheads="1"/>
          </p:cNvSpPr>
          <p:nvPr/>
        </p:nvSpPr>
        <p:spPr bwMode="auto">
          <a:xfrm>
            <a:off x="5657850" y="1581150"/>
            <a:ext cx="1236663" cy="1236663"/>
          </a:xfrm>
          <a:prstGeom prst="ellipse">
            <a:avLst/>
          </a:prstGeom>
          <a:solidFill>
            <a:srgbClr val="C7C7C7"/>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3802" name="Oval 11"/>
          <p:cNvSpPr>
            <a:spLocks noChangeArrowheads="1"/>
          </p:cNvSpPr>
          <p:nvPr/>
        </p:nvSpPr>
        <p:spPr bwMode="auto">
          <a:xfrm>
            <a:off x="5756275" y="1679575"/>
            <a:ext cx="1011238" cy="101123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3803" name="Oval 12"/>
          <p:cNvSpPr>
            <a:spLocks noChangeArrowheads="1"/>
          </p:cNvSpPr>
          <p:nvPr/>
        </p:nvSpPr>
        <p:spPr bwMode="auto">
          <a:xfrm>
            <a:off x="4389438" y="3789363"/>
            <a:ext cx="1236662" cy="1238250"/>
          </a:xfrm>
          <a:prstGeom prst="ellipse">
            <a:avLst/>
          </a:prstGeom>
          <a:solidFill>
            <a:srgbClr val="C7C7C7"/>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3804" name="Oval 13"/>
          <p:cNvSpPr>
            <a:spLocks noChangeArrowheads="1"/>
          </p:cNvSpPr>
          <p:nvPr/>
        </p:nvSpPr>
        <p:spPr bwMode="auto">
          <a:xfrm>
            <a:off x="4502150" y="3903663"/>
            <a:ext cx="1011238" cy="101123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3805" name="Oval 14"/>
          <p:cNvSpPr>
            <a:spLocks noChangeArrowheads="1"/>
          </p:cNvSpPr>
          <p:nvPr/>
        </p:nvSpPr>
        <p:spPr bwMode="auto">
          <a:xfrm>
            <a:off x="1222375" y="4905375"/>
            <a:ext cx="1236663" cy="1238250"/>
          </a:xfrm>
          <a:prstGeom prst="ellipse">
            <a:avLst/>
          </a:prstGeom>
          <a:solidFill>
            <a:srgbClr val="C7C7C7"/>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3806" name="Oval 15"/>
          <p:cNvSpPr>
            <a:spLocks noChangeArrowheads="1"/>
          </p:cNvSpPr>
          <p:nvPr/>
        </p:nvSpPr>
        <p:spPr bwMode="auto">
          <a:xfrm>
            <a:off x="1335088" y="5018088"/>
            <a:ext cx="1011237" cy="101123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3807" name="Oval 16"/>
          <p:cNvSpPr>
            <a:spLocks noChangeArrowheads="1"/>
          </p:cNvSpPr>
          <p:nvPr/>
        </p:nvSpPr>
        <p:spPr bwMode="auto">
          <a:xfrm>
            <a:off x="842963" y="1187450"/>
            <a:ext cx="1995487" cy="19970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3808" name="TextBox 15"/>
          <p:cNvSpPr txBox="1">
            <a:spLocks noChangeArrowheads="1"/>
          </p:cNvSpPr>
          <p:nvPr/>
        </p:nvSpPr>
        <p:spPr bwMode="auto">
          <a:xfrm>
            <a:off x="1098550" y="1984375"/>
            <a:ext cx="14843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添加文本</a:t>
            </a:r>
          </a:p>
        </p:txBody>
      </p:sp>
      <p:sp>
        <p:nvSpPr>
          <p:cNvPr id="33809" name="TextBox 16"/>
          <p:cNvSpPr txBox="1">
            <a:spLocks noChangeArrowheads="1"/>
          </p:cNvSpPr>
          <p:nvPr/>
        </p:nvSpPr>
        <p:spPr bwMode="auto">
          <a:xfrm>
            <a:off x="1401763" y="5200650"/>
            <a:ext cx="86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添加文本</a:t>
            </a:r>
          </a:p>
        </p:txBody>
      </p:sp>
      <p:sp>
        <p:nvSpPr>
          <p:cNvPr id="33810" name="TextBox 17"/>
          <p:cNvSpPr txBox="1">
            <a:spLocks noChangeArrowheads="1"/>
          </p:cNvSpPr>
          <p:nvPr/>
        </p:nvSpPr>
        <p:spPr bwMode="auto">
          <a:xfrm>
            <a:off x="4554538" y="4108450"/>
            <a:ext cx="86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添加文本</a:t>
            </a:r>
          </a:p>
        </p:txBody>
      </p:sp>
      <p:sp>
        <p:nvSpPr>
          <p:cNvPr id="33811" name="TextBox 18"/>
          <p:cNvSpPr txBox="1">
            <a:spLocks noChangeArrowheads="1"/>
          </p:cNvSpPr>
          <p:nvPr/>
        </p:nvSpPr>
        <p:spPr bwMode="auto">
          <a:xfrm>
            <a:off x="5822950" y="1884363"/>
            <a:ext cx="8683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添加文本</a:t>
            </a:r>
          </a:p>
        </p:txBody>
      </p:sp>
      <p:sp>
        <p:nvSpPr>
          <p:cNvPr id="33812" name="TextBox 19"/>
          <p:cNvSpPr txBox="1">
            <a:spLocks noChangeArrowheads="1"/>
          </p:cNvSpPr>
          <p:nvPr/>
        </p:nvSpPr>
        <p:spPr bwMode="auto">
          <a:xfrm>
            <a:off x="7165974" y="1724025"/>
            <a:ext cx="39608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这里可以输入你的文字内容这里可以输入你的文字内容这里可以输入你的文字内容</a:t>
            </a:r>
          </a:p>
        </p:txBody>
      </p:sp>
      <p:sp>
        <p:nvSpPr>
          <p:cNvPr id="33813" name="TextBox 20"/>
          <p:cNvSpPr txBox="1">
            <a:spLocks noChangeArrowheads="1"/>
          </p:cNvSpPr>
          <p:nvPr/>
        </p:nvSpPr>
        <p:spPr bwMode="auto">
          <a:xfrm>
            <a:off x="5827712" y="3933825"/>
            <a:ext cx="40878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这里可以输入你的文字内容这里可以输入你的文字内容这里可以输入你的文字内容这里可以</a:t>
            </a:r>
          </a:p>
        </p:txBody>
      </p:sp>
      <p:sp>
        <p:nvSpPr>
          <p:cNvPr id="33814" name="TextBox 21"/>
          <p:cNvSpPr txBox="1">
            <a:spLocks noChangeArrowheads="1"/>
          </p:cNvSpPr>
          <p:nvPr/>
        </p:nvSpPr>
        <p:spPr bwMode="auto">
          <a:xfrm>
            <a:off x="2566988" y="5383213"/>
            <a:ext cx="61229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这里可以输入你的文字内容这里可以输入你的文字内容这里可以输入你的文字内容这里可以输入你的文字内容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33795"/>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33795"/>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33796"/>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33796"/>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33794"/>
                                        </p:tgtEl>
                                        <p:attrNameLst>
                                          <p:attrName>style.visibility</p:attrName>
                                        </p:attrNameLst>
                                      </p:cBhvr>
                                      <p:to>
                                        <p:strVal val="visible"/>
                                      </p:to>
                                    </p:set>
                                    <p:animEffect filter="barn(outVertical)" transition="in">
                                      <p:cBhvr>
                                        <p:cTn dur="500" id="15"/>
                                        <p:tgtEl>
                                          <p:spTgt spid="33794"/>
                                        </p:tgtEl>
                                      </p:cBhvr>
                                    </p:animEffect>
                                  </p:childTnLst>
                                </p:cTn>
                              </p:par>
                            </p:childTnLst>
                          </p:cTn>
                        </p:par>
                        <p:par>
                          <p:cTn fill="hold" id="16" nodeType="afterGroup">
                            <p:stCondLst>
                              <p:cond delay="500"/>
                            </p:stCondLst>
                            <p:childTnLst>
                              <p:par>
                                <p:cTn fill="hold" grpId="0" id="17" nodeType="afterEffect" presetClass="entr" presetID="21" presetSubtype="1">
                                  <p:stCondLst>
                                    <p:cond delay="0"/>
                                  </p:stCondLst>
                                  <p:childTnLst>
                                    <p:set>
                                      <p:cBhvr>
                                        <p:cTn dur="1" fill="hold" id="18">
                                          <p:stCondLst>
                                            <p:cond delay="0"/>
                                          </p:stCondLst>
                                        </p:cTn>
                                        <p:tgtEl>
                                          <p:spTgt spid="33807"/>
                                        </p:tgtEl>
                                        <p:attrNameLst>
                                          <p:attrName>style.visibility</p:attrName>
                                        </p:attrNameLst>
                                      </p:cBhvr>
                                      <p:to>
                                        <p:strVal val="visible"/>
                                      </p:to>
                                    </p:set>
                                    <p:animEffect filter="wheel(1)" transition="in">
                                      <p:cBhvr>
                                        <p:cTn dur="2000" id="19"/>
                                        <p:tgtEl>
                                          <p:spTgt spid="33807"/>
                                        </p:tgtEl>
                                      </p:cBhvr>
                                    </p:animEffect>
                                  </p:childTnLst>
                                </p:cTn>
                              </p:par>
                              <p:par>
                                <p:cTn fill="hold" grpId="0" id="20" nodeType="withEffect" presetClass="entr" presetID="21" presetSubtype="1">
                                  <p:stCondLst>
                                    <p:cond delay="0"/>
                                  </p:stCondLst>
                                  <p:childTnLst>
                                    <p:set>
                                      <p:cBhvr>
                                        <p:cTn dur="1" fill="hold" id="21">
                                          <p:stCondLst>
                                            <p:cond delay="0"/>
                                          </p:stCondLst>
                                        </p:cTn>
                                        <p:tgtEl>
                                          <p:spTgt spid="33797"/>
                                        </p:tgtEl>
                                        <p:attrNameLst>
                                          <p:attrName>style.visibility</p:attrName>
                                        </p:attrNameLst>
                                      </p:cBhvr>
                                      <p:to>
                                        <p:strVal val="visible"/>
                                      </p:to>
                                    </p:set>
                                    <p:animEffect filter="wheel(1)" transition="in">
                                      <p:cBhvr>
                                        <p:cTn dur="2000" id="22"/>
                                        <p:tgtEl>
                                          <p:spTgt spid="33797"/>
                                        </p:tgtEl>
                                      </p:cBhvr>
                                    </p:animEffect>
                                  </p:childTnLst>
                                </p:cTn>
                              </p:par>
                            </p:childTnLst>
                          </p:cTn>
                        </p:par>
                        <p:par>
                          <p:cTn fill="hold" id="23" nodeType="afterGroup">
                            <p:stCondLst>
                              <p:cond delay="2500"/>
                            </p:stCondLst>
                            <p:childTnLst>
                              <p:par>
                                <p:cTn fill="hold" grpId="0" id="24" nodeType="afterEffect" presetClass="entr" presetID="31" presetSubtype="0">
                                  <p:stCondLst>
                                    <p:cond delay="0"/>
                                  </p:stCondLst>
                                  <p:childTnLst>
                                    <p:set>
                                      <p:cBhvr>
                                        <p:cTn dur="1" fill="hold" id="25">
                                          <p:stCondLst>
                                            <p:cond delay="0"/>
                                          </p:stCondLst>
                                        </p:cTn>
                                        <p:tgtEl>
                                          <p:spTgt spid="33808"/>
                                        </p:tgtEl>
                                        <p:attrNameLst>
                                          <p:attrName>style.visibility</p:attrName>
                                        </p:attrNameLst>
                                      </p:cBhvr>
                                      <p:to>
                                        <p:strVal val="visible"/>
                                      </p:to>
                                    </p:set>
                                    <p:anim calcmode="lin" valueType="num">
                                      <p:cBhvr>
                                        <p:cTn dur="500" fill="hold" id="26"/>
                                        <p:tgtEl>
                                          <p:spTgt spid="33808"/>
                                        </p:tgtEl>
                                        <p:attrNameLst>
                                          <p:attrName>ppt_w</p:attrName>
                                        </p:attrNameLst>
                                      </p:cBhvr>
                                      <p:tavLst>
                                        <p:tav tm="0">
                                          <p:val>
                                            <p:fltVal val="0"/>
                                          </p:val>
                                        </p:tav>
                                        <p:tav tm="100000">
                                          <p:val>
                                            <p:strVal val="#ppt_w"/>
                                          </p:val>
                                        </p:tav>
                                      </p:tavLst>
                                    </p:anim>
                                    <p:anim calcmode="lin" valueType="num">
                                      <p:cBhvr>
                                        <p:cTn dur="500" fill="hold" id="27"/>
                                        <p:tgtEl>
                                          <p:spTgt spid="33808"/>
                                        </p:tgtEl>
                                        <p:attrNameLst>
                                          <p:attrName>ppt_h</p:attrName>
                                        </p:attrNameLst>
                                      </p:cBhvr>
                                      <p:tavLst>
                                        <p:tav tm="0">
                                          <p:val>
                                            <p:fltVal val="0"/>
                                          </p:val>
                                        </p:tav>
                                        <p:tav tm="100000">
                                          <p:val>
                                            <p:strVal val="#ppt_h"/>
                                          </p:val>
                                        </p:tav>
                                      </p:tavLst>
                                    </p:anim>
                                    <p:anim calcmode="lin" valueType="num">
                                      <p:cBhvr>
                                        <p:cTn dur="500" fill="hold" id="28"/>
                                        <p:tgtEl>
                                          <p:spTgt spid="33808"/>
                                        </p:tgtEl>
                                        <p:attrNameLst>
                                          <p:attrName>style.rotation</p:attrName>
                                        </p:attrNameLst>
                                      </p:cBhvr>
                                      <p:tavLst>
                                        <p:tav tm="0">
                                          <p:val>
                                            <p:fltVal val="90"/>
                                          </p:val>
                                        </p:tav>
                                        <p:tav tm="100000">
                                          <p:val>
                                            <p:fltVal val="0"/>
                                          </p:val>
                                        </p:tav>
                                      </p:tavLst>
                                    </p:anim>
                                    <p:animEffect filter="fade" transition="in">
                                      <p:cBhvr>
                                        <p:cTn dur="500" id="29"/>
                                        <p:tgtEl>
                                          <p:spTgt spid="33808"/>
                                        </p:tgtEl>
                                      </p:cBhvr>
                                    </p:animEffect>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33798"/>
                                        </p:tgtEl>
                                        <p:attrNameLst>
                                          <p:attrName>style.visibility</p:attrName>
                                        </p:attrNameLst>
                                      </p:cBhvr>
                                      <p:to>
                                        <p:strVal val="visible"/>
                                      </p:to>
                                    </p:set>
                                    <p:animEffect filter="wipe(left)" transition="in">
                                      <p:cBhvr>
                                        <p:cTn dur="500" id="33"/>
                                        <p:tgtEl>
                                          <p:spTgt spid="33798"/>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33799"/>
                                        </p:tgtEl>
                                        <p:attrNameLst>
                                          <p:attrName>style.visibility</p:attrName>
                                        </p:attrNameLst>
                                      </p:cBhvr>
                                      <p:to>
                                        <p:strVal val="visible"/>
                                      </p:to>
                                    </p:set>
                                    <p:animEffect filter="wipe(left)" transition="in">
                                      <p:cBhvr>
                                        <p:cTn dur="500" id="36"/>
                                        <p:tgtEl>
                                          <p:spTgt spid="33799"/>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33800"/>
                                        </p:tgtEl>
                                        <p:attrNameLst>
                                          <p:attrName>style.visibility</p:attrName>
                                        </p:attrNameLst>
                                      </p:cBhvr>
                                      <p:to>
                                        <p:strVal val="visible"/>
                                      </p:to>
                                    </p:set>
                                    <p:animEffect filter="wipe(up)" transition="in">
                                      <p:cBhvr>
                                        <p:cTn dur="500" id="39"/>
                                        <p:tgtEl>
                                          <p:spTgt spid="33800"/>
                                        </p:tgtEl>
                                      </p:cBhvr>
                                    </p:animEffect>
                                  </p:childTnLst>
                                </p:cTn>
                              </p:par>
                            </p:childTnLst>
                          </p:cTn>
                        </p:par>
                        <p:par>
                          <p:cTn fill="hold" id="40" nodeType="afterGroup">
                            <p:stCondLst>
                              <p:cond delay="3500"/>
                            </p:stCondLst>
                            <p:childTnLst>
                              <p:par>
                                <p:cTn fill="hold" grpId="0" id="41" nodeType="afterEffect" presetClass="entr" presetID="10" presetSubtype="0">
                                  <p:stCondLst>
                                    <p:cond delay="0"/>
                                  </p:stCondLst>
                                  <p:childTnLst>
                                    <p:set>
                                      <p:cBhvr>
                                        <p:cTn dur="1" fill="hold" id="42">
                                          <p:stCondLst>
                                            <p:cond delay="0"/>
                                          </p:stCondLst>
                                        </p:cTn>
                                        <p:tgtEl>
                                          <p:spTgt spid="33802"/>
                                        </p:tgtEl>
                                        <p:attrNameLst>
                                          <p:attrName>style.visibility</p:attrName>
                                        </p:attrNameLst>
                                      </p:cBhvr>
                                      <p:to>
                                        <p:strVal val="visible"/>
                                      </p:to>
                                    </p:set>
                                    <p:anim calcmode="lin" valueType="num">
                                      <p:cBhvr>
                                        <p:cTn dur="500" fill="hold" id="43"/>
                                        <p:tgtEl>
                                          <p:spTgt spid="33802"/>
                                        </p:tgtEl>
                                        <p:attrNameLst>
                                          <p:attrName>ppt_w</p:attrName>
                                        </p:attrNameLst>
                                      </p:cBhvr>
                                      <p:tavLst>
                                        <p:tav tm="0">
                                          <p:val>
                                            <p:fltVal val="0"/>
                                          </p:val>
                                        </p:tav>
                                        <p:tav tm="100000">
                                          <p:val>
                                            <p:strVal val="#ppt_w"/>
                                          </p:val>
                                        </p:tav>
                                      </p:tavLst>
                                    </p:anim>
                                    <p:anim calcmode="lin" valueType="num">
                                      <p:cBhvr>
                                        <p:cTn dur="500" fill="hold" id="44"/>
                                        <p:tgtEl>
                                          <p:spTgt spid="33802"/>
                                        </p:tgtEl>
                                        <p:attrNameLst>
                                          <p:attrName>ppt_h</p:attrName>
                                        </p:attrNameLst>
                                      </p:cBhvr>
                                      <p:tavLst>
                                        <p:tav tm="0">
                                          <p:val>
                                            <p:fltVal val="0"/>
                                          </p:val>
                                        </p:tav>
                                        <p:tav tm="100000">
                                          <p:val>
                                            <p:strVal val="#ppt_h"/>
                                          </p:val>
                                        </p:tav>
                                      </p:tavLst>
                                    </p:anim>
                                    <p:animEffect filter="fade" transition="in">
                                      <p:cBhvr>
                                        <p:cTn dur="500" id="45"/>
                                        <p:tgtEl>
                                          <p:spTgt spid="33802"/>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33801"/>
                                        </p:tgtEl>
                                        <p:attrNameLst>
                                          <p:attrName>style.visibility</p:attrName>
                                        </p:attrNameLst>
                                      </p:cBhvr>
                                      <p:to>
                                        <p:strVal val="visible"/>
                                      </p:to>
                                    </p:set>
                                    <p:anim calcmode="lin" valueType="num">
                                      <p:cBhvr>
                                        <p:cTn dur="500" fill="hold" id="48"/>
                                        <p:tgtEl>
                                          <p:spTgt spid="33801"/>
                                        </p:tgtEl>
                                        <p:attrNameLst>
                                          <p:attrName>ppt_w</p:attrName>
                                        </p:attrNameLst>
                                      </p:cBhvr>
                                      <p:tavLst>
                                        <p:tav tm="0">
                                          <p:val>
                                            <p:fltVal val="0"/>
                                          </p:val>
                                        </p:tav>
                                        <p:tav tm="100000">
                                          <p:val>
                                            <p:strVal val="#ppt_w"/>
                                          </p:val>
                                        </p:tav>
                                      </p:tavLst>
                                    </p:anim>
                                    <p:anim calcmode="lin" valueType="num">
                                      <p:cBhvr>
                                        <p:cTn dur="500" fill="hold" id="49"/>
                                        <p:tgtEl>
                                          <p:spTgt spid="33801"/>
                                        </p:tgtEl>
                                        <p:attrNameLst>
                                          <p:attrName>ppt_h</p:attrName>
                                        </p:attrNameLst>
                                      </p:cBhvr>
                                      <p:tavLst>
                                        <p:tav tm="0">
                                          <p:val>
                                            <p:fltVal val="0"/>
                                          </p:val>
                                        </p:tav>
                                        <p:tav tm="100000">
                                          <p:val>
                                            <p:strVal val="#ppt_h"/>
                                          </p:val>
                                        </p:tav>
                                      </p:tavLst>
                                    </p:anim>
                                    <p:animEffect filter="fade" transition="in">
                                      <p:cBhvr>
                                        <p:cTn dur="500" id="50"/>
                                        <p:tgtEl>
                                          <p:spTgt spid="33801"/>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33804"/>
                                        </p:tgtEl>
                                        <p:attrNameLst>
                                          <p:attrName>style.visibility</p:attrName>
                                        </p:attrNameLst>
                                      </p:cBhvr>
                                      <p:to>
                                        <p:strVal val="visible"/>
                                      </p:to>
                                    </p:set>
                                    <p:anim calcmode="lin" valueType="num">
                                      <p:cBhvr>
                                        <p:cTn dur="500" fill="hold" id="53"/>
                                        <p:tgtEl>
                                          <p:spTgt spid="33804"/>
                                        </p:tgtEl>
                                        <p:attrNameLst>
                                          <p:attrName>ppt_w</p:attrName>
                                        </p:attrNameLst>
                                      </p:cBhvr>
                                      <p:tavLst>
                                        <p:tav tm="0">
                                          <p:val>
                                            <p:fltVal val="0"/>
                                          </p:val>
                                        </p:tav>
                                        <p:tav tm="100000">
                                          <p:val>
                                            <p:strVal val="#ppt_w"/>
                                          </p:val>
                                        </p:tav>
                                      </p:tavLst>
                                    </p:anim>
                                    <p:anim calcmode="lin" valueType="num">
                                      <p:cBhvr>
                                        <p:cTn dur="500" fill="hold" id="54"/>
                                        <p:tgtEl>
                                          <p:spTgt spid="33804"/>
                                        </p:tgtEl>
                                        <p:attrNameLst>
                                          <p:attrName>ppt_h</p:attrName>
                                        </p:attrNameLst>
                                      </p:cBhvr>
                                      <p:tavLst>
                                        <p:tav tm="0">
                                          <p:val>
                                            <p:fltVal val="0"/>
                                          </p:val>
                                        </p:tav>
                                        <p:tav tm="100000">
                                          <p:val>
                                            <p:strVal val="#ppt_h"/>
                                          </p:val>
                                        </p:tav>
                                      </p:tavLst>
                                    </p:anim>
                                    <p:animEffect filter="fade" transition="in">
                                      <p:cBhvr>
                                        <p:cTn dur="500" id="55"/>
                                        <p:tgtEl>
                                          <p:spTgt spid="33804"/>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33803"/>
                                        </p:tgtEl>
                                        <p:attrNameLst>
                                          <p:attrName>style.visibility</p:attrName>
                                        </p:attrNameLst>
                                      </p:cBhvr>
                                      <p:to>
                                        <p:strVal val="visible"/>
                                      </p:to>
                                    </p:set>
                                    <p:anim calcmode="lin" valueType="num">
                                      <p:cBhvr>
                                        <p:cTn dur="500" fill="hold" id="58"/>
                                        <p:tgtEl>
                                          <p:spTgt spid="33803"/>
                                        </p:tgtEl>
                                        <p:attrNameLst>
                                          <p:attrName>ppt_w</p:attrName>
                                        </p:attrNameLst>
                                      </p:cBhvr>
                                      <p:tavLst>
                                        <p:tav tm="0">
                                          <p:val>
                                            <p:fltVal val="0"/>
                                          </p:val>
                                        </p:tav>
                                        <p:tav tm="100000">
                                          <p:val>
                                            <p:strVal val="#ppt_w"/>
                                          </p:val>
                                        </p:tav>
                                      </p:tavLst>
                                    </p:anim>
                                    <p:anim calcmode="lin" valueType="num">
                                      <p:cBhvr>
                                        <p:cTn dur="500" fill="hold" id="59"/>
                                        <p:tgtEl>
                                          <p:spTgt spid="33803"/>
                                        </p:tgtEl>
                                        <p:attrNameLst>
                                          <p:attrName>ppt_h</p:attrName>
                                        </p:attrNameLst>
                                      </p:cBhvr>
                                      <p:tavLst>
                                        <p:tav tm="0">
                                          <p:val>
                                            <p:fltVal val="0"/>
                                          </p:val>
                                        </p:tav>
                                        <p:tav tm="100000">
                                          <p:val>
                                            <p:strVal val="#ppt_h"/>
                                          </p:val>
                                        </p:tav>
                                      </p:tavLst>
                                    </p:anim>
                                    <p:animEffect filter="fade" transition="in">
                                      <p:cBhvr>
                                        <p:cTn dur="500" id="60"/>
                                        <p:tgtEl>
                                          <p:spTgt spid="33803"/>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33806"/>
                                        </p:tgtEl>
                                        <p:attrNameLst>
                                          <p:attrName>style.visibility</p:attrName>
                                        </p:attrNameLst>
                                      </p:cBhvr>
                                      <p:to>
                                        <p:strVal val="visible"/>
                                      </p:to>
                                    </p:set>
                                    <p:anim calcmode="lin" valueType="num">
                                      <p:cBhvr>
                                        <p:cTn dur="500" fill="hold" id="63"/>
                                        <p:tgtEl>
                                          <p:spTgt spid="33806"/>
                                        </p:tgtEl>
                                        <p:attrNameLst>
                                          <p:attrName>ppt_w</p:attrName>
                                        </p:attrNameLst>
                                      </p:cBhvr>
                                      <p:tavLst>
                                        <p:tav tm="0">
                                          <p:val>
                                            <p:fltVal val="0"/>
                                          </p:val>
                                        </p:tav>
                                        <p:tav tm="100000">
                                          <p:val>
                                            <p:strVal val="#ppt_w"/>
                                          </p:val>
                                        </p:tav>
                                      </p:tavLst>
                                    </p:anim>
                                    <p:anim calcmode="lin" valueType="num">
                                      <p:cBhvr>
                                        <p:cTn dur="500" fill="hold" id="64"/>
                                        <p:tgtEl>
                                          <p:spTgt spid="33806"/>
                                        </p:tgtEl>
                                        <p:attrNameLst>
                                          <p:attrName>ppt_h</p:attrName>
                                        </p:attrNameLst>
                                      </p:cBhvr>
                                      <p:tavLst>
                                        <p:tav tm="0">
                                          <p:val>
                                            <p:fltVal val="0"/>
                                          </p:val>
                                        </p:tav>
                                        <p:tav tm="100000">
                                          <p:val>
                                            <p:strVal val="#ppt_h"/>
                                          </p:val>
                                        </p:tav>
                                      </p:tavLst>
                                    </p:anim>
                                    <p:animEffect filter="fade" transition="in">
                                      <p:cBhvr>
                                        <p:cTn dur="500" id="65"/>
                                        <p:tgtEl>
                                          <p:spTgt spid="33806"/>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33805"/>
                                        </p:tgtEl>
                                        <p:attrNameLst>
                                          <p:attrName>style.visibility</p:attrName>
                                        </p:attrNameLst>
                                      </p:cBhvr>
                                      <p:to>
                                        <p:strVal val="visible"/>
                                      </p:to>
                                    </p:set>
                                    <p:anim calcmode="lin" valueType="num">
                                      <p:cBhvr>
                                        <p:cTn dur="500" fill="hold" id="68"/>
                                        <p:tgtEl>
                                          <p:spTgt spid="33805"/>
                                        </p:tgtEl>
                                        <p:attrNameLst>
                                          <p:attrName>ppt_w</p:attrName>
                                        </p:attrNameLst>
                                      </p:cBhvr>
                                      <p:tavLst>
                                        <p:tav tm="0">
                                          <p:val>
                                            <p:fltVal val="0"/>
                                          </p:val>
                                        </p:tav>
                                        <p:tav tm="100000">
                                          <p:val>
                                            <p:strVal val="#ppt_w"/>
                                          </p:val>
                                        </p:tav>
                                      </p:tavLst>
                                    </p:anim>
                                    <p:anim calcmode="lin" valueType="num">
                                      <p:cBhvr>
                                        <p:cTn dur="500" fill="hold" id="69"/>
                                        <p:tgtEl>
                                          <p:spTgt spid="33805"/>
                                        </p:tgtEl>
                                        <p:attrNameLst>
                                          <p:attrName>ppt_h</p:attrName>
                                        </p:attrNameLst>
                                      </p:cBhvr>
                                      <p:tavLst>
                                        <p:tav tm="0">
                                          <p:val>
                                            <p:fltVal val="0"/>
                                          </p:val>
                                        </p:tav>
                                        <p:tav tm="100000">
                                          <p:val>
                                            <p:strVal val="#ppt_h"/>
                                          </p:val>
                                        </p:tav>
                                      </p:tavLst>
                                    </p:anim>
                                    <p:animEffect filter="fade" transition="in">
                                      <p:cBhvr>
                                        <p:cTn dur="500" id="70"/>
                                        <p:tgtEl>
                                          <p:spTgt spid="33805"/>
                                        </p:tgtEl>
                                      </p:cBhvr>
                                    </p:animEffect>
                                  </p:childTnLst>
                                </p:cTn>
                              </p:par>
                            </p:childTnLst>
                          </p:cTn>
                        </p:par>
                        <p:par>
                          <p:cTn fill="hold" id="71" nodeType="afterGroup">
                            <p:stCondLst>
                              <p:cond delay="4000"/>
                            </p:stCondLst>
                            <p:childTnLst>
                              <p:par>
                                <p:cTn fill="hold" grpId="0" id="72" nodeType="afterEffect" presetClass="entr" presetID="31" presetSubtype="0">
                                  <p:stCondLst>
                                    <p:cond delay="0"/>
                                  </p:stCondLst>
                                  <p:childTnLst>
                                    <p:set>
                                      <p:cBhvr>
                                        <p:cTn dur="1" fill="hold" id="73">
                                          <p:stCondLst>
                                            <p:cond delay="0"/>
                                          </p:stCondLst>
                                        </p:cTn>
                                        <p:tgtEl>
                                          <p:spTgt spid="33811"/>
                                        </p:tgtEl>
                                        <p:attrNameLst>
                                          <p:attrName>style.visibility</p:attrName>
                                        </p:attrNameLst>
                                      </p:cBhvr>
                                      <p:to>
                                        <p:strVal val="visible"/>
                                      </p:to>
                                    </p:set>
                                    <p:anim calcmode="lin" valueType="num">
                                      <p:cBhvr>
                                        <p:cTn dur="500" fill="hold" id="74"/>
                                        <p:tgtEl>
                                          <p:spTgt spid="33811"/>
                                        </p:tgtEl>
                                        <p:attrNameLst>
                                          <p:attrName>ppt_w</p:attrName>
                                        </p:attrNameLst>
                                      </p:cBhvr>
                                      <p:tavLst>
                                        <p:tav tm="0">
                                          <p:val>
                                            <p:fltVal val="0"/>
                                          </p:val>
                                        </p:tav>
                                        <p:tav tm="100000">
                                          <p:val>
                                            <p:strVal val="#ppt_w"/>
                                          </p:val>
                                        </p:tav>
                                      </p:tavLst>
                                    </p:anim>
                                    <p:anim calcmode="lin" valueType="num">
                                      <p:cBhvr>
                                        <p:cTn dur="500" fill="hold" id="75"/>
                                        <p:tgtEl>
                                          <p:spTgt spid="33811"/>
                                        </p:tgtEl>
                                        <p:attrNameLst>
                                          <p:attrName>ppt_h</p:attrName>
                                        </p:attrNameLst>
                                      </p:cBhvr>
                                      <p:tavLst>
                                        <p:tav tm="0">
                                          <p:val>
                                            <p:fltVal val="0"/>
                                          </p:val>
                                        </p:tav>
                                        <p:tav tm="100000">
                                          <p:val>
                                            <p:strVal val="#ppt_h"/>
                                          </p:val>
                                        </p:tav>
                                      </p:tavLst>
                                    </p:anim>
                                    <p:anim calcmode="lin" valueType="num">
                                      <p:cBhvr>
                                        <p:cTn dur="500" fill="hold" id="76"/>
                                        <p:tgtEl>
                                          <p:spTgt spid="33811"/>
                                        </p:tgtEl>
                                        <p:attrNameLst>
                                          <p:attrName>style.rotation</p:attrName>
                                        </p:attrNameLst>
                                      </p:cBhvr>
                                      <p:tavLst>
                                        <p:tav tm="0">
                                          <p:val>
                                            <p:fltVal val="90"/>
                                          </p:val>
                                        </p:tav>
                                        <p:tav tm="100000">
                                          <p:val>
                                            <p:fltVal val="0"/>
                                          </p:val>
                                        </p:tav>
                                      </p:tavLst>
                                    </p:anim>
                                    <p:animEffect filter="fade" transition="in">
                                      <p:cBhvr>
                                        <p:cTn dur="500" id="77"/>
                                        <p:tgtEl>
                                          <p:spTgt spid="33811"/>
                                        </p:tgtEl>
                                      </p:cBhvr>
                                    </p:animEffect>
                                  </p:childTnLst>
                                </p:cTn>
                              </p:par>
                            </p:childTnLst>
                          </p:cTn>
                        </p:par>
                        <p:par>
                          <p:cTn fill="hold" id="78" nodeType="afterGroup">
                            <p:stCondLst>
                              <p:cond delay="4500"/>
                            </p:stCondLst>
                            <p:childTnLst>
                              <p:par>
                                <p:cTn fill="hold" grpId="0" id="79" nodeType="afterEffect" presetClass="entr" presetID="22" presetSubtype="8">
                                  <p:stCondLst>
                                    <p:cond delay="0"/>
                                  </p:stCondLst>
                                  <p:childTnLst>
                                    <p:set>
                                      <p:cBhvr>
                                        <p:cTn dur="1" fill="hold" id="80">
                                          <p:stCondLst>
                                            <p:cond delay="0"/>
                                          </p:stCondLst>
                                        </p:cTn>
                                        <p:tgtEl>
                                          <p:spTgt spid="33812"/>
                                        </p:tgtEl>
                                        <p:attrNameLst>
                                          <p:attrName>style.visibility</p:attrName>
                                        </p:attrNameLst>
                                      </p:cBhvr>
                                      <p:to>
                                        <p:strVal val="visible"/>
                                      </p:to>
                                    </p:set>
                                    <p:animEffect filter="wipe(left)" transition="in">
                                      <p:cBhvr>
                                        <p:cTn dur="500" id="81"/>
                                        <p:tgtEl>
                                          <p:spTgt spid="33812"/>
                                        </p:tgtEl>
                                      </p:cBhvr>
                                    </p:animEffect>
                                  </p:childTnLst>
                                </p:cTn>
                              </p:par>
                            </p:childTnLst>
                          </p:cTn>
                        </p:par>
                        <p:par>
                          <p:cTn fill="hold" id="82" nodeType="afterGroup">
                            <p:stCondLst>
                              <p:cond delay="5000"/>
                            </p:stCondLst>
                            <p:childTnLst>
                              <p:par>
                                <p:cTn fill="hold" grpId="0" id="83" nodeType="afterEffect" presetClass="entr" presetID="31" presetSubtype="0">
                                  <p:stCondLst>
                                    <p:cond delay="0"/>
                                  </p:stCondLst>
                                  <p:childTnLst>
                                    <p:set>
                                      <p:cBhvr>
                                        <p:cTn dur="1" fill="hold" id="84">
                                          <p:stCondLst>
                                            <p:cond delay="0"/>
                                          </p:stCondLst>
                                        </p:cTn>
                                        <p:tgtEl>
                                          <p:spTgt spid="33810"/>
                                        </p:tgtEl>
                                        <p:attrNameLst>
                                          <p:attrName>style.visibility</p:attrName>
                                        </p:attrNameLst>
                                      </p:cBhvr>
                                      <p:to>
                                        <p:strVal val="visible"/>
                                      </p:to>
                                    </p:set>
                                    <p:anim calcmode="lin" valueType="num">
                                      <p:cBhvr>
                                        <p:cTn dur="500" fill="hold" id="85"/>
                                        <p:tgtEl>
                                          <p:spTgt spid="33810"/>
                                        </p:tgtEl>
                                        <p:attrNameLst>
                                          <p:attrName>ppt_w</p:attrName>
                                        </p:attrNameLst>
                                      </p:cBhvr>
                                      <p:tavLst>
                                        <p:tav tm="0">
                                          <p:val>
                                            <p:fltVal val="0"/>
                                          </p:val>
                                        </p:tav>
                                        <p:tav tm="100000">
                                          <p:val>
                                            <p:strVal val="#ppt_w"/>
                                          </p:val>
                                        </p:tav>
                                      </p:tavLst>
                                    </p:anim>
                                    <p:anim calcmode="lin" valueType="num">
                                      <p:cBhvr>
                                        <p:cTn dur="500" fill="hold" id="86"/>
                                        <p:tgtEl>
                                          <p:spTgt spid="33810"/>
                                        </p:tgtEl>
                                        <p:attrNameLst>
                                          <p:attrName>ppt_h</p:attrName>
                                        </p:attrNameLst>
                                      </p:cBhvr>
                                      <p:tavLst>
                                        <p:tav tm="0">
                                          <p:val>
                                            <p:fltVal val="0"/>
                                          </p:val>
                                        </p:tav>
                                        <p:tav tm="100000">
                                          <p:val>
                                            <p:strVal val="#ppt_h"/>
                                          </p:val>
                                        </p:tav>
                                      </p:tavLst>
                                    </p:anim>
                                    <p:anim calcmode="lin" valueType="num">
                                      <p:cBhvr>
                                        <p:cTn dur="500" fill="hold" id="87"/>
                                        <p:tgtEl>
                                          <p:spTgt spid="33810"/>
                                        </p:tgtEl>
                                        <p:attrNameLst>
                                          <p:attrName>style.rotation</p:attrName>
                                        </p:attrNameLst>
                                      </p:cBhvr>
                                      <p:tavLst>
                                        <p:tav tm="0">
                                          <p:val>
                                            <p:fltVal val="90"/>
                                          </p:val>
                                        </p:tav>
                                        <p:tav tm="100000">
                                          <p:val>
                                            <p:fltVal val="0"/>
                                          </p:val>
                                        </p:tav>
                                      </p:tavLst>
                                    </p:anim>
                                    <p:animEffect filter="fade" transition="in">
                                      <p:cBhvr>
                                        <p:cTn dur="500" id="88"/>
                                        <p:tgtEl>
                                          <p:spTgt spid="33810"/>
                                        </p:tgtEl>
                                      </p:cBhvr>
                                    </p:animEffect>
                                  </p:childTnLst>
                                </p:cTn>
                              </p:par>
                            </p:childTnLst>
                          </p:cTn>
                        </p:par>
                        <p:par>
                          <p:cTn fill="hold" id="89" nodeType="afterGroup">
                            <p:stCondLst>
                              <p:cond delay="5500"/>
                            </p:stCondLst>
                            <p:childTnLst>
                              <p:par>
                                <p:cTn fill="hold" grpId="0" id="90" nodeType="afterEffect" presetClass="entr" presetID="22" presetSubtype="8">
                                  <p:stCondLst>
                                    <p:cond delay="0"/>
                                  </p:stCondLst>
                                  <p:childTnLst>
                                    <p:set>
                                      <p:cBhvr>
                                        <p:cTn dur="1" fill="hold" id="91">
                                          <p:stCondLst>
                                            <p:cond delay="0"/>
                                          </p:stCondLst>
                                        </p:cTn>
                                        <p:tgtEl>
                                          <p:spTgt spid="33813"/>
                                        </p:tgtEl>
                                        <p:attrNameLst>
                                          <p:attrName>style.visibility</p:attrName>
                                        </p:attrNameLst>
                                      </p:cBhvr>
                                      <p:to>
                                        <p:strVal val="visible"/>
                                      </p:to>
                                    </p:set>
                                    <p:animEffect filter="wipe(left)" transition="in">
                                      <p:cBhvr>
                                        <p:cTn dur="500" id="92"/>
                                        <p:tgtEl>
                                          <p:spTgt spid="33813"/>
                                        </p:tgtEl>
                                      </p:cBhvr>
                                    </p:animEffect>
                                  </p:childTnLst>
                                </p:cTn>
                              </p:par>
                            </p:childTnLst>
                          </p:cTn>
                        </p:par>
                        <p:par>
                          <p:cTn fill="hold" id="93" nodeType="afterGroup">
                            <p:stCondLst>
                              <p:cond delay="6000"/>
                            </p:stCondLst>
                            <p:childTnLst>
                              <p:par>
                                <p:cTn fill="hold" grpId="0" id="94" nodeType="afterEffect" presetClass="entr" presetID="31" presetSubtype="0">
                                  <p:stCondLst>
                                    <p:cond delay="0"/>
                                  </p:stCondLst>
                                  <p:childTnLst>
                                    <p:set>
                                      <p:cBhvr>
                                        <p:cTn dur="1" fill="hold" id="95">
                                          <p:stCondLst>
                                            <p:cond delay="0"/>
                                          </p:stCondLst>
                                        </p:cTn>
                                        <p:tgtEl>
                                          <p:spTgt spid="33809"/>
                                        </p:tgtEl>
                                        <p:attrNameLst>
                                          <p:attrName>style.visibility</p:attrName>
                                        </p:attrNameLst>
                                      </p:cBhvr>
                                      <p:to>
                                        <p:strVal val="visible"/>
                                      </p:to>
                                    </p:set>
                                    <p:anim calcmode="lin" valueType="num">
                                      <p:cBhvr>
                                        <p:cTn dur="500" fill="hold" id="96"/>
                                        <p:tgtEl>
                                          <p:spTgt spid="33809"/>
                                        </p:tgtEl>
                                        <p:attrNameLst>
                                          <p:attrName>ppt_w</p:attrName>
                                        </p:attrNameLst>
                                      </p:cBhvr>
                                      <p:tavLst>
                                        <p:tav tm="0">
                                          <p:val>
                                            <p:fltVal val="0"/>
                                          </p:val>
                                        </p:tav>
                                        <p:tav tm="100000">
                                          <p:val>
                                            <p:strVal val="#ppt_w"/>
                                          </p:val>
                                        </p:tav>
                                      </p:tavLst>
                                    </p:anim>
                                    <p:anim calcmode="lin" valueType="num">
                                      <p:cBhvr>
                                        <p:cTn dur="500" fill="hold" id="97"/>
                                        <p:tgtEl>
                                          <p:spTgt spid="33809"/>
                                        </p:tgtEl>
                                        <p:attrNameLst>
                                          <p:attrName>ppt_h</p:attrName>
                                        </p:attrNameLst>
                                      </p:cBhvr>
                                      <p:tavLst>
                                        <p:tav tm="0">
                                          <p:val>
                                            <p:fltVal val="0"/>
                                          </p:val>
                                        </p:tav>
                                        <p:tav tm="100000">
                                          <p:val>
                                            <p:strVal val="#ppt_h"/>
                                          </p:val>
                                        </p:tav>
                                      </p:tavLst>
                                    </p:anim>
                                    <p:anim calcmode="lin" valueType="num">
                                      <p:cBhvr>
                                        <p:cTn dur="500" fill="hold" id="98"/>
                                        <p:tgtEl>
                                          <p:spTgt spid="33809"/>
                                        </p:tgtEl>
                                        <p:attrNameLst>
                                          <p:attrName>style.rotation</p:attrName>
                                        </p:attrNameLst>
                                      </p:cBhvr>
                                      <p:tavLst>
                                        <p:tav tm="0">
                                          <p:val>
                                            <p:fltVal val="90"/>
                                          </p:val>
                                        </p:tav>
                                        <p:tav tm="100000">
                                          <p:val>
                                            <p:fltVal val="0"/>
                                          </p:val>
                                        </p:tav>
                                      </p:tavLst>
                                    </p:anim>
                                    <p:animEffect filter="fade" transition="in">
                                      <p:cBhvr>
                                        <p:cTn dur="500" id="99"/>
                                        <p:tgtEl>
                                          <p:spTgt spid="33809"/>
                                        </p:tgtEl>
                                      </p:cBhvr>
                                    </p:animEffect>
                                  </p:childTnLst>
                                </p:cTn>
                              </p:par>
                            </p:childTnLst>
                          </p:cTn>
                        </p:par>
                        <p:par>
                          <p:cTn fill="hold" id="100" nodeType="afterGroup">
                            <p:stCondLst>
                              <p:cond delay="6500"/>
                            </p:stCondLst>
                            <p:childTnLst>
                              <p:par>
                                <p:cTn fill="hold" grpId="0" id="101" nodeType="afterEffect" presetClass="entr" presetID="22" presetSubtype="8">
                                  <p:stCondLst>
                                    <p:cond delay="0"/>
                                  </p:stCondLst>
                                  <p:childTnLst>
                                    <p:set>
                                      <p:cBhvr>
                                        <p:cTn dur="1" fill="hold" id="102">
                                          <p:stCondLst>
                                            <p:cond delay="0"/>
                                          </p:stCondLst>
                                        </p:cTn>
                                        <p:tgtEl>
                                          <p:spTgt spid="33814"/>
                                        </p:tgtEl>
                                        <p:attrNameLst>
                                          <p:attrName>style.visibility</p:attrName>
                                        </p:attrNameLst>
                                      </p:cBhvr>
                                      <p:to>
                                        <p:strVal val="visible"/>
                                      </p:to>
                                    </p:set>
                                    <p:animEffect filter="wipe(left)" transition="in">
                                      <p:cBhvr>
                                        <p:cTn dur="500" id="103"/>
                                        <p:tgtEl>
                                          <p:spTgt spid="338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794"/>
      <p:bldP grpId="0" spid="33795"/>
      <p:bldP grpId="1" spid="33795"/>
      <p:bldP grpId="0" spid="33796"/>
      <p:bldP grpId="1" spid="33796"/>
      <p:bldP grpId="0" spid="33797"/>
      <p:bldP grpId="0" spid="33798"/>
      <p:bldP grpId="0" spid="33799"/>
      <p:bldP grpId="0" spid="33800"/>
      <p:bldP grpId="0" spid="33801"/>
      <p:bldP grpId="0" spid="33802"/>
      <p:bldP grpId="0" spid="33803"/>
      <p:bldP grpId="0" spid="33804"/>
      <p:bldP grpId="0" spid="33805"/>
      <p:bldP grpId="0" spid="33806"/>
      <p:bldP grpId="0" spid="33807"/>
      <p:bldP grpId="0" spid="33808"/>
      <p:bldP grpId="0" spid="33809"/>
      <p:bldP grpId="0" spid="33810"/>
      <p:bldP grpId="0" spid="33811"/>
      <p:bldP grpId="0" spid="33812"/>
      <p:bldP grpId="0" spid="33813"/>
      <p:bldP grpId="0" spid="3381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34819"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0"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1" name="Freeform 6"/>
          <p:cNvSpPr>
            <a:spLocks noEditPoints="1"/>
          </p:cNvSpPr>
          <p:nvPr/>
        </p:nvSpPr>
        <p:spPr bwMode="auto">
          <a:xfrm>
            <a:off x="8477250" y="3019425"/>
            <a:ext cx="2101850" cy="2101850"/>
          </a:xfrm>
          <a:custGeom>
            <a:gdLst>
              <a:gd fmla="*/ 2097348 w 2801" name="T0"/>
              <a:gd fmla="*/ 1151102 h 2801" name="T1"/>
              <a:gd fmla="*/ 2101850 w 2801" name="T2"/>
              <a:gd fmla="*/ 1051300 h 2801" name="T3"/>
              <a:gd fmla="*/ 2097348 w 2801" name="T4"/>
              <a:gd fmla="*/ 951498 h 2801" name="T5"/>
              <a:gd fmla="*/ 1882735 w 2801" name="T6"/>
              <a:gd fmla="*/ 928236 h 2801" name="T7"/>
              <a:gd fmla="*/ 1833209 w 2801" name="T8"/>
              <a:gd fmla="*/ 741388 h 2801" name="T9"/>
              <a:gd fmla="*/ 2007301 w 2801" name="T10"/>
              <a:gd fmla="*/ 614572 h 2801" name="T11"/>
              <a:gd fmla="*/ 1907498 w 2801" name="T12"/>
              <a:gd fmla="*/ 441231 h 2801" name="T13"/>
              <a:gd fmla="*/ 1710145 w 2801" name="T14"/>
              <a:gd fmla="*/ 529027 h 2801" name="T15"/>
              <a:gd fmla="*/ 1573574 w 2801" name="T16"/>
              <a:gd fmla="*/ 392455 h 2801" name="T17"/>
              <a:gd fmla="*/ 1660619 w 2801" name="T18"/>
              <a:gd fmla="*/ 195102 h 2801" name="T19"/>
              <a:gd fmla="*/ 1488029 w 2801" name="T20"/>
              <a:gd fmla="*/ 95300 h 2801" name="T21"/>
              <a:gd fmla="*/ 1361212 w 2801" name="T22"/>
              <a:gd fmla="*/ 269391 h 2801" name="T23"/>
              <a:gd fmla="*/ 1173614 w 2801" name="T24"/>
              <a:gd fmla="*/ 219115 h 2801" name="T25"/>
              <a:gd fmla="*/ 1151102 w 2801" name="T26"/>
              <a:gd fmla="*/ 5253 h 2801" name="T27"/>
              <a:gd fmla="*/ 1051300 w 2801" name="T28"/>
              <a:gd fmla="*/ 0 h 2801" name="T29"/>
              <a:gd fmla="*/ 951498 w 2801" name="T30"/>
              <a:gd fmla="*/ 5253 h 2801" name="T31"/>
              <a:gd fmla="*/ 928986 w 2801" name="T32"/>
              <a:gd fmla="*/ 219115 h 2801" name="T33"/>
              <a:gd fmla="*/ 741388 w 2801" name="T34"/>
              <a:gd fmla="*/ 269391 h 2801" name="T35"/>
              <a:gd fmla="*/ 614572 w 2801" name="T36"/>
              <a:gd fmla="*/ 95300 h 2801" name="T37"/>
              <a:gd fmla="*/ 441231 w 2801" name="T38"/>
              <a:gd fmla="*/ 195102 h 2801" name="T39"/>
              <a:gd fmla="*/ 529027 w 2801" name="T40"/>
              <a:gd fmla="*/ 392455 h 2801" name="T41"/>
              <a:gd fmla="*/ 392455 w 2801" name="T42"/>
              <a:gd fmla="*/ 529027 h 2801" name="T43"/>
              <a:gd fmla="*/ 195102 w 2801" name="T44"/>
              <a:gd fmla="*/ 441231 h 2801" name="T45"/>
              <a:gd fmla="*/ 95300 w 2801" name="T46"/>
              <a:gd fmla="*/ 614572 h 2801" name="T47"/>
              <a:gd fmla="*/ 269391 w 2801" name="T48"/>
              <a:gd fmla="*/ 741388 h 2801" name="T49"/>
              <a:gd fmla="*/ 219115 w 2801" name="T50"/>
              <a:gd fmla="*/ 928236 h 2801" name="T51"/>
              <a:gd fmla="*/ 5253 w 2801" name="T52"/>
              <a:gd fmla="*/ 951498 h 2801" name="T53"/>
              <a:gd fmla="*/ 0 w 2801" name="T54"/>
              <a:gd fmla="*/ 1051300 h 2801" name="T55"/>
              <a:gd fmla="*/ 5253 w 2801" name="T56"/>
              <a:gd fmla="*/ 1151102 h 2801" name="T57"/>
              <a:gd fmla="*/ 219115 w 2801" name="T58"/>
              <a:gd fmla="*/ 1173614 h 2801" name="T59"/>
              <a:gd fmla="*/ 269391 w 2801" name="T60"/>
              <a:gd fmla="*/ 1361212 h 2801" name="T61"/>
              <a:gd fmla="*/ 95300 w 2801" name="T62"/>
              <a:gd fmla="*/ 1488029 h 2801" name="T63"/>
              <a:gd fmla="*/ 195102 w 2801" name="T64"/>
              <a:gd fmla="*/ 1660619 h 2801" name="T65"/>
              <a:gd fmla="*/ 392455 w 2801" name="T66"/>
              <a:gd fmla="*/ 1573574 h 2801" name="T67"/>
              <a:gd fmla="*/ 529027 w 2801" name="T68"/>
              <a:gd fmla="*/ 1710145 h 2801" name="T69"/>
              <a:gd fmla="*/ 441231 w 2801" name="T70"/>
              <a:gd fmla="*/ 1907498 h 2801" name="T71"/>
              <a:gd fmla="*/ 614572 w 2801" name="T72"/>
              <a:gd fmla="*/ 2007301 h 2801" name="T73"/>
              <a:gd fmla="*/ 741388 w 2801" name="T74"/>
              <a:gd fmla="*/ 1833209 h 2801" name="T75"/>
              <a:gd fmla="*/ 928986 w 2801" name="T76"/>
              <a:gd fmla="*/ 1882735 h 2801" name="T77"/>
              <a:gd fmla="*/ 951498 w 2801" name="T78"/>
              <a:gd fmla="*/ 2097348 h 2801" name="T79"/>
              <a:gd fmla="*/ 1051300 w 2801" name="T80"/>
              <a:gd fmla="*/ 2101850 h 2801" name="T81"/>
              <a:gd fmla="*/ 1151102 w 2801" name="T82"/>
              <a:gd fmla="*/ 2097348 h 2801" name="T83"/>
              <a:gd fmla="*/ 1173614 w 2801" name="T84"/>
              <a:gd fmla="*/ 1882735 h 2801" name="T85"/>
              <a:gd fmla="*/ 1361212 w 2801" name="T86"/>
              <a:gd fmla="*/ 1833209 h 2801" name="T87"/>
              <a:gd fmla="*/ 1488029 w 2801" name="T88"/>
              <a:gd fmla="*/ 2007301 h 2801" name="T89"/>
              <a:gd fmla="*/ 1661369 w 2801" name="T90"/>
              <a:gd fmla="*/ 1907498 h 2801" name="T91"/>
              <a:gd fmla="*/ 1573574 w 2801" name="T92"/>
              <a:gd fmla="*/ 1710145 h 2801" name="T93"/>
              <a:gd fmla="*/ 1710145 w 2801" name="T94"/>
              <a:gd fmla="*/ 1573574 h 2801" name="T95"/>
              <a:gd fmla="*/ 1907498 w 2801" name="T96"/>
              <a:gd fmla="*/ 1660619 h 2801" name="T97"/>
              <a:gd fmla="*/ 2007301 w 2801" name="T98"/>
              <a:gd fmla="*/ 1488029 h 2801" name="T99"/>
              <a:gd fmla="*/ 1833209 w 2801" name="T100"/>
              <a:gd fmla="*/ 1361212 h 2801" name="T101"/>
              <a:gd fmla="*/ 1882735 w 2801" name="T102"/>
              <a:gd fmla="*/ 1173614 h 2801" name="T103"/>
              <a:gd fmla="*/ 2097348 w 2801" name="T104"/>
              <a:gd fmla="*/ 1151102 h 2801" name="T105"/>
              <a:gd fmla="*/ 1051300 w 2801" name="T106"/>
              <a:gd fmla="*/ 366192 h 2801" name="T107"/>
              <a:gd fmla="*/ 1735658 w 2801" name="T108"/>
              <a:gd fmla="*/ 1051300 h 2801" name="T109"/>
              <a:gd fmla="*/ 1051300 w 2801" name="T110"/>
              <a:gd fmla="*/ 1735658 h 2801" name="T111"/>
              <a:gd fmla="*/ 366192 w 2801" name="T112"/>
              <a:gd fmla="*/ 1051300 h 2801" name="T113"/>
              <a:gd fmla="*/ 1051300 w 2801" name="T114"/>
              <a:gd fmla="*/ 366192 h 280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801" w="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2" name="Freeform 7"/>
          <p:cNvSpPr>
            <a:spLocks noEditPoints="1"/>
          </p:cNvSpPr>
          <p:nvPr/>
        </p:nvSpPr>
        <p:spPr bwMode="auto">
          <a:xfrm>
            <a:off x="6289675" y="1995488"/>
            <a:ext cx="2493963" cy="2492375"/>
          </a:xfrm>
          <a:custGeom>
            <a:gdLst>
              <a:gd fmla="*/ 2488708 w 3322" name="T0"/>
              <a:gd fmla="*/ 1365479 h 3322" name="T1"/>
              <a:gd fmla="*/ 2493963 w 3322" name="T2"/>
              <a:gd fmla="*/ 1246188 h 3322" name="T3"/>
              <a:gd fmla="*/ 2488708 w 3322" name="T4"/>
              <a:gd fmla="*/ 1127646 h 3322" name="T5"/>
              <a:gd fmla="*/ 2234206 w 3322" name="T6"/>
              <a:gd fmla="*/ 1101387 h 3322" name="T7"/>
              <a:gd fmla="*/ 2174898 w 3322" name="T8"/>
              <a:gd fmla="*/ 879309 h 3322" name="T9"/>
              <a:gd fmla="*/ 2381352 w 3322" name="T10"/>
              <a:gd fmla="*/ 729256 h 3322" name="T11"/>
              <a:gd fmla="*/ 2262735 w 3322" name="T12"/>
              <a:gd fmla="*/ 523684 h 3322" name="T13"/>
              <a:gd fmla="*/ 2029254 w 3322" name="T14"/>
              <a:gd fmla="*/ 627220 h 3322" name="T15"/>
              <a:gd fmla="*/ 1866343 w 3322" name="T16"/>
              <a:gd fmla="*/ 465163 h 3322" name="T17"/>
              <a:gd fmla="*/ 1970696 w 3322" name="T18"/>
              <a:gd fmla="*/ 231081 h 3322" name="T19"/>
              <a:gd fmla="*/ 1764993 w 3322" name="T20"/>
              <a:gd fmla="*/ 112540 h 3322" name="T21"/>
              <a:gd fmla="*/ 1614845 w 3322" name="T22"/>
              <a:gd fmla="*/ 319612 h 3322" name="T23"/>
              <a:gd fmla="*/ 1392625 w 3322" name="T24"/>
              <a:gd fmla="*/ 260341 h 3322" name="T25"/>
              <a:gd fmla="*/ 1365599 w 3322" name="T26"/>
              <a:gd fmla="*/ 6002 h 3322" name="T27"/>
              <a:gd fmla="*/ 1246982 w 3322" name="T28"/>
              <a:gd fmla="*/ 0 h 3322" name="T29"/>
              <a:gd fmla="*/ 1128364 w 3322" name="T30"/>
              <a:gd fmla="*/ 6002 h 3322" name="T31"/>
              <a:gd fmla="*/ 1101338 w 3322" name="T32"/>
              <a:gd fmla="*/ 260341 h 3322" name="T33"/>
              <a:gd fmla="*/ 879118 w 3322" name="T34"/>
              <a:gd fmla="*/ 319612 h 3322" name="T35"/>
              <a:gd fmla="*/ 728970 w 3322" name="T36"/>
              <a:gd fmla="*/ 112540 h 3322" name="T37"/>
              <a:gd fmla="*/ 523267 w 3322" name="T38"/>
              <a:gd fmla="*/ 231081 h 3322" name="T39"/>
              <a:gd fmla="*/ 627620 w 3322" name="T40"/>
              <a:gd fmla="*/ 465163 h 3322" name="T41"/>
              <a:gd fmla="*/ 464709 w 3322" name="T42"/>
              <a:gd fmla="*/ 627220 h 3322" name="T43"/>
              <a:gd fmla="*/ 231228 w 3322" name="T44"/>
              <a:gd fmla="*/ 523684 h 3322" name="T45"/>
              <a:gd fmla="*/ 112611 w 3322" name="T46"/>
              <a:gd fmla="*/ 729256 h 3322" name="T47"/>
              <a:gd fmla="*/ 319065 w 3322" name="T48"/>
              <a:gd fmla="*/ 879309 h 3322" name="T49"/>
              <a:gd fmla="*/ 259757 w 3322" name="T50"/>
              <a:gd fmla="*/ 1101387 h 3322" name="T51"/>
              <a:gd fmla="*/ 6006 w 3322" name="T52"/>
              <a:gd fmla="*/ 1127646 h 3322" name="T53"/>
              <a:gd fmla="*/ 0 w 3322" name="T54"/>
              <a:gd fmla="*/ 1246188 h 3322" name="T55"/>
              <a:gd fmla="*/ 6006 w 3322" name="T56"/>
              <a:gd fmla="*/ 1365479 h 3322" name="T57"/>
              <a:gd fmla="*/ 259757 w 3322" name="T58"/>
              <a:gd fmla="*/ 1391739 h 3322" name="T59"/>
              <a:gd fmla="*/ 319065 w 3322" name="T60"/>
              <a:gd fmla="*/ 1613817 h 3322" name="T61"/>
              <a:gd fmla="*/ 112611 w 3322" name="T62"/>
              <a:gd fmla="*/ 1763869 h 3322" name="T63"/>
              <a:gd fmla="*/ 231228 w 3322" name="T64"/>
              <a:gd fmla="*/ 1969441 h 3322" name="T65"/>
              <a:gd fmla="*/ 464709 w 3322" name="T66"/>
              <a:gd fmla="*/ 1865155 h 3322" name="T67"/>
              <a:gd fmla="*/ 627620 w 3322" name="T68"/>
              <a:gd fmla="*/ 2027962 h 3322" name="T69"/>
              <a:gd fmla="*/ 523267 w 3322" name="T70"/>
              <a:gd fmla="*/ 2261294 h 3322" name="T71"/>
              <a:gd fmla="*/ 728970 w 3322" name="T72"/>
              <a:gd fmla="*/ 2380586 h 3322" name="T73"/>
              <a:gd fmla="*/ 879118 w 3322" name="T74"/>
              <a:gd fmla="*/ 2173513 h 3322" name="T75"/>
              <a:gd fmla="*/ 1101338 w 3322" name="T76"/>
              <a:gd fmla="*/ 2232784 h 3322" name="T77"/>
              <a:gd fmla="*/ 1128364 w 3322" name="T78"/>
              <a:gd fmla="*/ 2487123 h 3322" name="T79"/>
              <a:gd fmla="*/ 1246982 w 3322" name="T80"/>
              <a:gd fmla="*/ 2492375 h 3322" name="T81"/>
              <a:gd fmla="*/ 1365599 w 3322" name="T82"/>
              <a:gd fmla="*/ 2487123 h 3322" name="T83"/>
              <a:gd fmla="*/ 1392625 w 3322" name="T84"/>
              <a:gd fmla="*/ 2232784 h 3322" name="T85"/>
              <a:gd fmla="*/ 1614845 w 3322" name="T86"/>
              <a:gd fmla="*/ 2173513 h 3322" name="T87"/>
              <a:gd fmla="*/ 1764993 w 3322" name="T88"/>
              <a:gd fmla="*/ 2380586 h 3322" name="T89"/>
              <a:gd fmla="*/ 1970696 w 3322" name="T90"/>
              <a:gd fmla="*/ 2261294 h 3322" name="T91"/>
              <a:gd fmla="*/ 1866343 w 3322" name="T92"/>
              <a:gd fmla="*/ 2027962 h 3322" name="T93"/>
              <a:gd fmla="*/ 2029254 w 3322" name="T94"/>
              <a:gd fmla="*/ 1865155 h 3322" name="T95"/>
              <a:gd fmla="*/ 2262735 w 3322" name="T96"/>
              <a:gd fmla="*/ 1969441 h 3322" name="T97"/>
              <a:gd fmla="*/ 2381352 w 3322" name="T98"/>
              <a:gd fmla="*/ 1763869 h 3322" name="T99"/>
              <a:gd fmla="*/ 2174898 w 3322" name="T100"/>
              <a:gd fmla="*/ 1613817 h 3322" name="T101"/>
              <a:gd fmla="*/ 2234206 w 3322" name="T102"/>
              <a:gd fmla="*/ 1391739 h 3322" name="T103"/>
              <a:gd fmla="*/ 2488708 w 3322" name="T104"/>
              <a:gd fmla="*/ 1365479 h 3322" name="T105"/>
              <a:gd fmla="*/ 1246982 w 3322" name="T106"/>
              <a:gd fmla="*/ 439654 h 3322" name="T107"/>
              <a:gd fmla="*/ 2054029 w 3322" name="T108"/>
              <a:gd fmla="*/ 1246188 h 3322" name="T109"/>
              <a:gd fmla="*/ 1246982 w 3322" name="T110"/>
              <a:gd fmla="*/ 2053471 h 3322" name="T111"/>
              <a:gd fmla="*/ 439934 w 3322" name="T112"/>
              <a:gd fmla="*/ 1246188 h 3322" name="T113"/>
              <a:gd fmla="*/ 1246982 w 3322" name="T114"/>
              <a:gd fmla="*/ 439654 h 332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322" w="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3" name="Freeform 8"/>
          <p:cNvSpPr>
            <a:spLocks noEditPoints="1"/>
          </p:cNvSpPr>
          <p:nvPr/>
        </p:nvSpPr>
        <p:spPr bwMode="auto">
          <a:xfrm>
            <a:off x="1346200" y="1989138"/>
            <a:ext cx="2493963" cy="2493962"/>
          </a:xfrm>
          <a:custGeom>
            <a:gdLst>
              <a:gd fmla="*/ 2487957 w 3322" name="T0"/>
              <a:gd fmla="*/ 1365598 h 3322" name="T1"/>
              <a:gd fmla="*/ 2493963 w 3322" name="T2"/>
              <a:gd fmla="*/ 1246981 h 3322" name="T3"/>
              <a:gd fmla="*/ 2487957 w 3322" name="T4"/>
              <a:gd fmla="*/ 1128364 h 3322" name="T5"/>
              <a:gd fmla="*/ 2234206 w 3322" name="T6"/>
              <a:gd fmla="*/ 1101337 h 3322" name="T7"/>
              <a:gd fmla="*/ 2174898 w 3322" name="T8"/>
              <a:gd fmla="*/ 879118 h 3322" name="T9"/>
              <a:gd fmla="*/ 2381352 w 3322" name="T10"/>
              <a:gd fmla="*/ 728970 h 3322" name="T11"/>
              <a:gd fmla="*/ 2262735 w 3322" name="T12"/>
              <a:gd fmla="*/ 523267 h 3322" name="T13"/>
              <a:gd fmla="*/ 2029254 w 3322" name="T14"/>
              <a:gd fmla="*/ 627620 h 3322" name="T15"/>
              <a:gd fmla="*/ 1866343 w 3322" name="T16"/>
              <a:gd fmla="*/ 464709 h 3322" name="T17"/>
              <a:gd fmla="*/ 1970696 w 3322" name="T18"/>
              <a:gd fmla="*/ 231228 h 3322" name="T19"/>
              <a:gd fmla="*/ 1764993 w 3322" name="T20"/>
              <a:gd fmla="*/ 112611 h 3322" name="T21"/>
              <a:gd fmla="*/ 1614845 w 3322" name="T22"/>
              <a:gd fmla="*/ 319065 h 3322" name="T23"/>
              <a:gd fmla="*/ 1392625 w 3322" name="T24"/>
              <a:gd fmla="*/ 259756 h 3322" name="T25"/>
              <a:gd fmla="*/ 1365599 w 3322" name="T26"/>
              <a:gd fmla="*/ 6006 h 3322" name="T27"/>
              <a:gd fmla="*/ 1246982 w 3322" name="T28"/>
              <a:gd fmla="*/ 0 h 3322" name="T29"/>
              <a:gd fmla="*/ 1128364 w 3322" name="T30"/>
              <a:gd fmla="*/ 6006 h 3322" name="T31"/>
              <a:gd fmla="*/ 1101338 w 3322" name="T32"/>
              <a:gd fmla="*/ 259756 h 3322" name="T33"/>
              <a:gd fmla="*/ 879118 w 3322" name="T34"/>
              <a:gd fmla="*/ 319065 h 3322" name="T35"/>
              <a:gd fmla="*/ 728970 w 3322" name="T36"/>
              <a:gd fmla="*/ 112611 h 3322" name="T37"/>
              <a:gd fmla="*/ 523267 w 3322" name="T38"/>
              <a:gd fmla="*/ 231228 h 3322" name="T39"/>
              <a:gd fmla="*/ 627620 w 3322" name="T40"/>
              <a:gd fmla="*/ 464709 h 3322" name="T41"/>
              <a:gd fmla="*/ 464709 w 3322" name="T42"/>
              <a:gd fmla="*/ 627620 h 3322" name="T43"/>
              <a:gd fmla="*/ 231228 w 3322" name="T44"/>
              <a:gd fmla="*/ 523267 h 3322" name="T45"/>
              <a:gd fmla="*/ 112611 w 3322" name="T46"/>
              <a:gd fmla="*/ 728970 h 3322" name="T47"/>
              <a:gd fmla="*/ 319065 w 3322" name="T48"/>
              <a:gd fmla="*/ 879118 h 3322" name="T49"/>
              <a:gd fmla="*/ 259757 w 3322" name="T50"/>
              <a:gd fmla="*/ 1101337 h 3322" name="T51"/>
              <a:gd fmla="*/ 6006 w 3322" name="T52"/>
              <a:gd fmla="*/ 1128364 h 3322" name="T53"/>
              <a:gd fmla="*/ 0 w 3322" name="T54"/>
              <a:gd fmla="*/ 1246981 h 3322" name="T55"/>
              <a:gd fmla="*/ 6006 w 3322" name="T56"/>
              <a:gd fmla="*/ 1365598 h 3322" name="T57"/>
              <a:gd fmla="*/ 259757 w 3322" name="T58"/>
              <a:gd fmla="*/ 1392625 h 3322" name="T59"/>
              <a:gd fmla="*/ 319065 w 3322" name="T60"/>
              <a:gd fmla="*/ 1614844 h 3322" name="T61"/>
              <a:gd fmla="*/ 112611 w 3322" name="T62"/>
              <a:gd fmla="*/ 1764992 h 3322" name="T63"/>
              <a:gd fmla="*/ 231228 w 3322" name="T64"/>
              <a:gd fmla="*/ 1970695 h 3322" name="T65"/>
              <a:gd fmla="*/ 464709 w 3322" name="T66"/>
              <a:gd fmla="*/ 1866342 h 3322" name="T67"/>
              <a:gd fmla="*/ 627620 w 3322" name="T68"/>
              <a:gd fmla="*/ 2029253 h 3322" name="T69"/>
              <a:gd fmla="*/ 523267 w 3322" name="T70"/>
              <a:gd fmla="*/ 2262734 h 3322" name="T71"/>
              <a:gd fmla="*/ 728970 w 3322" name="T72"/>
              <a:gd fmla="*/ 2381351 h 3322" name="T73"/>
              <a:gd fmla="*/ 879118 w 3322" name="T74"/>
              <a:gd fmla="*/ 2174897 h 3322" name="T75"/>
              <a:gd fmla="*/ 1101338 w 3322" name="T76"/>
              <a:gd fmla="*/ 2234206 h 3322" name="T77"/>
              <a:gd fmla="*/ 1128364 w 3322" name="T78"/>
              <a:gd fmla="*/ 2487956 h 3322" name="T79"/>
              <a:gd fmla="*/ 1246982 w 3322" name="T80"/>
              <a:gd fmla="*/ 2493962 h 3322" name="T81"/>
              <a:gd fmla="*/ 1365599 w 3322" name="T82"/>
              <a:gd fmla="*/ 2487956 h 3322" name="T83"/>
              <a:gd fmla="*/ 1392625 w 3322" name="T84"/>
              <a:gd fmla="*/ 2234206 h 3322" name="T85"/>
              <a:gd fmla="*/ 1614845 w 3322" name="T86"/>
              <a:gd fmla="*/ 2174897 h 3322" name="T87"/>
              <a:gd fmla="*/ 1764993 w 3322" name="T88"/>
              <a:gd fmla="*/ 2381351 h 3322" name="T89"/>
              <a:gd fmla="*/ 1970696 w 3322" name="T90"/>
              <a:gd fmla="*/ 2262734 h 3322" name="T91"/>
              <a:gd fmla="*/ 1866343 w 3322" name="T92"/>
              <a:gd fmla="*/ 2028503 h 3322" name="T93"/>
              <a:gd fmla="*/ 2029254 w 3322" name="T94"/>
              <a:gd fmla="*/ 1866342 h 3322" name="T95"/>
              <a:gd fmla="*/ 2262735 w 3322" name="T96"/>
              <a:gd fmla="*/ 1970695 h 3322" name="T97"/>
              <a:gd fmla="*/ 2381352 w 3322" name="T98"/>
              <a:gd fmla="*/ 1764992 h 3322" name="T99"/>
              <a:gd fmla="*/ 2174898 w 3322" name="T100"/>
              <a:gd fmla="*/ 1614844 h 3322" name="T101"/>
              <a:gd fmla="*/ 2234206 w 3322" name="T102"/>
              <a:gd fmla="*/ 1392625 h 3322" name="T103"/>
              <a:gd fmla="*/ 2487957 w 3322" name="T104"/>
              <a:gd fmla="*/ 1365598 h 3322" name="T105"/>
              <a:gd fmla="*/ 1246982 w 3322" name="T106"/>
              <a:gd fmla="*/ 429424 h 3322" name="T107"/>
              <a:gd fmla="*/ 2064539 w 3322" name="T108"/>
              <a:gd fmla="*/ 1246981 h 3322" name="T109"/>
              <a:gd fmla="*/ 1246982 w 3322" name="T110"/>
              <a:gd fmla="*/ 2064538 h 3322" name="T111"/>
              <a:gd fmla="*/ 429424 w 3322" name="T112"/>
              <a:gd fmla="*/ 1246981 h 3322" name="T113"/>
              <a:gd fmla="*/ 1246982 w 3322" name="T114"/>
              <a:gd fmla="*/ 429424 h 332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322" w="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4" name="Freeform 9"/>
          <p:cNvSpPr>
            <a:spLocks noEditPoints="1"/>
          </p:cNvSpPr>
          <p:nvPr/>
        </p:nvSpPr>
        <p:spPr bwMode="auto">
          <a:xfrm>
            <a:off x="3538538" y="2716213"/>
            <a:ext cx="3117850" cy="3116262"/>
          </a:xfrm>
          <a:custGeom>
            <a:gdLst>
              <a:gd fmla="*/ 3111092 w 4152" name="T0"/>
              <a:gd fmla="*/ 1706739 h 4152" name="T1"/>
              <a:gd fmla="*/ 3117850 w 4152" name="T2"/>
              <a:gd fmla="*/ 1558131 h 4152" name="T3"/>
              <a:gd fmla="*/ 3111092 w 4152" name="T4"/>
              <a:gd fmla="*/ 1409523 h 4152" name="T5"/>
              <a:gd fmla="*/ 2793449 w 4152" name="T6"/>
              <a:gd fmla="*/ 1376499 h 4152" name="T7"/>
              <a:gd fmla="*/ 2719108 w 4152" name="T8"/>
              <a:gd fmla="*/ 1098798 h 4152" name="T9"/>
              <a:gd fmla="*/ 2977427 w 4152" name="T10"/>
              <a:gd fmla="*/ 911161 h 4152" name="T11"/>
              <a:gd fmla="*/ 2828743 w 4152" name="T12"/>
              <a:gd fmla="*/ 653725 h 4152" name="T13"/>
              <a:gd fmla="*/ 2536632 w 4152" name="T14"/>
              <a:gd fmla="*/ 784319 h 4152" name="T15"/>
              <a:gd fmla="*/ 2333882 w 4152" name="T16"/>
              <a:gd fmla="*/ 580922 h 4152" name="T17"/>
              <a:gd fmla="*/ 2463792 w 4152" name="T18"/>
              <a:gd fmla="*/ 288960 h 4152" name="T19"/>
              <a:gd fmla="*/ 2206975 w 4152" name="T20"/>
              <a:gd fmla="*/ 140352 h 4152" name="T21"/>
              <a:gd fmla="*/ 2018492 w 4152" name="T22"/>
              <a:gd fmla="*/ 399290 h 4152" name="T23"/>
              <a:gd fmla="*/ 1740649 w 4152" name="T24"/>
              <a:gd fmla="*/ 324986 h 4152" name="T25"/>
              <a:gd fmla="*/ 1707609 w 4152" name="T26"/>
              <a:gd fmla="*/ 6755 h 4152" name="T27"/>
              <a:gd fmla="*/ 1558925 w 4152" name="T28"/>
              <a:gd fmla="*/ 0 h 4152" name="T29"/>
              <a:gd fmla="*/ 1410992 w 4152" name="T30"/>
              <a:gd fmla="*/ 6755 h 4152" name="T31"/>
              <a:gd fmla="*/ 1377201 w 4152" name="T32"/>
              <a:gd fmla="*/ 324986 h 4152" name="T33"/>
              <a:gd fmla="*/ 1099358 w 4152" name="T34"/>
              <a:gd fmla="*/ 398539 h 4152" name="T35"/>
              <a:gd fmla="*/ 911626 w 4152" name="T36"/>
              <a:gd fmla="*/ 140352 h 4152" name="T37"/>
              <a:gd fmla="*/ 654809 w 4152" name="T38"/>
              <a:gd fmla="*/ 288960 h 4152" name="T39"/>
              <a:gd fmla="*/ 784719 w 4152" name="T40"/>
              <a:gd fmla="*/ 580922 h 4152" name="T41"/>
              <a:gd fmla="*/ 581218 w 4152" name="T42"/>
              <a:gd fmla="*/ 784319 h 4152" name="T43"/>
              <a:gd fmla="*/ 289107 w 4152" name="T44"/>
              <a:gd fmla="*/ 653725 h 4152" name="T45"/>
              <a:gd fmla="*/ 140423 w 4152" name="T46"/>
              <a:gd fmla="*/ 911161 h 4152" name="T47"/>
              <a:gd fmla="*/ 399493 w 4152" name="T48"/>
              <a:gd fmla="*/ 1098798 h 4152" name="T49"/>
              <a:gd fmla="*/ 325152 w 4152" name="T50"/>
              <a:gd fmla="*/ 1376499 h 4152" name="T51"/>
              <a:gd fmla="*/ 6758 w 4152" name="T52"/>
              <a:gd fmla="*/ 1409523 h 4152" name="T53"/>
              <a:gd fmla="*/ 0 w 4152" name="T54"/>
              <a:gd fmla="*/ 1558131 h 4152" name="T55"/>
              <a:gd fmla="*/ 6758 w 4152" name="T56"/>
              <a:gd fmla="*/ 1706739 h 4152" name="T57"/>
              <a:gd fmla="*/ 325152 w 4152" name="T58"/>
              <a:gd fmla="*/ 1739763 h 4152" name="T59"/>
              <a:gd fmla="*/ 399493 w 4152" name="T60"/>
              <a:gd fmla="*/ 2017464 h 4152" name="T61"/>
              <a:gd fmla="*/ 140423 w 4152" name="T62"/>
              <a:gd fmla="*/ 2205851 h 4152" name="T63"/>
              <a:gd fmla="*/ 289107 w 4152" name="T64"/>
              <a:gd fmla="*/ 2462537 h 4152" name="T65"/>
              <a:gd fmla="*/ 581218 w 4152" name="T66"/>
              <a:gd fmla="*/ 2331943 h 4152" name="T67"/>
              <a:gd fmla="*/ 784719 w 4152" name="T68"/>
              <a:gd fmla="*/ 2535340 h 4152" name="T69"/>
              <a:gd fmla="*/ 654058 w 4152" name="T70"/>
              <a:gd fmla="*/ 2827302 h 4152" name="T71"/>
              <a:gd fmla="*/ 911626 w 4152" name="T72"/>
              <a:gd fmla="*/ 2975910 h 4152" name="T73"/>
              <a:gd fmla="*/ 1099358 w 4152" name="T74"/>
              <a:gd fmla="*/ 2717723 h 4152" name="T75"/>
              <a:gd fmla="*/ 1377201 w 4152" name="T76"/>
              <a:gd fmla="*/ 2792027 h 4152" name="T77"/>
              <a:gd fmla="*/ 1410992 w 4152" name="T78"/>
              <a:gd fmla="*/ 3109507 h 4152" name="T79"/>
              <a:gd fmla="*/ 1558925 w 4152" name="T80"/>
              <a:gd fmla="*/ 3116262 h 4152" name="T81"/>
              <a:gd fmla="*/ 1707609 w 4152" name="T82"/>
              <a:gd fmla="*/ 3109507 h 4152" name="T83"/>
              <a:gd fmla="*/ 1740649 w 4152" name="T84"/>
              <a:gd fmla="*/ 2792027 h 4152" name="T85"/>
              <a:gd fmla="*/ 2018492 w 4152" name="T86"/>
              <a:gd fmla="*/ 2717723 h 4152" name="T87"/>
              <a:gd fmla="*/ 2206975 w 4152" name="T88"/>
              <a:gd fmla="*/ 2975910 h 4152" name="T89"/>
              <a:gd fmla="*/ 2463792 w 4152" name="T90"/>
              <a:gd fmla="*/ 2827302 h 4152" name="T91"/>
              <a:gd fmla="*/ 2333882 w 4152" name="T92"/>
              <a:gd fmla="*/ 2535340 h 4152" name="T93"/>
              <a:gd fmla="*/ 2536632 w 4152" name="T94"/>
              <a:gd fmla="*/ 2331943 h 4152" name="T95"/>
              <a:gd fmla="*/ 2828743 w 4152" name="T96"/>
              <a:gd fmla="*/ 2462537 h 4152" name="T97"/>
              <a:gd fmla="*/ 2977427 w 4152" name="T98"/>
              <a:gd fmla="*/ 2205851 h 4152" name="T99"/>
              <a:gd fmla="*/ 2719108 w 4152" name="T100"/>
              <a:gd fmla="*/ 2017464 h 4152" name="T101"/>
              <a:gd fmla="*/ 2793449 w 4152" name="T102"/>
              <a:gd fmla="*/ 1739763 h 4152" name="T103"/>
              <a:gd fmla="*/ 3111092 w 4152" name="T104"/>
              <a:gd fmla="*/ 1706739 h 4152" name="T105"/>
              <a:gd fmla="*/ 1558925 w 4152" name="T106"/>
              <a:gd fmla="*/ 531386 h 4152" name="T107"/>
              <a:gd fmla="*/ 2586193 w 4152" name="T108"/>
              <a:gd fmla="*/ 1558131 h 4152" name="T109"/>
              <a:gd fmla="*/ 1558925 w 4152" name="T110"/>
              <a:gd fmla="*/ 2584876 h 4152" name="T111"/>
              <a:gd fmla="*/ 531657 w 4152" name="T112"/>
              <a:gd fmla="*/ 1558131 h 4152" name="T113"/>
              <a:gd fmla="*/ 1558925 w 4152" name="T114"/>
              <a:gd fmla="*/ 531386 h 415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152" w="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5" name="TextBox 8"/>
          <p:cNvSpPr txBox="1">
            <a:spLocks noChangeArrowheads="1"/>
          </p:cNvSpPr>
          <p:nvPr/>
        </p:nvSpPr>
        <p:spPr bwMode="auto">
          <a:xfrm>
            <a:off x="4262438" y="3951288"/>
            <a:ext cx="16700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这里输入您的文本</a:t>
            </a:r>
          </a:p>
        </p:txBody>
      </p:sp>
      <p:sp>
        <p:nvSpPr>
          <p:cNvPr id="34826" name="TextBox 9"/>
          <p:cNvSpPr txBox="1">
            <a:spLocks noChangeArrowheads="1"/>
          </p:cNvSpPr>
          <p:nvPr/>
        </p:nvSpPr>
        <p:spPr bwMode="auto">
          <a:xfrm>
            <a:off x="1841500" y="2917825"/>
            <a:ext cx="15033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这里输入您的文本</a:t>
            </a:r>
          </a:p>
        </p:txBody>
      </p:sp>
      <p:sp>
        <p:nvSpPr>
          <p:cNvPr id="34827" name="TextBox 10"/>
          <p:cNvSpPr txBox="1">
            <a:spLocks noChangeArrowheads="1"/>
          </p:cNvSpPr>
          <p:nvPr/>
        </p:nvSpPr>
        <p:spPr bwMode="auto">
          <a:xfrm>
            <a:off x="6808789" y="2946400"/>
            <a:ext cx="1503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这里输入您的文本</a:t>
            </a:r>
          </a:p>
        </p:txBody>
      </p:sp>
      <p:sp>
        <p:nvSpPr>
          <p:cNvPr id="34828" name="TextBox 11"/>
          <p:cNvSpPr txBox="1">
            <a:spLocks noChangeArrowheads="1"/>
          </p:cNvSpPr>
          <p:nvPr/>
        </p:nvSpPr>
        <p:spPr bwMode="auto">
          <a:xfrm>
            <a:off x="8774114" y="3751263"/>
            <a:ext cx="1503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这里输入您的文本</a:t>
            </a:r>
          </a:p>
        </p:txBody>
      </p:sp>
      <p:sp>
        <p:nvSpPr>
          <p:cNvPr id="34829" name="TextBox 12"/>
          <p:cNvSpPr txBox="1">
            <a:spLocks noChangeArrowheads="1"/>
          </p:cNvSpPr>
          <p:nvPr/>
        </p:nvSpPr>
        <p:spPr bwMode="auto">
          <a:xfrm>
            <a:off x="1795464" y="1412875"/>
            <a:ext cx="176053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200">
                <a:latin charset="-122" panose="020b0503020204020204" pitchFamily="34" typeface="微软雅黑"/>
                <a:ea charset="-122" pitchFamily="34" typeface="微软雅黑"/>
              </a:rPr>
              <a:t>添加标题一</a:t>
            </a:r>
          </a:p>
        </p:txBody>
      </p:sp>
      <p:sp>
        <p:nvSpPr>
          <p:cNvPr id="34830" name="TextBox 13"/>
          <p:cNvSpPr txBox="1">
            <a:spLocks noChangeArrowheads="1"/>
          </p:cNvSpPr>
          <p:nvPr/>
        </p:nvSpPr>
        <p:spPr bwMode="auto">
          <a:xfrm>
            <a:off x="4116388" y="2122488"/>
            <a:ext cx="176053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200">
                <a:latin charset="-122" panose="020b0503020204020204" pitchFamily="34" typeface="微软雅黑"/>
                <a:ea charset="-122" pitchFamily="34" typeface="微软雅黑"/>
              </a:rPr>
              <a:t>添加标题二</a:t>
            </a:r>
          </a:p>
        </p:txBody>
      </p:sp>
      <p:sp>
        <p:nvSpPr>
          <p:cNvPr id="34831" name="TextBox 14"/>
          <p:cNvSpPr txBox="1">
            <a:spLocks noChangeArrowheads="1"/>
          </p:cNvSpPr>
          <p:nvPr/>
        </p:nvSpPr>
        <p:spPr bwMode="auto">
          <a:xfrm>
            <a:off x="6559549" y="1466850"/>
            <a:ext cx="1760538"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200">
                <a:latin charset="-122" panose="020b0503020204020204" pitchFamily="34" typeface="微软雅黑"/>
                <a:ea charset="-122" pitchFamily="34" typeface="微软雅黑"/>
              </a:rPr>
              <a:t>添加标题三</a:t>
            </a:r>
          </a:p>
        </p:txBody>
      </p:sp>
      <p:sp>
        <p:nvSpPr>
          <p:cNvPr id="34832" name="TextBox 15"/>
          <p:cNvSpPr txBox="1">
            <a:spLocks noChangeArrowheads="1"/>
          </p:cNvSpPr>
          <p:nvPr/>
        </p:nvSpPr>
        <p:spPr bwMode="auto">
          <a:xfrm>
            <a:off x="8688389" y="2381250"/>
            <a:ext cx="176053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200">
                <a:latin charset="-122" panose="020b0503020204020204" pitchFamily="34" typeface="微软雅黑"/>
                <a:ea charset="-122" pitchFamily="34" typeface="微软雅黑"/>
              </a:rPr>
              <a:t>添加标题四</a:t>
            </a:r>
          </a:p>
        </p:txBody>
      </p:sp>
      <p:sp>
        <p:nvSpPr>
          <p:cNvPr id="34833" name="Freeform 6"/>
          <p:cNvSpPr/>
          <p:nvPr/>
        </p:nvSpPr>
        <p:spPr bwMode="auto">
          <a:xfrm>
            <a:off x="3263900" y="5662613"/>
            <a:ext cx="4297363" cy="608012"/>
          </a:xfrm>
          <a:custGeom>
            <a:gdLst>
              <a:gd fmla="*/ 190038 w 4297504" name="T0"/>
              <a:gd fmla="*/ 0 h 607261" name="T1"/>
              <a:gd fmla="*/ 327904 w 4297504" name="T2"/>
              <a:gd fmla="*/ 6356 h 607261" name="T3"/>
              <a:gd fmla="*/ 356094 w 4297504" name="T4"/>
              <a:gd fmla="*/ 257752 h 607261" name="T5"/>
              <a:gd fmla="*/ 388513 w 4297504" name="T6"/>
              <a:gd fmla="*/ 313539 h 607261" name="T7"/>
              <a:gd fmla="*/ 647155 w 4297504" name="T8"/>
              <a:gd fmla="*/ 313539 h 607261" name="T9"/>
              <a:gd fmla="*/ 676050 w 4297504" name="T10"/>
              <a:gd fmla="*/ 257752 h 607261" name="T11"/>
              <a:gd fmla="*/ 705649 w 4297504" name="T12"/>
              <a:gd fmla="*/ 6356 h 607261" name="T13"/>
              <a:gd fmla="*/ 981910 w 4297504" name="T14"/>
              <a:gd fmla="*/ 6356 h 607261" name="T15"/>
              <a:gd fmla="*/ 1010100 w 4297504" name="T16"/>
              <a:gd fmla="*/ 257752 h 607261" name="T17"/>
              <a:gd fmla="*/ 1042518 w 4297504" name="T18"/>
              <a:gd fmla="*/ 313539 h 607261" name="T19"/>
              <a:gd fmla="*/ 1301160 w 4297504" name="T20"/>
              <a:gd fmla="*/ 313539 h 607261" name="T21"/>
              <a:gd fmla="*/ 1330054 w 4297504" name="T22"/>
              <a:gd fmla="*/ 257752 h 607261" name="T23"/>
              <a:gd fmla="*/ 1359654 w 4297504" name="T24"/>
              <a:gd fmla="*/ 6356 h 607261" name="T25"/>
              <a:gd fmla="*/ 1635914 w 4297504" name="T26"/>
              <a:gd fmla="*/ 6356 h 607261" name="T27"/>
              <a:gd fmla="*/ 1664104 w 4297504" name="T28"/>
              <a:gd fmla="*/ 257752 h 607261" name="T29"/>
              <a:gd fmla="*/ 1696523 w 4297504" name="T30"/>
              <a:gd fmla="*/ 313539 h 607261" name="T31"/>
              <a:gd fmla="*/ 1955165 w 4297504" name="T32"/>
              <a:gd fmla="*/ 313539 h 607261" name="T33"/>
              <a:gd fmla="*/ 1984060 w 4297504" name="T34"/>
              <a:gd fmla="*/ 257752 h 607261" name="T35"/>
              <a:gd fmla="*/ 2013659 w 4297504" name="T36"/>
              <a:gd fmla="*/ 6356 h 607261" name="T37"/>
              <a:gd fmla="*/ 2289920 w 4297504" name="T38"/>
              <a:gd fmla="*/ 6356 h 607261" name="T39"/>
              <a:gd fmla="*/ 2318110 w 4297504" name="T40"/>
              <a:gd fmla="*/ 257752 h 607261" name="T41"/>
              <a:gd fmla="*/ 2350528 w 4297504" name="T42"/>
              <a:gd fmla="*/ 313539 h 607261" name="T43"/>
              <a:gd fmla="*/ 2609170 w 4297504" name="T44"/>
              <a:gd fmla="*/ 313539 h 607261" name="T45"/>
              <a:gd fmla="*/ 2638064 w 4297504" name="T46"/>
              <a:gd fmla="*/ 257752 h 607261" name="T47"/>
              <a:gd fmla="*/ 2667664 w 4297504" name="T48"/>
              <a:gd fmla="*/ 6356 h 607261" name="T49"/>
              <a:gd fmla="*/ 2943925 w 4297504" name="T50"/>
              <a:gd fmla="*/ 6356 h 607261" name="T51"/>
              <a:gd fmla="*/ 2972115 w 4297504" name="T52"/>
              <a:gd fmla="*/ 257752 h 607261" name="T53"/>
              <a:gd fmla="*/ 3004533 w 4297504" name="T54"/>
              <a:gd fmla="*/ 313539 h 607261" name="T55"/>
              <a:gd fmla="*/ 3263176 w 4297504" name="T56"/>
              <a:gd fmla="*/ 313539 h 607261" name="T57"/>
              <a:gd fmla="*/ 3292070 w 4297504" name="T58"/>
              <a:gd fmla="*/ 257752 h 607261" name="T59"/>
              <a:gd fmla="*/ 3320965 w 4297504" name="T60"/>
              <a:gd fmla="*/ 6356 h 607261" name="T61"/>
              <a:gd fmla="*/ 3597930 w 4297504" name="T62"/>
              <a:gd fmla="*/ 6356 h 607261" name="T63"/>
              <a:gd fmla="*/ 3626120 w 4297504" name="T64"/>
              <a:gd fmla="*/ 257752 h 607261" name="T65"/>
              <a:gd fmla="*/ 3658539 w 4297504" name="T66"/>
              <a:gd fmla="*/ 313539 h 607261" name="T67"/>
              <a:gd fmla="*/ 3917180 w 4297504" name="T68"/>
              <a:gd fmla="*/ 313539 h 607261" name="T69"/>
              <a:gd fmla="*/ 3946076 w 4297504" name="T70"/>
              <a:gd fmla="*/ 257752 h 607261" name="T71"/>
              <a:gd fmla="*/ 3974970 w 4297504" name="T72"/>
              <a:gd fmla="*/ 6356 h 607261" name="T73"/>
              <a:gd fmla="*/ 4251935 w 4297504" name="T74"/>
              <a:gd fmla="*/ 6356 h 607261" name="T75"/>
              <a:gd fmla="*/ 4280126 w 4297504" name="T76"/>
              <a:gd fmla="*/ 257752 h 607261" name="T77"/>
              <a:gd fmla="*/ 4297363 w 4297504" name="T78"/>
              <a:gd fmla="*/ 297746 h 607261" name="T79"/>
              <a:gd fmla="*/ 4297363 w 4297504" name="T80"/>
              <a:gd fmla="*/ 608012 h 607261" name="T81"/>
              <a:gd fmla="*/ 0 w 4297504" name="T82"/>
              <a:gd fmla="*/ 608012 h 607261" name="T83"/>
              <a:gd fmla="*/ 0 w 4297504" name="T84"/>
              <a:gd fmla="*/ 304319 h 607261" name="T85"/>
              <a:gd fmla="*/ 22044 w 4297504" name="T86"/>
              <a:gd fmla="*/ 257752 h 607261" name="T87"/>
              <a:gd fmla="*/ 51643 w 4297504" name="T88"/>
              <a:gd fmla="*/ 6356 h 607261" name="T89"/>
              <a:gd fmla="*/ 190038 w 4297504" name="T90"/>
              <a:gd fmla="*/ 0 h 60726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07261" w="4297504">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34819"/>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34819"/>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34820"/>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34820"/>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34818"/>
                                        </p:tgtEl>
                                        <p:attrNameLst>
                                          <p:attrName>style.visibility</p:attrName>
                                        </p:attrNameLst>
                                      </p:cBhvr>
                                      <p:to>
                                        <p:strVal val="visible"/>
                                      </p:to>
                                    </p:set>
                                    <p:animEffect filter="barn(outVertical)" transition="in">
                                      <p:cBhvr>
                                        <p:cTn dur="500" id="15"/>
                                        <p:tgtEl>
                                          <p:spTgt spid="34818"/>
                                        </p:tgtEl>
                                      </p:cBhvr>
                                    </p:animEffect>
                                  </p:childTnLst>
                                </p:cTn>
                              </p:par>
                            </p:childTnLst>
                          </p:cTn>
                        </p:par>
                        <p:par>
                          <p:cTn fill="hold" id="16" nodeType="afterGroup">
                            <p:stCondLst>
                              <p:cond delay="500"/>
                            </p:stCondLst>
                            <p:childTnLst>
                              <p:par>
                                <p:cTn fill="hold" grpId="0" id="17" nodeType="afterEffect" presetClass="entr" presetID="2" presetSubtype="8">
                                  <p:stCondLst>
                                    <p:cond delay="0"/>
                                  </p:stCondLst>
                                  <p:childTnLst>
                                    <p:set>
                                      <p:cBhvr>
                                        <p:cTn dur="1" fill="hold" id="18">
                                          <p:stCondLst>
                                            <p:cond delay="0"/>
                                          </p:stCondLst>
                                        </p:cTn>
                                        <p:tgtEl>
                                          <p:spTgt spid="34833"/>
                                        </p:tgtEl>
                                        <p:attrNameLst>
                                          <p:attrName>style.visibility</p:attrName>
                                        </p:attrNameLst>
                                      </p:cBhvr>
                                      <p:to>
                                        <p:strVal val="visible"/>
                                      </p:to>
                                    </p:set>
                                    <p:anim calcmode="lin" valueType="num">
                                      <p:cBhvr additive="base">
                                        <p:cTn dur="500" fill="hold" id="19"/>
                                        <p:tgtEl>
                                          <p:spTgt spid="34833"/>
                                        </p:tgtEl>
                                        <p:attrNameLst>
                                          <p:attrName>ppt_x</p:attrName>
                                        </p:attrNameLst>
                                      </p:cBhvr>
                                      <p:tavLst>
                                        <p:tav tm="0">
                                          <p:val>
                                            <p:strVal val="0-#ppt_w/2"/>
                                          </p:val>
                                        </p:tav>
                                        <p:tav tm="100000">
                                          <p:val>
                                            <p:strVal val="#ppt_x"/>
                                          </p:val>
                                        </p:tav>
                                      </p:tavLst>
                                    </p:anim>
                                    <p:anim calcmode="lin" valueType="num">
                                      <p:cBhvr additive="base">
                                        <p:cTn dur="500" fill="hold" id="20"/>
                                        <p:tgtEl>
                                          <p:spTgt spid="3483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47" presetSubtype="0">
                                  <p:stCondLst>
                                    <p:cond delay="0"/>
                                  </p:stCondLst>
                                  <p:childTnLst>
                                    <p:set>
                                      <p:cBhvr>
                                        <p:cTn dur="1" fill="hold" id="23">
                                          <p:stCondLst>
                                            <p:cond delay="0"/>
                                          </p:stCondLst>
                                        </p:cTn>
                                        <p:tgtEl>
                                          <p:spTgt spid="34823"/>
                                        </p:tgtEl>
                                        <p:attrNameLst>
                                          <p:attrName>style.visibility</p:attrName>
                                        </p:attrNameLst>
                                      </p:cBhvr>
                                      <p:to>
                                        <p:strVal val="visible"/>
                                      </p:to>
                                    </p:set>
                                    <p:animEffect filter="fade" transition="in">
                                      <p:cBhvr>
                                        <p:cTn dur="1000" id="24"/>
                                        <p:tgtEl>
                                          <p:spTgt spid="34823"/>
                                        </p:tgtEl>
                                      </p:cBhvr>
                                    </p:animEffect>
                                    <p:anim calcmode="lin" valueType="num">
                                      <p:cBhvr>
                                        <p:cTn dur="1000" fill="hold" id="25"/>
                                        <p:tgtEl>
                                          <p:spTgt spid="34823"/>
                                        </p:tgtEl>
                                        <p:attrNameLst>
                                          <p:attrName>ppt_x</p:attrName>
                                        </p:attrNameLst>
                                      </p:cBhvr>
                                      <p:tavLst>
                                        <p:tav tm="0">
                                          <p:val>
                                            <p:strVal val="#ppt_x"/>
                                          </p:val>
                                        </p:tav>
                                        <p:tav tm="100000">
                                          <p:val>
                                            <p:strVal val="#ppt_x"/>
                                          </p:val>
                                        </p:tav>
                                      </p:tavLst>
                                    </p:anim>
                                    <p:anim calcmode="lin" valueType="num">
                                      <p:cBhvr>
                                        <p:cTn dur="1000" fill="hold" id="26"/>
                                        <p:tgtEl>
                                          <p:spTgt spid="34823"/>
                                        </p:tgtEl>
                                        <p:attrNameLst>
                                          <p:attrName>ppt_y</p:attrName>
                                        </p:attrNameLst>
                                      </p:cBhvr>
                                      <p:tavLst>
                                        <p:tav tm="0">
                                          <p:val>
                                            <p:strVal val="#ppt_y-.1"/>
                                          </p:val>
                                        </p:tav>
                                        <p:tav tm="100000">
                                          <p:val>
                                            <p:strVal val="#ppt_y"/>
                                          </p:val>
                                        </p:tav>
                                      </p:tavLst>
                                    </p:anim>
                                  </p:childTnLst>
                                </p:cTn>
                              </p:par>
                              <p:par>
                                <p:cTn fill="hold" grpId="0" id="27" nodeType="withEffect" presetClass="entr" presetID="47" presetSubtype="0">
                                  <p:stCondLst>
                                    <p:cond delay="0"/>
                                  </p:stCondLst>
                                  <p:childTnLst>
                                    <p:set>
                                      <p:cBhvr>
                                        <p:cTn dur="1" fill="hold" id="28">
                                          <p:stCondLst>
                                            <p:cond delay="0"/>
                                          </p:stCondLst>
                                        </p:cTn>
                                        <p:tgtEl>
                                          <p:spTgt spid="34822"/>
                                        </p:tgtEl>
                                        <p:attrNameLst>
                                          <p:attrName>style.visibility</p:attrName>
                                        </p:attrNameLst>
                                      </p:cBhvr>
                                      <p:to>
                                        <p:strVal val="visible"/>
                                      </p:to>
                                    </p:set>
                                    <p:animEffect filter="fade" transition="in">
                                      <p:cBhvr>
                                        <p:cTn dur="1000" id="29"/>
                                        <p:tgtEl>
                                          <p:spTgt spid="34822"/>
                                        </p:tgtEl>
                                      </p:cBhvr>
                                    </p:animEffect>
                                    <p:anim calcmode="lin" valueType="num">
                                      <p:cBhvr>
                                        <p:cTn dur="1000" fill="hold" id="30"/>
                                        <p:tgtEl>
                                          <p:spTgt spid="34822"/>
                                        </p:tgtEl>
                                        <p:attrNameLst>
                                          <p:attrName>ppt_x</p:attrName>
                                        </p:attrNameLst>
                                      </p:cBhvr>
                                      <p:tavLst>
                                        <p:tav tm="0">
                                          <p:val>
                                            <p:strVal val="#ppt_x"/>
                                          </p:val>
                                        </p:tav>
                                        <p:tav tm="100000">
                                          <p:val>
                                            <p:strVal val="#ppt_x"/>
                                          </p:val>
                                        </p:tav>
                                      </p:tavLst>
                                    </p:anim>
                                    <p:anim calcmode="lin" valueType="num">
                                      <p:cBhvr>
                                        <p:cTn dur="1000" fill="hold" id="31"/>
                                        <p:tgtEl>
                                          <p:spTgt spid="34822"/>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200"/>
                                  </p:stCondLst>
                                  <p:childTnLst>
                                    <p:set>
                                      <p:cBhvr>
                                        <p:cTn dur="1" fill="hold" id="33">
                                          <p:stCondLst>
                                            <p:cond delay="0"/>
                                          </p:stCondLst>
                                        </p:cTn>
                                        <p:tgtEl>
                                          <p:spTgt spid="34824"/>
                                        </p:tgtEl>
                                        <p:attrNameLst>
                                          <p:attrName>style.visibility</p:attrName>
                                        </p:attrNameLst>
                                      </p:cBhvr>
                                      <p:to>
                                        <p:strVal val="visible"/>
                                      </p:to>
                                    </p:set>
                                    <p:animEffect filter="fade" transition="in">
                                      <p:cBhvr>
                                        <p:cTn dur="1000" id="34"/>
                                        <p:tgtEl>
                                          <p:spTgt spid="34824"/>
                                        </p:tgtEl>
                                      </p:cBhvr>
                                    </p:animEffect>
                                    <p:anim calcmode="lin" valueType="num">
                                      <p:cBhvr>
                                        <p:cTn dur="1000" fill="hold" id="35"/>
                                        <p:tgtEl>
                                          <p:spTgt spid="34824"/>
                                        </p:tgtEl>
                                        <p:attrNameLst>
                                          <p:attrName>ppt_x</p:attrName>
                                        </p:attrNameLst>
                                      </p:cBhvr>
                                      <p:tavLst>
                                        <p:tav tm="0">
                                          <p:val>
                                            <p:strVal val="#ppt_x"/>
                                          </p:val>
                                        </p:tav>
                                        <p:tav tm="100000">
                                          <p:val>
                                            <p:strVal val="#ppt_x"/>
                                          </p:val>
                                        </p:tav>
                                      </p:tavLst>
                                    </p:anim>
                                    <p:anim calcmode="lin" valueType="num">
                                      <p:cBhvr>
                                        <p:cTn dur="1000" fill="hold" id="36"/>
                                        <p:tgtEl>
                                          <p:spTgt spid="34824"/>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600"/>
                                  </p:stCondLst>
                                  <p:childTnLst>
                                    <p:set>
                                      <p:cBhvr>
                                        <p:cTn dur="1" fill="hold" id="38">
                                          <p:stCondLst>
                                            <p:cond delay="0"/>
                                          </p:stCondLst>
                                        </p:cTn>
                                        <p:tgtEl>
                                          <p:spTgt spid="34821"/>
                                        </p:tgtEl>
                                        <p:attrNameLst>
                                          <p:attrName>style.visibility</p:attrName>
                                        </p:attrNameLst>
                                      </p:cBhvr>
                                      <p:to>
                                        <p:strVal val="visible"/>
                                      </p:to>
                                    </p:set>
                                    <p:animEffect filter="fade" transition="in">
                                      <p:cBhvr>
                                        <p:cTn dur="1000" id="39"/>
                                        <p:tgtEl>
                                          <p:spTgt spid="34821"/>
                                        </p:tgtEl>
                                      </p:cBhvr>
                                    </p:animEffect>
                                    <p:anim calcmode="lin" valueType="num">
                                      <p:cBhvr>
                                        <p:cTn dur="1000" fill="hold" id="40"/>
                                        <p:tgtEl>
                                          <p:spTgt spid="34821"/>
                                        </p:tgtEl>
                                        <p:attrNameLst>
                                          <p:attrName>ppt_x</p:attrName>
                                        </p:attrNameLst>
                                      </p:cBhvr>
                                      <p:tavLst>
                                        <p:tav tm="0">
                                          <p:val>
                                            <p:strVal val="#ppt_x"/>
                                          </p:val>
                                        </p:tav>
                                        <p:tav tm="100000">
                                          <p:val>
                                            <p:strVal val="#ppt_x"/>
                                          </p:val>
                                        </p:tav>
                                      </p:tavLst>
                                    </p:anim>
                                    <p:anim calcmode="lin" valueType="num">
                                      <p:cBhvr>
                                        <p:cTn dur="1000" fill="hold" id="41"/>
                                        <p:tgtEl>
                                          <p:spTgt spid="34821"/>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600"/>
                            </p:stCondLst>
                            <p:childTnLst>
                              <p:par>
                                <p:cTn fill="hold" grpId="1" id="43" nodeType="afterEffect" presetClass="exit" presetID="2" presetSubtype="2">
                                  <p:stCondLst>
                                    <p:cond delay="0"/>
                                  </p:stCondLst>
                                  <p:childTnLst>
                                    <p:anim calcmode="lin" valueType="num">
                                      <p:cBhvr additive="base">
                                        <p:cTn dur="1000" id="44"/>
                                        <p:tgtEl>
                                          <p:spTgt spid="34833"/>
                                        </p:tgtEl>
                                        <p:attrNameLst>
                                          <p:attrName>ppt_x</p:attrName>
                                        </p:attrNameLst>
                                      </p:cBhvr>
                                      <p:tavLst>
                                        <p:tav tm="0">
                                          <p:val>
                                            <p:strVal val="ppt_x"/>
                                          </p:val>
                                        </p:tav>
                                        <p:tav tm="100000">
                                          <p:val>
                                            <p:strVal val="1+ppt_w/2"/>
                                          </p:val>
                                        </p:tav>
                                      </p:tavLst>
                                    </p:anim>
                                    <p:anim calcmode="lin" valueType="num">
                                      <p:cBhvr additive="base">
                                        <p:cTn dur="1000" id="45"/>
                                        <p:tgtEl>
                                          <p:spTgt spid="34833"/>
                                        </p:tgtEl>
                                        <p:attrNameLst>
                                          <p:attrName>ppt_y</p:attrName>
                                        </p:attrNameLst>
                                      </p:cBhvr>
                                      <p:tavLst>
                                        <p:tav tm="0">
                                          <p:val>
                                            <p:strVal val="ppt_y"/>
                                          </p:val>
                                        </p:tav>
                                        <p:tav tm="100000">
                                          <p:val>
                                            <p:strVal val="ppt_y"/>
                                          </p:val>
                                        </p:tav>
                                      </p:tavLst>
                                    </p:anim>
                                    <p:set>
                                      <p:cBhvr>
                                        <p:cTn dur="1" fill="hold" id="46">
                                          <p:stCondLst>
                                            <p:cond delay="999"/>
                                          </p:stCondLst>
                                        </p:cTn>
                                        <p:tgtEl>
                                          <p:spTgt spid="34833"/>
                                        </p:tgtEl>
                                        <p:attrNameLst>
                                          <p:attrName>style.visibility</p:attrName>
                                        </p:attrNameLst>
                                      </p:cBhvr>
                                      <p:to>
                                        <p:strVal val="hidden"/>
                                      </p:to>
                                    </p:set>
                                  </p:childTnLst>
                                </p:cTn>
                              </p:par>
                              <p:par>
                                <p:cTn fill="hold" grpId="1" id="47" nodeType="withEffect" presetClass="emph" presetID="8" presetSubtype="0">
                                  <p:stCondLst>
                                    <p:cond delay="300"/>
                                  </p:stCondLst>
                                  <p:childTnLst>
                                    <p:animRot by="-21599940">
                                      <p:cBhvr>
                                        <p:cTn dur="2000" fill="hold" id="48"/>
                                        <p:tgtEl>
                                          <p:spTgt spid="34824"/>
                                        </p:tgtEl>
                                        <p:attrNameLst>
                                          <p:attrName>r</p:attrName>
                                        </p:attrNameLst>
                                      </p:cBhvr>
                                    </p:animRot>
                                  </p:childTnLst>
                                </p:cTn>
                              </p:par>
                              <p:par>
                                <p:cTn fill="hold" grpId="1" id="49" nodeType="withEffect" presetClass="emph" presetID="8" presetSubtype="0">
                                  <p:stCondLst>
                                    <p:cond delay="500"/>
                                  </p:stCondLst>
                                  <p:childTnLst>
                                    <p:animRot by="-21599940">
                                      <p:cBhvr>
                                        <p:cTn dur="2000" fill="hold" id="50"/>
                                        <p:tgtEl>
                                          <p:spTgt spid="34822"/>
                                        </p:tgtEl>
                                        <p:attrNameLst>
                                          <p:attrName>r</p:attrName>
                                        </p:attrNameLst>
                                      </p:cBhvr>
                                    </p:animRot>
                                  </p:childTnLst>
                                </p:cTn>
                              </p:par>
                              <p:par>
                                <p:cTn fill="hold" grpId="1" id="51" nodeType="withEffect" presetClass="emph" presetID="8" presetSubtype="0">
                                  <p:stCondLst>
                                    <p:cond delay="500"/>
                                  </p:stCondLst>
                                  <p:childTnLst>
                                    <p:animRot by="-21599940">
                                      <p:cBhvr>
                                        <p:cTn dur="2000" fill="hold" id="52"/>
                                        <p:tgtEl>
                                          <p:spTgt spid="34823"/>
                                        </p:tgtEl>
                                        <p:attrNameLst>
                                          <p:attrName>r</p:attrName>
                                        </p:attrNameLst>
                                      </p:cBhvr>
                                    </p:animRot>
                                  </p:childTnLst>
                                </p:cTn>
                              </p:par>
                              <p:par>
                                <p:cTn fill="hold" grpId="1" id="53" nodeType="withEffect" presetClass="emph" presetID="8" presetSubtype="0">
                                  <p:stCondLst>
                                    <p:cond delay="500"/>
                                  </p:stCondLst>
                                  <p:childTnLst>
                                    <p:animRot by="-21599940">
                                      <p:cBhvr>
                                        <p:cTn dur="2000" fill="hold" id="54"/>
                                        <p:tgtEl>
                                          <p:spTgt spid="34821"/>
                                        </p:tgtEl>
                                        <p:attrNameLst>
                                          <p:attrName>r</p:attrName>
                                        </p:attrNameLst>
                                      </p:cBhvr>
                                    </p:animRot>
                                  </p:childTnLst>
                                </p:cTn>
                              </p:par>
                            </p:childTnLst>
                          </p:cTn>
                        </p:par>
                        <p:par>
                          <p:cTn fill="hold" id="55" nodeType="afterGroup">
                            <p:stCondLst>
                              <p:cond delay="5100"/>
                            </p:stCondLst>
                            <p:childTnLst>
                              <p:par>
                                <p:cTn fill="hold" grpId="0" id="56" nodeType="afterEffect" presetClass="entr" presetID="42" presetSubtype="0">
                                  <p:stCondLst>
                                    <p:cond delay="0"/>
                                  </p:stCondLst>
                                  <p:childTnLst>
                                    <p:set>
                                      <p:cBhvr>
                                        <p:cTn dur="1" fill="hold" id="57">
                                          <p:stCondLst>
                                            <p:cond delay="0"/>
                                          </p:stCondLst>
                                        </p:cTn>
                                        <p:tgtEl>
                                          <p:spTgt spid="34829"/>
                                        </p:tgtEl>
                                        <p:attrNameLst>
                                          <p:attrName>style.visibility</p:attrName>
                                        </p:attrNameLst>
                                      </p:cBhvr>
                                      <p:to>
                                        <p:strVal val="visible"/>
                                      </p:to>
                                    </p:set>
                                    <p:animEffect filter="fade" transition="in">
                                      <p:cBhvr>
                                        <p:cTn dur="1000" id="58"/>
                                        <p:tgtEl>
                                          <p:spTgt spid="34829"/>
                                        </p:tgtEl>
                                      </p:cBhvr>
                                    </p:animEffect>
                                    <p:anim calcmode="lin" valueType="num">
                                      <p:cBhvr>
                                        <p:cTn dur="1000" fill="hold" id="59"/>
                                        <p:tgtEl>
                                          <p:spTgt spid="34829"/>
                                        </p:tgtEl>
                                        <p:attrNameLst>
                                          <p:attrName>ppt_x</p:attrName>
                                        </p:attrNameLst>
                                      </p:cBhvr>
                                      <p:tavLst>
                                        <p:tav tm="0">
                                          <p:val>
                                            <p:strVal val="#ppt_x"/>
                                          </p:val>
                                        </p:tav>
                                        <p:tav tm="100000">
                                          <p:val>
                                            <p:strVal val="#ppt_x"/>
                                          </p:val>
                                        </p:tav>
                                      </p:tavLst>
                                    </p:anim>
                                    <p:anim calcmode="lin" valueType="num">
                                      <p:cBhvr>
                                        <p:cTn dur="1000" fill="hold" id="60"/>
                                        <p:tgtEl>
                                          <p:spTgt spid="34829"/>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34830"/>
                                        </p:tgtEl>
                                        <p:attrNameLst>
                                          <p:attrName>style.visibility</p:attrName>
                                        </p:attrNameLst>
                                      </p:cBhvr>
                                      <p:to>
                                        <p:strVal val="visible"/>
                                      </p:to>
                                    </p:set>
                                    <p:animEffect filter="fade" transition="in">
                                      <p:cBhvr>
                                        <p:cTn dur="1000" id="63"/>
                                        <p:tgtEl>
                                          <p:spTgt spid="34830"/>
                                        </p:tgtEl>
                                      </p:cBhvr>
                                    </p:animEffect>
                                    <p:anim calcmode="lin" valueType="num">
                                      <p:cBhvr>
                                        <p:cTn dur="1000" fill="hold" id="64"/>
                                        <p:tgtEl>
                                          <p:spTgt spid="34830"/>
                                        </p:tgtEl>
                                        <p:attrNameLst>
                                          <p:attrName>ppt_x</p:attrName>
                                        </p:attrNameLst>
                                      </p:cBhvr>
                                      <p:tavLst>
                                        <p:tav tm="0">
                                          <p:val>
                                            <p:strVal val="#ppt_x"/>
                                          </p:val>
                                        </p:tav>
                                        <p:tav tm="100000">
                                          <p:val>
                                            <p:strVal val="#ppt_x"/>
                                          </p:val>
                                        </p:tav>
                                      </p:tavLst>
                                    </p:anim>
                                    <p:anim calcmode="lin" valueType="num">
                                      <p:cBhvr>
                                        <p:cTn dur="1000" fill="hold" id="65"/>
                                        <p:tgtEl>
                                          <p:spTgt spid="34830"/>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34831"/>
                                        </p:tgtEl>
                                        <p:attrNameLst>
                                          <p:attrName>style.visibility</p:attrName>
                                        </p:attrNameLst>
                                      </p:cBhvr>
                                      <p:to>
                                        <p:strVal val="visible"/>
                                      </p:to>
                                    </p:set>
                                    <p:animEffect filter="fade" transition="in">
                                      <p:cBhvr>
                                        <p:cTn dur="1000" id="68"/>
                                        <p:tgtEl>
                                          <p:spTgt spid="34831"/>
                                        </p:tgtEl>
                                      </p:cBhvr>
                                    </p:animEffect>
                                    <p:anim calcmode="lin" valueType="num">
                                      <p:cBhvr>
                                        <p:cTn dur="1000" fill="hold" id="69"/>
                                        <p:tgtEl>
                                          <p:spTgt spid="34831"/>
                                        </p:tgtEl>
                                        <p:attrNameLst>
                                          <p:attrName>ppt_x</p:attrName>
                                        </p:attrNameLst>
                                      </p:cBhvr>
                                      <p:tavLst>
                                        <p:tav tm="0">
                                          <p:val>
                                            <p:strVal val="#ppt_x"/>
                                          </p:val>
                                        </p:tav>
                                        <p:tav tm="100000">
                                          <p:val>
                                            <p:strVal val="#ppt_x"/>
                                          </p:val>
                                        </p:tav>
                                      </p:tavLst>
                                    </p:anim>
                                    <p:anim calcmode="lin" valueType="num">
                                      <p:cBhvr>
                                        <p:cTn dur="1000" fill="hold" id="70"/>
                                        <p:tgtEl>
                                          <p:spTgt spid="34831"/>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34832"/>
                                        </p:tgtEl>
                                        <p:attrNameLst>
                                          <p:attrName>style.visibility</p:attrName>
                                        </p:attrNameLst>
                                      </p:cBhvr>
                                      <p:to>
                                        <p:strVal val="visible"/>
                                      </p:to>
                                    </p:set>
                                    <p:animEffect filter="fade" transition="in">
                                      <p:cBhvr>
                                        <p:cTn dur="1000" id="73"/>
                                        <p:tgtEl>
                                          <p:spTgt spid="34832"/>
                                        </p:tgtEl>
                                      </p:cBhvr>
                                    </p:animEffect>
                                    <p:anim calcmode="lin" valueType="num">
                                      <p:cBhvr>
                                        <p:cTn dur="1000" fill="hold" id="74"/>
                                        <p:tgtEl>
                                          <p:spTgt spid="34832"/>
                                        </p:tgtEl>
                                        <p:attrNameLst>
                                          <p:attrName>ppt_x</p:attrName>
                                        </p:attrNameLst>
                                      </p:cBhvr>
                                      <p:tavLst>
                                        <p:tav tm="0">
                                          <p:val>
                                            <p:strVal val="#ppt_x"/>
                                          </p:val>
                                        </p:tav>
                                        <p:tav tm="100000">
                                          <p:val>
                                            <p:strVal val="#ppt_x"/>
                                          </p:val>
                                        </p:tav>
                                      </p:tavLst>
                                    </p:anim>
                                    <p:anim calcmode="lin" valueType="num">
                                      <p:cBhvr>
                                        <p:cTn dur="1000" fill="hold" id="75"/>
                                        <p:tgtEl>
                                          <p:spTgt spid="34832"/>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6100"/>
                            </p:stCondLst>
                            <p:childTnLst>
                              <p:par>
                                <p:cTn fill="hold" grpId="0" id="77" nodeType="afterEffect" presetClass="entr" presetID="31" presetSubtype="0">
                                  <p:stCondLst>
                                    <p:cond delay="0"/>
                                  </p:stCondLst>
                                  <p:childTnLst>
                                    <p:set>
                                      <p:cBhvr>
                                        <p:cTn dur="1" fill="hold" id="78">
                                          <p:stCondLst>
                                            <p:cond delay="0"/>
                                          </p:stCondLst>
                                        </p:cTn>
                                        <p:tgtEl>
                                          <p:spTgt spid="34826"/>
                                        </p:tgtEl>
                                        <p:attrNameLst>
                                          <p:attrName>style.visibility</p:attrName>
                                        </p:attrNameLst>
                                      </p:cBhvr>
                                      <p:to>
                                        <p:strVal val="visible"/>
                                      </p:to>
                                    </p:set>
                                    <p:anim calcmode="lin" valueType="num">
                                      <p:cBhvr>
                                        <p:cTn dur="500" fill="hold" id="79"/>
                                        <p:tgtEl>
                                          <p:spTgt spid="34826"/>
                                        </p:tgtEl>
                                        <p:attrNameLst>
                                          <p:attrName>ppt_w</p:attrName>
                                        </p:attrNameLst>
                                      </p:cBhvr>
                                      <p:tavLst>
                                        <p:tav tm="0">
                                          <p:val>
                                            <p:fltVal val="0"/>
                                          </p:val>
                                        </p:tav>
                                        <p:tav tm="100000">
                                          <p:val>
                                            <p:strVal val="#ppt_w"/>
                                          </p:val>
                                        </p:tav>
                                      </p:tavLst>
                                    </p:anim>
                                    <p:anim calcmode="lin" valueType="num">
                                      <p:cBhvr>
                                        <p:cTn dur="500" fill="hold" id="80"/>
                                        <p:tgtEl>
                                          <p:spTgt spid="34826"/>
                                        </p:tgtEl>
                                        <p:attrNameLst>
                                          <p:attrName>ppt_h</p:attrName>
                                        </p:attrNameLst>
                                      </p:cBhvr>
                                      <p:tavLst>
                                        <p:tav tm="0">
                                          <p:val>
                                            <p:fltVal val="0"/>
                                          </p:val>
                                        </p:tav>
                                        <p:tav tm="100000">
                                          <p:val>
                                            <p:strVal val="#ppt_h"/>
                                          </p:val>
                                        </p:tav>
                                      </p:tavLst>
                                    </p:anim>
                                    <p:anim calcmode="lin" valueType="num">
                                      <p:cBhvr>
                                        <p:cTn dur="500" fill="hold" id="81"/>
                                        <p:tgtEl>
                                          <p:spTgt spid="34826"/>
                                        </p:tgtEl>
                                        <p:attrNameLst>
                                          <p:attrName>style.rotation</p:attrName>
                                        </p:attrNameLst>
                                      </p:cBhvr>
                                      <p:tavLst>
                                        <p:tav tm="0">
                                          <p:val>
                                            <p:fltVal val="90"/>
                                          </p:val>
                                        </p:tav>
                                        <p:tav tm="100000">
                                          <p:val>
                                            <p:fltVal val="0"/>
                                          </p:val>
                                        </p:tav>
                                      </p:tavLst>
                                    </p:anim>
                                    <p:animEffect filter="fade" transition="in">
                                      <p:cBhvr>
                                        <p:cTn dur="500" id="82"/>
                                        <p:tgtEl>
                                          <p:spTgt spid="34826"/>
                                        </p:tgtEl>
                                      </p:cBhvr>
                                    </p:animEffect>
                                  </p:childTnLst>
                                </p:cTn>
                              </p:par>
                              <p:par>
                                <p:cTn fill="hold" grpId="0" id="83" nodeType="withEffect" presetClass="entr" presetID="31" presetSubtype="0">
                                  <p:stCondLst>
                                    <p:cond delay="0"/>
                                  </p:stCondLst>
                                  <p:childTnLst>
                                    <p:set>
                                      <p:cBhvr>
                                        <p:cTn dur="1" fill="hold" id="84">
                                          <p:stCondLst>
                                            <p:cond delay="0"/>
                                          </p:stCondLst>
                                        </p:cTn>
                                        <p:tgtEl>
                                          <p:spTgt spid="34825"/>
                                        </p:tgtEl>
                                        <p:attrNameLst>
                                          <p:attrName>style.visibility</p:attrName>
                                        </p:attrNameLst>
                                      </p:cBhvr>
                                      <p:to>
                                        <p:strVal val="visible"/>
                                      </p:to>
                                    </p:set>
                                    <p:anim calcmode="lin" valueType="num">
                                      <p:cBhvr>
                                        <p:cTn dur="500" fill="hold" id="85"/>
                                        <p:tgtEl>
                                          <p:spTgt spid="34825"/>
                                        </p:tgtEl>
                                        <p:attrNameLst>
                                          <p:attrName>ppt_w</p:attrName>
                                        </p:attrNameLst>
                                      </p:cBhvr>
                                      <p:tavLst>
                                        <p:tav tm="0">
                                          <p:val>
                                            <p:fltVal val="0"/>
                                          </p:val>
                                        </p:tav>
                                        <p:tav tm="100000">
                                          <p:val>
                                            <p:strVal val="#ppt_w"/>
                                          </p:val>
                                        </p:tav>
                                      </p:tavLst>
                                    </p:anim>
                                    <p:anim calcmode="lin" valueType="num">
                                      <p:cBhvr>
                                        <p:cTn dur="500" fill="hold" id="86"/>
                                        <p:tgtEl>
                                          <p:spTgt spid="34825"/>
                                        </p:tgtEl>
                                        <p:attrNameLst>
                                          <p:attrName>ppt_h</p:attrName>
                                        </p:attrNameLst>
                                      </p:cBhvr>
                                      <p:tavLst>
                                        <p:tav tm="0">
                                          <p:val>
                                            <p:fltVal val="0"/>
                                          </p:val>
                                        </p:tav>
                                        <p:tav tm="100000">
                                          <p:val>
                                            <p:strVal val="#ppt_h"/>
                                          </p:val>
                                        </p:tav>
                                      </p:tavLst>
                                    </p:anim>
                                    <p:anim calcmode="lin" valueType="num">
                                      <p:cBhvr>
                                        <p:cTn dur="500" fill="hold" id="87"/>
                                        <p:tgtEl>
                                          <p:spTgt spid="34825"/>
                                        </p:tgtEl>
                                        <p:attrNameLst>
                                          <p:attrName>style.rotation</p:attrName>
                                        </p:attrNameLst>
                                      </p:cBhvr>
                                      <p:tavLst>
                                        <p:tav tm="0">
                                          <p:val>
                                            <p:fltVal val="90"/>
                                          </p:val>
                                        </p:tav>
                                        <p:tav tm="100000">
                                          <p:val>
                                            <p:fltVal val="0"/>
                                          </p:val>
                                        </p:tav>
                                      </p:tavLst>
                                    </p:anim>
                                    <p:animEffect filter="fade" transition="in">
                                      <p:cBhvr>
                                        <p:cTn dur="500" id="88"/>
                                        <p:tgtEl>
                                          <p:spTgt spid="34825"/>
                                        </p:tgtEl>
                                      </p:cBhvr>
                                    </p:animEffect>
                                  </p:childTnLst>
                                </p:cTn>
                              </p:par>
                              <p:par>
                                <p:cTn fill="hold" grpId="0" id="89" nodeType="withEffect" presetClass="entr" presetID="31" presetSubtype="0">
                                  <p:stCondLst>
                                    <p:cond delay="0"/>
                                  </p:stCondLst>
                                  <p:childTnLst>
                                    <p:set>
                                      <p:cBhvr>
                                        <p:cTn dur="1" fill="hold" id="90">
                                          <p:stCondLst>
                                            <p:cond delay="0"/>
                                          </p:stCondLst>
                                        </p:cTn>
                                        <p:tgtEl>
                                          <p:spTgt spid="34827"/>
                                        </p:tgtEl>
                                        <p:attrNameLst>
                                          <p:attrName>style.visibility</p:attrName>
                                        </p:attrNameLst>
                                      </p:cBhvr>
                                      <p:to>
                                        <p:strVal val="visible"/>
                                      </p:to>
                                    </p:set>
                                    <p:anim calcmode="lin" valueType="num">
                                      <p:cBhvr>
                                        <p:cTn dur="500" fill="hold" id="91"/>
                                        <p:tgtEl>
                                          <p:spTgt spid="34827"/>
                                        </p:tgtEl>
                                        <p:attrNameLst>
                                          <p:attrName>ppt_w</p:attrName>
                                        </p:attrNameLst>
                                      </p:cBhvr>
                                      <p:tavLst>
                                        <p:tav tm="0">
                                          <p:val>
                                            <p:fltVal val="0"/>
                                          </p:val>
                                        </p:tav>
                                        <p:tav tm="100000">
                                          <p:val>
                                            <p:strVal val="#ppt_w"/>
                                          </p:val>
                                        </p:tav>
                                      </p:tavLst>
                                    </p:anim>
                                    <p:anim calcmode="lin" valueType="num">
                                      <p:cBhvr>
                                        <p:cTn dur="500" fill="hold" id="92"/>
                                        <p:tgtEl>
                                          <p:spTgt spid="34827"/>
                                        </p:tgtEl>
                                        <p:attrNameLst>
                                          <p:attrName>ppt_h</p:attrName>
                                        </p:attrNameLst>
                                      </p:cBhvr>
                                      <p:tavLst>
                                        <p:tav tm="0">
                                          <p:val>
                                            <p:fltVal val="0"/>
                                          </p:val>
                                        </p:tav>
                                        <p:tav tm="100000">
                                          <p:val>
                                            <p:strVal val="#ppt_h"/>
                                          </p:val>
                                        </p:tav>
                                      </p:tavLst>
                                    </p:anim>
                                    <p:anim calcmode="lin" valueType="num">
                                      <p:cBhvr>
                                        <p:cTn dur="500" fill="hold" id="93"/>
                                        <p:tgtEl>
                                          <p:spTgt spid="34827"/>
                                        </p:tgtEl>
                                        <p:attrNameLst>
                                          <p:attrName>style.rotation</p:attrName>
                                        </p:attrNameLst>
                                      </p:cBhvr>
                                      <p:tavLst>
                                        <p:tav tm="0">
                                          <p:val>
                                            <p:fltVal val="90"/>
                                          </p:val>
                                        </p:tav>
                                        <p:tav tm="100000">
                                          <p:val>
                                            <p:fltVal val="0"/>
                                          </p:val>
                                        </p:tav>
                                      </p:tavLst>
                                    </p:anim>
                                    <p:animEffect filter="fade" transition="in">
                                      <p:cBhvr>
                                        <p:cTn dur="500" id="94"/>
                                        <p:tgtEl>
                                          <p:spTgt spid="34827"/>
                                        </p:tgtEl>
                                      </p:cBhvr>
                                    </p:animEffect>
                                  </p:childTnLst>
                                </p:cTn>
                              </p:par>
                              <p:par>
                                <p:cTn fill="hold" grpId="0" id="95" nodeType="withEffect" presetClass="entr" presetID="31" presetSubtype="0">
                                  <p:stCondLst>
                                    <p:cond delay="0"/>
                                  </p:stCondLst>
                                  <p:childTnLst>
                                    <p:set>
                                      <p:cBhvr>
                                        <p:cTn dur="1" fill="hold" id="96">
                                          <p:stCondLst>
                                            <p:cond delay="0"/>
                                          </p:stCondLst>
                                        </p:cTn>
                                        <p:tgtEl>
                                          <p:spTgt spid="34828"/>
                                        </p:tgtEl>
                                        <p:attrNameLst>
                                          <p:attrName>style.visibility</p:attrName>
                                        </p:attrNameLst>
                                      </p:cBhvr>
                                      <p:to>
                                        <p:strVal val="visible"/>
                                      </p:to>
                                    </p:set>
                                    <p:anim calcmode="lin" valueType="num">
                                      <p:cBhvr>
                                        <p:cTn dur="500" fill="hold" id="97"/>
                                        <p:tgtEl>
                                          <p:spTgt spid="34828"/>
                                        </p:tgtEl>
                                        <p:attrNameLst>
                                          <p:attrName>ppt_w</p:attrName>
                                        </p:attrNameLst>
                                      </p:cBhvr>
                                      <p:tavLst>
                                        <p:tav tm="0">
                                          <p:val>
                                            <p:fltVal val="0"/>
                                          </p:val>
                                        </p:tav>
                                        <p:tav tm="100000">
                                          <p:val>
                                            <p:strVal val="#ppt_w"/>
                                          </p:val>
                                        </p:tav>
                                      </p:tavLst>
                                    </p:anim>
                                    <p:anim calcmode="lin" valueType="num">
                                      <p:cBhvr>
                                        <p:cTn dur="500" fill="hold" id="98"/>
                                        <p:tgtEl>
                                          <p:spTgt spid="34828"/>
                                        </p:tgtEl>
                                        <p:attrNameLst>
                                          <p:attrName>ppt_h</p:attrName>
                                        </p:attrNameLst>
                                      </p:cBhvr>
                                      <p:tavLst>
                                        <p:tav tm="0">
                                          <p:val>
                                            <p:fltVal val="0"/>
                                          </p:val>
                                        </p:tav>
                                        <p:tav tm="100000">
                                          <p:val>
                                            <p:strVal val="#ppt_h"/>
                                          </p:val>
                                        </p:tav>
                                      </p:tavLst>
                                    </p:anim>
                                    <p:anim calcmode="lin" valueType="num">
                                      <p:cBhvr>
                                        <p:cTn dur="500" fill="hold" id="99"/>
                                        <p:tgtEl>
                                          <p:spTgt spid="34828"/>
                                        </p:tgtEl>
                                        <p:attrNameLst>
                                          <p:attrName>style.rotation</p:attrName>
                                        </p:attrNameLst>
                                      </p:cBhvr>
                                      <p:tavLst>
                                        <p:tav tm="0">
                                          <p:val>
                                            <p:fltVal val="90"/>
                                          </p:val>
                                        </p:tav>
                                        <p:tav tm="100000">
                                          <p:val>
                                            <p:fltVal val="0"/>
                                          </p:val>
                                        </p:tav>
                                      </p:tavLst>
                                    </p:anim>
                                    <p:animEffect filter="fade" transition="in">
                                      <p:cBhvr>
                                        <p:cTn dur="500" id="100"/>
                                        <p:tgtEl>
                                          <p:spTgt spid="348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18"/>
      <p:bldP grpId="0" spid="34819"/>
      <p:bldP grpId="1" spid="34819"/>
      <p:bldP grpId="0" spid="34820"/>
      <p:bldP grpId="1" spid="34820"/>
      <p:bldP grpId="0" spid="34821"/>
      <p:bldP grpId="1" spid="34821"/>
      <p:bldP grpId="0" spid="34822"/>
      <p:bldP grpId="1" spid="34822"/>
      <p:bldP grpId="0" spid="34823"/>
      <p:bldP grpId="1" spid="34823"/>
      <p:bldP grpId="0" spid="34824"/>
      <p:bldP grpId="1" spid="34824"/>
      <p:bldP grpId="0" spid="34825"/>
      <p:bldP grpId="0" spid="34826"/>
      <p:bldP grpId="0" spid="34827"/>
      <p:bldP grpId="0" spid="34828"/>
      <p:bldP grpId="0" spid="34829"/>
      <p:bldP grpId="0" spid="34830"/>
      <p:bldP grpId="0" spid="34831"/>
      <p:bldP grpId="0" spid="34832"/>
      <p:bldP grpId="0" spid="34833"/>
      <p:bldP grpId="1" spid="3483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42"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35843"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4"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5" name="Freeform 29"/>
          <p:cNvSpPr/>
          <p:nvPr/>
        </p:nvSpPr>
        <p:spPr bwMode="auto">
          <a:xfrm>
            <a:off x="4286250" y="1331913"/>
            <a:ext cx="3362325" cy="4549775"/>
          </a:xfrm>
          <a:custGeom>
            <a:gdLst>
              <a:gd fmla="*/ 100100 w 4501" name="T0"/>
              <a:gd fmla="*/ 0 h 6069" name="T1"/>
              <a:gd fmla="*/ 3262972 w 4501" name="T2"/>
              <a:gd fmla="*/ 0 h 6069" name="T3"/>
              <a:gd fmla="*/ 3362325 w 4501" name="T4"/>
              <a:gd fmla="*/ 99707 h 6069" name="T5"/>
              <a:gd fmla="*/ 3362325 w 4501" name="T6"/>
              <a:gd fmla="*/ 4450068 h 6069" name="T7"/>
              <a:gd fmla="*/ 3262972 w 4501" name="T8"/>
              <a:gd fmla="*/ 4549775 h 6069" name="T9"/>
              <a:gd fmla="*/ 100100 w 4501" name="T10"/>
              <a:gd fmla="*/ 4549775 h 6069" name="T11"/>
              <a:gd fmla="*/ 0 w 4501" name="T12"/>
              <a:gd fmla="*/ 4450068 h 6069" name="T13"/>
              <a:gd fmla="*/ 0 w 4501" name="T14"/>
              <a:gd fmla="*/ 99707 h 6069" name="T15"/>
              <a:gd fmla="*/ 100100 w 4501" name="T16"/>
              <a:gd fmla="*/ 0 h 606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069" w="4501">
                <a:moveTo>
                  <a:pt x="134" y="0"/>
                </a:moveTo>
                <a:lnTo>
                  <a:pt x="4368" y="0"/>
                </a:lnTo>
                <a:cubicBezTo>
                  <a:pt x="4441" y="0"/>
                  <a:pt x="4501" y="60"/>
                  <a:pt x="4501" y="133"/>
                </a:cubicBezTo>
                <a:lnTo>
                  <a:pt x="4501" y="5936"/>
                </a:lnTo>
                <a:cubicBezTo>
                  <a:pt x="4501" y="6009"/>
                  <a:pt x="4441" y="6069"/>
                  <a:pt x="4368" y="6069"/>
                </a:cubicBezTo>
                <a:lnTo>
                  <a:pt x="134" y="6069"/>
                </a:lnTo>
                <a:cubicBezTo>
                  <a:pt x="60" y="6069"/>
                  <a:pt x="0" y="6009"/>
                  <a:pt x="0" y="5936"/>
                </a:cubicBezTo>
                <a:lnTo>
                  <a:pt x="0" y="133"/>
                </a:lnTo>
                <a:cubicBezTo>
                  <a:pt x="0" y="60"/>
                  <a:pt x="60" y="0"/>
                  <a:pt x="134" y="0"/>
                </a:cubicBezTo>
                <a:close/>
              </a:path>
            </a:pathLst>
          </a:custGeom>
          <a:noFill/>
          <a:ln cap="flat" cmpd="sng" w="12700">
            <a:solidFill>
              <a:schemeClr val="accent1"/>
            </a:solidFill>
            <a:prstDash val="dash"/>
            <a:round/>
          </a:ln>
          <a:extLst>
            <a:ext uri="{909E8E84-426E-40DD-AFC4-6F175D3DCCD1}">
              <a14:hiddenFill>
                <a:solidFill>
                  <a:srgbClr val="FFFFFF"/>
                </a:solidFill>
              </a14:hiddenFill>
            </a:ext>
          </a:extLst>
        </p:spPr>
        <p:txBody>
          <a:bodyPr/>
          <a:lstStyle/>
          <a:p>
            <a:endParaRPr altLang="en-US" lang="zh-CN"/>
          </a:p>
        </p:txBody>
      </p:sp>
      <p:sp>
        <p:nvSpPr>
          <p:cNvPr id="35846" name="Freeform 35"/>
          <p:cNvSpPr/>
          <p:nvPr/>
        </p:nvSpPr>
        <p:spPr bwMode="auto">
          <a:xfrm>
            <a:off x="7764463" y="1524000"/>
            <a:ext cx="261937" cy="381000"/>
          </a:xfrm>
          <a:custGeom>
            <a:gdLst>
              <a:gd fmla="*/ 224624 w 351" name="T0"/>
              <a:gd fmla="*/ 224692 h 507" name="T1"/>
              <a:gd fmla="*/ 137312 w 351" name="T2"/>
              <a:gd fmla="*/ 289320 h 507" name="T3"/>
              <a:gd fmla="*/ 47761 w 351" name="T4"/>
              <a:gd fmla="*/ 356201 h 507" name="T5"/>
              <a:gd fmla="*/ 0 w 351" name="T6"/>
              <a:gd fmla="*/ 316373 h 507" name="T7"/>
              <a:gd fmla="*/ 0 w 351" name="T8"/>
              <a:gd fmla="*/ 186367 h 507" name="T9"/>
              <a:gd fmla="*/ 0 w 351" name="T10"/>
              <a:gd fmla="*/ 52604 h 507" name="T11"/>
              <a:gd fmla="*/ 50746 w 351" name="T12"/>
              <a:gd fmla="*/ 19538 h 507" name="T13"/>
              <a:gd fmla="*/ 137312 w 351" name="T14"/>
              <a:gd fmla="*/ 84166 h 507" name="T15"/>
              <a:gd fmla="*/ 227609 w 351" name="T16"/>
              <a:gd fmla="*/ 151047 h 507" name="T17"/>
              <a:gd fmla="*/ 224624 w 351" name="T18"/>
              <a:gd fmla="*/ 224692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301" y="299"/>
                </a:moveTo>
                <a:lnTo>
                  <a:pt x="184" y="385"/>
                </a:lnTo>
                <a:cubicBezTo>
                  <a:pt x="144" y="415"/>
                  <a:pt x="104" y="445"/>
                  <a:pt x="64" y="474"/>
                </a:cubicBezTo>
                <a:cubicBezTo>
                  <a:pt x="16" y="507"/>
                  <a:pt x="2" y="476"/>
                  <a:pt x="0" y="421"/>
                </a:cubicBezTo>
                <a:lnTo>
                  <a:pt x="0" y="248"/>
                </a:lnTo>
                <a:cubicBezTo>
                  <a:pt x="0" y="189"/>
                  <a:pt x="0" y="130"/>
                  <a:pt x="0" y="70"/>
                </a:cubicBezTo>
                <a:cubicBezTo>
                  <a:pt x="1" y="0"/>
                  <a:pt x="30" y="0"/>
                  <a:pt x="68" y="26"/>
                </a:cubicBezTo>
                <a:lnTo>
                  <a:pt x="184" y="112"/>
                </a:lnTo>
                <a:cubicBezTo>
                  <a:pt x="225" y="141"/>
                  <a:pt x="265" y="171"/>
                  <a:pt x="305" y="201"/>
                </a:cubicBezTo>
                <a:cubicBezTo>
                  <a:pt x="351" y="238"/>
                  <a:pt x="337" y="269"/>
                  <a:pt x="301"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7" name="Freeform 36"/>
          <p:cNvSpPr/>
          <p:nvPr/>
        </p:nvSpPr>
        <p:spPr bwMode="auto">
          <a:xfrm>
            <a:off x="7764463" y="2174875"/>
            <a:ext cx="261937" cy="381000"/>
          </a:xfrm>
          <a:custGeom>
            <a:gdLst>
              <a:gd fmla="*/ 224624 w 351" name="T0"/>
              <a:gd fmla="*/ 224692 h 507" name="T1"/>
              <a:gd fmla="*/ 137312 w 351" name="T2"/>
              <a:gd fmla="*/ 289320 h 507" name="T3"/>
              <a:gd fmla="*/ 47761 w 351" name="T4"/>
              <a:gd fmla="*/ 356201 h 507" name="T5"/>
              <a:gd fmla="*/ 0 w 351" name="T6"/>
              <a:gd fmla="*/ 315621 h 507" name="T7"/>
              <a:gd fmla="*/ 0 w 351" name="T8"/>
              <a:gd fmla="*/ 186367 h 507" name="T9"/>
              <a:gd fmla="*/ 0 w 351" name="T10"/>
              <a:gd fmla="*/ 52604 h 507" name="T11"/>
              <a:gd fmla="*/ 50746 w 351" name="T12"/>
              <a:gd fmla="*/ 18787 h 507" name="T13"/>
              <a:gd fmla="*/ 137312 w 351" name="T14"/>
              <a:gd fmla="*/ 83414 h 507" name="T15"/>
              <a:gd fmla="*/ 227609 w 351" name="T16"/>
              <a:gd fmla="*/ 151047 h 507" name="T17"/>
              <a:gd fmla="*/ 224624 w 351" name="T18"/>
              <a:gd fmla="*/ 224692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301" y="299"/>
                </a:moveTo>
                <a:lnTo>
                  <a:pt x="184" y="385"/>
                </a:lnTo>
                <a:cubicBezTo>
                  <a:pt x="144" y="415"/>
                  <a:pt x="104" y="444"/>
                  <a:pt x="64" y="474"/>
                </a:cubicBezTo>
                <a:cubicBezTo>
                  <a:pt x="16" y="507"/>
                  <a:pt x="2" y="475"/>
                  <a:pt x="0" y="420"/>
                </a:cubicBezTo>
                <a:lnTo>
                  <a:pt x="0" y="248"/>
                </a:lnTo>
                <a:cubicBezTo>
                  <a:pt x="0" y="189"/>
                  <a:pt x="0" y="129"/>
                  <a:pt x="0" y="70"/>
                </a:cubicBezTo>
                <a:cubicBezTo>
                  <a:pt x="1" y="0"/>
                  <a:pt x="30" y="0"/>
                  <a:pt x="68" y="25"/>
                </a:cubicBezTo>
                <a:lnTo>
                  <a:pt x="184" y="111"/>
                </a:lnTo>
                <a:cubicBezTo>
                  <a:pt x="225" y="141"/>
                  <a:pt x="265" y="171"/>
                  <a:pt x="305" y="201"/>
                </a:cubicBezTo>
                <a:cubicBezTo>
                  <a:pt x="351" y="238"/>
                  <a:pt x="337" y="269"/>
                  <a:pt x="301"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8" name="Freeform 37"/>
          <p:cNvSpPr/>
          <p:nvPr/>
        </p:nvSpPr>
        <p:spPr bwMode="auto">
          <a:xfrm>
            <a:off x="7764463" y="2827338"/>
            <a:ext cx="261937" cy="379412"/>
          </a:xfrm>
          <a:custGeom>
            <a:gdLst>
              <a:gd fmla="*/ 224624 w 351" name="T0"/>
              <a:gd fmla="*/ 223756 h 507" name="T1"/>
              <a:gd fmla="*/ 137312 w 351" name="T2"/>
              <a:gd fmla="*/ 288114 h 507" name="T3"/>
              <a:gd fmla="*/ 47761 w 351" name="T4"/>
              <a:gd fmla="*/ 354717 h 507" name="T5"/>
              <a:gd fmla="*/ 0 w 351" name="T6"/>
              <a:gd fmla="*/ 314306 h 507" name="T7"/>
              <a:gd fmla="*/ 0 w 351" name="T8"/>
              <a:gd fmla="*/ 185590 h 507" name="T9"/>
              <a:gd fmla="*/ 0 w 351" name="T10"/>
              <a:gd fmla="*/ 51636 h 507" name="T11"/>
              <a:gd fmla="*/ 50746 w 351" name="T12"/>
              <a:gd fmla="*/ 18709 h 507" name="T13"/>
              <a:gd fmla="*/ 137312 w 351" name="T14"/>
              <a:gd fmla="*/ 83067 h 507" name="T15"/>
              <a:gd fmla="*/ 227609 w 351" name="T16"/>
              <a:gd fmla="*/ 149669 h 507" name="T17"/>
              <a:gd fmla="*/ 224624 w 351" name="T18"/>
              <a:gd fmla="*/ 223756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301" y="299"/>
                </a:moveTo>
                <a:lnTo>
                  <a:pt x="184" y="385"/>
                </a:lnTo>
                <a:cubicBezTo>
                  <a:pt x="144" y="414"/>
                  <a:pt x="104" y="444"/>
                  <a:pt x="64" y="474"/>
                </a:cubicBezTo>
                <a:cubicBezTo>
                  <a:pt x="16" y="507"/>
                  <a:pt x="2" y="475"/>
                  <a:pt x="0" y="420"/>
                </a:cubicBezTo>
                <a:lnTo>
                  <a:pt x="0" y="248"/>
                </a:lnTo>
                <a:cubicBezTo>
                  <a:pt x="0" y="188"/>
                  <a:pt x="0" y="129"/>
                  <a:pt x="0" y="69"/>
                </a:cubicBezTo>
                <a:cubicBezTo>
                  <a:pt x="1" y="0"/>
                  <a:pt x="30" y="0"/>
                  <a:pt x="68" y="25"/>
                </a:cubicBezTo>
                <a:lnTo>
                  <a:pt x="184" y="111"/>
                </a:lnTo>
                <a:cubicBezTo>
                  <a:pt x="225" y="141"/>
                  <a:pt x="265" y="171"/>
                  <a:pt x="305" y="200"/>
                </a:cubicBezTo>
                <a:cubicBezTo>
                  <a:pt x="351" y="237"/>
                  <a:pt x="337" y="269"/>
                  <a:pt x="301"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9" name="Freeform 38"/>
          <p:cNvSpPr/>
          <p:nvPr/>
        </p:nvSpPr>
        <p:spPr bwMode="auto">
          <a:xfrm>
            <a:off x="7764463" y="3478213"/>
            <a:ext cx="261937" cy="379412"/>
          </a:xfrm>
          <a:custGeom>
            <a:gdLst>
              <a:gd fmla="*/ 224624 w 351" name="T0"/>
              <a:gd fmla="*/ 223756 h 507" name="T1"/>
              <a:gd fmla="*/ 137312 w 351" name="T2"/>
              <a:gd fmla="*/ 288114 h 507" name="T3"/>
              <a:gd fmla="*/ 47761 w 351" name="T4"/>
              <a:gd fmla="*/ 355465 h 507" name="T5"/>
              <a:gd fmla="*/ 0 w 351" name="T6"/>
              <a:gd fmla="*/ 315054 h 507" name="T7"/>
              <a:gd fmla="*/ 0 w 351" name="T8"/>
              <a:gd fmla="*/ 186338 h 507" name="T9"/>
              <a:gd fmla="*/ 0 w 351" name="T10"/>
              <a:gd fmla="*/ 52384 h 507" name="T11"/>
              <a:gd fmla="*/ 50746 w 351" name="T12"/>
              <a:gd fmla="*/ 19457 h 507" name="T13"/>
              <a:gd fmla="*/ 137312 w 351" name="T14"/>
              <a:gd fmla="*/ 83815 h 507" name="T15"/>
              <a:gd fmla="*/ 227609 w 351" name="T16"/>
              <a:gd fmla="*/ 150418 h 507" name="T17"/>
              <a:gd fmla="*/ 224624 w 351" name="T18"/>
              <a:gd fmla="*/ 223756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301" y="299"/>
                </a:moveTo>
                <a:lnTo>
                  <a:pt x="184" y="385"/>
                </a:lnTo>
                <a:cubicBezTo>
                  <a:pt x="144" y="415"/>
                  <a:pt x="104" y="445"/>
                  <a:pt x="64" y="475"/>
                </a:cubicBezTo>
                <a:cubicBezTo>
                  <a:pt x="16" y="507"/>
                  <a:pt x="2" y="476"/>
                  <a:pt x="0" y="421"/>
                </a:cubicBezTo>
                <a:lnTo>
                  <a:pt x="0" y="249"/>
                </a:lnTo>
                <a:cubicBezTo>
                  <a:pt x="0" y="189"/>
                  <a:pt x="0" y="130"/>
                  <a:pt x="0" y="70"/>
                </a:cubicBezTo>
                <a:cubicBezTo>
                  <a:pt x="1" y="0"/>
                  <a:pt x="30" y="0"/>
                  <a:pt x="68" y="26"/>
                </a:cubicBezTo>
                <a:lnTo>
                  <a:pt x="184" y="112"/>
                </a:lnTo>
                <a:cubicBezTo>
                  <a:pt x="225" y="142"/>
                  <a:pt x="265" y="171"/>
                  <a:pt x="305" y="201"/>
                </a:cubicBezTo>
                <a:cubicBezTo>
                  <a:pt x="351" y="238"/>
                  <a:pt x="337" y="270"/>
                  <a:pt x="301"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0" name="Freeform 39"/>
          <p:cNvSpPr/>
          <p:nvPr/>
        </p:nvSpPr>
        <p:spPr bwMode="auto">
          <a:xfrm>
            <a:off x="7764463" y="4129088"/>
            <a:ext cx="261937" cy="381000"/>
          </a:xfrm>
          <a:custGeom>
            <a:gdLst>
              <a:gd fmla="*/ 224624 w 351" name="T0"/>
              <a:gd fmla="*/ 224692 h 507" name="T1"/>
              <a:gd fmla="*/ 137312 w 351" name="T2"/>
              <a:gd fmla="*/ 289320 h 507" name="T3"/>
              <a:gd fmla="*/ 47761 w 351" name="T4"/>
              <a:gd fmla="*/ 356201 h 507" name="T5"/>
              <a:gd fmla="*/ 0 w 351" name="T6"/>
              <a:gd fmla="*/ 315621 h 507" name="T7"/>
              <a:gd fmla="*/ 0 w 351" name="T8"/>
              <a:gd fmla="*/ 186367 h 507" name="T9"/>
              <a:gd fmla="*/ 0 w 351" name="T10"/>
              <a:gd fmla="*/ 52604 h 507" name="T11"/>
              <a:gd fmla="*/ 50746 w 351" name="T12"/>
              <a:gd fmla="*/ 18787 h 507" name="T13"/>
              <a:gd fmla="*/ 137312 w 351" name="T14"/>
              <a:gd fmla="*/ 84166 h 507" name="T15"/>
              <a:gd fmla="*/ 227609 w 351" name="T16"/>
              <a:gd fmla="*/ 151047 h 507" name="T17"/>
              <a:gd fmla="*/ 224624 w 351" name="T18"/>
              <a:gd fmla="*/ 224692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301" y="299"/>
                </a:moveTo>
                <a:lnTo>
                  <a:pt x="184" y="385"/>
                </a:lnTo>
                <a:cubicBezTo>
                  <a:pt x="144" y="415"/>
                  <a:pt x="104" y="444"/>
                  <a:pt x="64" y="474"/>
                </a:cubicBezTo>
                <a:cubicBezTo>
                  <a:pt x="16" y="507"/>
                  <a:pt x="2" y="475"/>
                  <a:pt x="0" y="420"/>
                </a:cubicBezTo>
                <a:lnTo>
                  <a:pt x="0" y="248"/>
                </a:lnTo>
                <a:cubicBezTo>
                  <a:pt x="0" y="189"/>
                  <a:pt x="0" y="129"/>
                  <a:pt x="0" y="70"/>
                </a:cubicBezTo>
                <a:cubicBezTo>
                  <a:pt x="1" y="0"/>
                  <a:pt x="30" y="0"/>
                  <a:pt x="68" y="25"/>
                </a:cubicBezTo>
                <a:lnTo>
                  <a:pt x="184" y="112"/>
                </a:lnTo>
                <a:cubicBezTo>
                  <a:pt x="225" y="141"/>
                  <a:pt x="265" y="171"/>
                  <a:pt x="305" y="201"/>
                </a:cubicBezTo>
                <a:cubicBezTo>
                  <a:pt x="351" y="238"/>
                  <a:pt x="337" y="269"/>
                  <a:pt x="301"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1" name="Freeform 40"/>
          <p:cNvSpPr/>
          <p:nvPr/>
        </p:nvSpPr>
        <p:spPr bwMode="auto">
          <a:xfrm>
            <a:off x="7764463" y="4781550"/>
            <a:ext cx="261937" cy="379413"/>
          </a:xfrm>
          <a:custGeom>
            <a:gdLst>
              <a:gd fmla="*/ 224624 w 351" name="T0"/>
              <a:gd fmla="*/ 223756 h 507" name="T1"/>
              <a:gd fmla="*/ 137312 w 351" name="T2"/>
              <a:gd fmla="*/ 288114 h 507" name="T3"/>
              <a:gd fmla="*/ 47761 w 351" name="T4"/>
              <a:gd fmla="*/ 354717 h 507" name="T5"/>
              <a:gd fmla="*/ 0 w 351" name="T6"/>
              <a:gd fmla="*/ 314307 h 507" name="T7"/>
              <a:gd fmla="*/ 0 w 351" name="T8"/>
              <a:gd fmla="*/ 185591 h 507" name="T9"/>
              <a:gd fmla="*/ 0 w 351" name="T10"/>
              <a:gd fmla="*/ 52384 h 507" name="T11"/>
              <a:gd fmla="*/ 50746 w 351" name="T12"/>
              <a:gd fmla="*/ 18709 h 507" name="T13"/>
              <a:gd fmla="*/ 137312 w 351" name="T14"/>
              <a:gd fmla="*/ 83067 h 507" name="T15"/>
              <a:gd fmla="*/ 227609 w 351" name="T16"/>
              <a:gd fmla="*/ 149670 h 507" name="T17"/>
              <a:gd fmla="*/ 224624 w 351" name="T18"/>
              <a:gd fmla="*/ 223756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301" y="299"/>
                </a:moveTo>
                <a:lnTo>
                  <a:pt x="184" y="385"/>
                </a:lnTo>
                <a:cubicBezTo>
                  <a:pt x="144" y="414"/>
                  <a:pt x="104" y="444"/>
                  <a:pt x="64" y="474"/>
                </a:cubicBezTo>
                <a:cubicBezTo>
                  <a:pt x="16" y="507"/>
                  <a:pt x="2" y="475"/>
                  <a:pt x="0" y="420"/>
                </a:cubicBezTo>
                <a:lnTo>
                  <a:pt x="0" y="248"/>
                </a:lnTo>
                <a:cubicBezTo>
                  <a:pt x="0" y="188"/>
                  <a:pt x="0" y="129"/>
                  <a:pt x="0" y="70"/>
                </a:cubicBezTo>
                <a:cubicBezTo>
                  <a:pt x="1" y="0"/>
                  <a:pt x="30" y="0"/>
                  <a:pt x="68" y="25"/>
                </a:cubicBezTo>
                <a:lnTo>
                  <a:pt x="184" y="111"/>
                </a:lnTo>
                <a:cubicBezTo>
                  <a:pt x="225" y="141"/>
                  <a:pt x="265" y="171"/>
                  <a:pt x="305" y="200"/>
                </a:cubicBezTo>
                <a:cubicBezTo>
                  <a:pt x="351" y="237"/>
                  <a:pt x="337" y="269"/>
                  <a:pt x="301"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2" name="Freeform 41"/>
          <p:cNvSpPr/>
          <p:nvPr/>
        </p:nvSpPr>
        <p:spPr bwMode="auto">
          <a:xfrm>
            <a:off x="7764463" y="5430838"/>
            <a:ext cx="261937" cy="381000"/>
          </a:xfrm>
          <a:custGeom>
            <a:gdLst>
              <a:gd fmla="*/ 224624 w 351" name="T0"/>
              <a:gd fmla="*/ 224692 h 507" name="T1"/>
              <a:gd fmla="*/ 137312 w 351" name="T2"/>
              <a:gd fmla="*/ 289320 h 507" name="T3"/>
              <a:gd fmla="*/ 47761 w 351" name="T4"/>
              <a:gd fmla="*/ 356953 h 507" name="T5"/>
              <a:gd fmla="*/ 0 w 351" name="T6"/>
              <a:gd fmla="*/ 316373 h 507" name="T7"/>
              <a:gd fmla="*/ 0 w 351" name="T8"/>
              <a:gd fmla="*/ 187118 h 507" name="T9"/>
              <a:gd fmla="*/ 0 w 351" name="T10"/>
              <a:gd fmla="*/ 52604 h 507" name="T11"/>
              <a:gd fmla="*/ 50746 w 351" name="T12"/>
              <a:gd fmla="*/ 19538 h 507" name="T13"/>
              <a:gd fmla="*/ 137312 w 351" name="T14"/>
              <a:gd fmla="*/ 84166 h 507" name="T15"/>
              <a:gd fmla="*/ 227609 w 351" name="T16"/>
              <a:gd fmla="*/ 151047 h 507" name="T17"/>
              <a:gd fmla="*/ 224624 w 351" name="T18"/>
              <a:gd fmla="*/ 224692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301" y="299"/>
                </a:moveTo>
                <a:lnTo>
                  <a:pt x="184" y="385"/>
                </a:lnTo>
                <a:cubicBezTo>
                  <a:pt x="144" y="415"/>
                  <a:pt x="104" y="445"/>
                  <a:pt x="64" y="475"/>
                </a:cubicBezTo>
                <a:cubicBezTo>
                  <a:pt x="16" y="507"/>
                  <a:pt x="2" y="476"/>
                  <a:pt x="0" y="421"/>
                </a:cubicBezTo>
                <a:lnTo>
                  <a:pt x="0" y="249"/>
                </a:lnTo>
                <a:cubicBezTo>
                  <a:pt x="0" y="189"/>
                  <a:pt x="0" y="130"/>
                  <a:pt x="0" y="70"/>
                </a:cubicBezTo>
                <a:cubicBezTo>
                  <a:pt x="1" y="0"/>
                  <a:pt x="30" y="1"/>
                  <a:pt x="68" y="26"/>
                </a:cubicBezTo>
                <a:lnTo>
                  <a:pt x="184" y="112"/>
                </a:lnTo>
                <a:cubicBezTo>
                  <a:pt x="225" y="142"/>
                  <a:pt x="265" y="171"/>
                  <a:pt x="305" y="201"/>
                </a:cubicBezTo>
                <a:cubicBezTo>
                  <a:pt x="351" y="238"/>
                  <a:pt x="337" y="270"/>
                  <a:pt x="301"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3" name="Freeform 42"/>
          <p:cNvSpPr/>
          <p:nvPr/>
        </p:nvSpPr>
        <p:spPr bwMode="auto">
          <a:xfrm>
            <a:off x="3925888" y="1524000"/>
            <a:ext cx="261937" cy="381000"/>
          </a:xfrm>
          <a:custGeom>
            <a:gdLst>
              <a:gd fmla="*/ 37313 w 351" name="T0"/>
              <a:gd fmla="*/ 224692 h 507" name="T1"/>
              <a:gd fmla="*/ 124625 w 351" name="T2"/>
              <a:gd fmla="*/ 289320 h 507" name="T3"/>
              <a:gd fmla="*/ 214176 w 351" name="T4"/>
              <a:gd fmla="*/ 356201 h 507" name="T5"/>
              <a:gd fmla="*/ 261937 w 351" name="T6"/>
              <a:gd fmla="*/ 316373 h 507" name="T7"/>
              <a:gd fmla="*/ 261937 w 351" name="T8"/>
              <a:gd fmla="*/ 186367 h 507" name="T9"/>
              <a:gd fmla="*/ 261937 w 351" name="T10"/>
              <a:gd fmla="*/ 52604 h 507" name="T11"/>
              <a:gd fmla="*/ 211191 w 351" name="T12"/>
              <a:gd fmla="*/ 19538 h 507" name="T13"/>
              <a:gd fmla="*/ 124625 w 351" name="T14"/>
              <a:gd fmla="*/ 84166 h 507" name="T15"/>
              <a:gd fmla="*/ 34328 w 351" name="T16"/>
              <a:gd fmla="*/ 151047 h 507" name="T17"/>
              <a:gd fmla="*/ 37313 w 351" name="T18"/>
              <a:gd fmla="*/ 224692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50" y="299"/>
                </a:moveTo>
                <a:lnTo>
                  <a:pt x="167" y="385"/>
                </a:lnTo>
                <a:cubicBezTo>
                  <a:pt x="207" y="415"/>
                  <a:pt x="247" y="445"/>
                  <a:pt x="287" y="474"/>
                </a:cubicBezTo>
                <a:cubicBezTo>
                  <a:pt x="335" y="507"/>
                  <a:pt x="350" y="476"/>
                  <a:pt x="351" y="421"/>
                </a:cubicBezTo>
                <a:lnTo>
                  <a:pt x="351" y="248"/>
                </a:lnTo>
                <a:cubicBezTo>
                  <a:pt x="351" y="189"/>
                  <a:pt x="351" y="130"/>
                  <a:pt x="351" y="70"/>
                </a:cubicBezTo>
                <a:cubicBezTo>
                  <a:pt x="350" y="0"/>
                  <a:pt x="321" y="0"/>
                  <a:pt x="283" y="26"/>
                </a:cubicBezTo>
                <a:lnTo>
                  <a:pt x="167" y="112"/>
                </a:lnTo>
                <a:cubicBezTo>
                  <a:pt x="127" y="141"/>
                  <a:pt x="86" y="171"/>
                  <a:pt x="46" y="201"/>
                </a:cubicBezTo>
                <a:cubicBezTo>
                  <a:pt x="0" y="238"/>
                  <a:pt x="14" y="269"/>
                  <a:pt x="50"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4" name="Freeform 43"/>
          <p:cNvSpPr/>
          <p:nvPr/>
        </p:nvSpPr>
        <p:spPr bwMode="auto">
          <a:xfrm>
            <a:off x="3925888" y="2174875"/>
            <a:ext cx="261937" cy="381000"/>
          </a:xfrm>
          <a:custGeom>
            <a:gdLst>
              <a:gd fmla="*/ 37313 w 351" name="T0"/>
              <a:gd fmla="*/ 224692 h 507" name="T1"/>
              <a:gd fmla="*/ 124625 w 351" name="T2"/>
              <a:gd fmla="*/ 289320 h 507" name="T3"/>
              <a:gd fmla="*/ 214176 w 351" name="T4"/>
              <a:gd fmla="*/ 356201 h 507" name="T5"/>
              <a:gd fmla="*/ 261937 w 351" name="T6"/>
              <a:gd fmla="*/ 315621 h 507" name="T7"/>
              <a:gd fmla="*/ 261937 w 351" name="T8"/>
              <a:gd fmla="*/ 186367 h 507" name="T9"/>
              <a:gd fmla="*/ 261937 w 351" name="T10"/>
              <a:gd fmla="*/ 52604 h 507" name="T11"/>
              <a:gd fmla="*/ 211191 w 351" name="T12"/>
              <a:gd fmla="*/ 18787 h 507" name="T13"/>
              <a:gd fmla="*/ 124625 w 351" name="T14"/>
              <a:gd fmla="*/ 83414 h 507" name="T15"/>
              <a:gd fmla="*/ 34328 w 351" name="T16"/>
              <a:gd fmla="*/ 151047 h 507" name="T17"/>
              <a:gd fmla="*/ 37313 w 351" name="T18"/>
              <a:gd fmla="*/ 224692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50" y="299"/>
                </a:moveTo>
                <a:lnTo>
                  <a:pt x="167" y="385"/>
                </a:lnTo>
                <a:cubicBezTo>
                  <a:pt x="207" y="415"/>
                  <a:pt x="247" y="444"/>
                  <a:pt x="287" y="474"/>
                </a:cubicBezTo>
                <a:cubicBezTo>
                  <a:pt x="335" y="507"/>
                  <a:pt x="350" y="475"/>
                  <a:pt x="351" y="420"/>
                </a:cubicBezTo>
                <a:lnTo>
                  <a:pt x="351" y="248"/>
                </a:lnTo>
                <a:cubicBezTo>
                  <a:pt x="351" y="189"/>
                  <a:pt x="351" y="129"/>
                  <a:pt x="351" y="70"/>
                </a:cubicBezTo>
                <a:cubicBezTo>
                  <a:pt x="350" y="0"/>
                  <a:pt x="321" y="0"/>
                  <a:pt x="283" y="25"/>
                </a:cubicBezTo>
                <a:lnTo>
                  <a:pt x="167" y="111"/>
                </a:lnTo>
                <a:cubicBezTo>
                  <a:pt x="127" y="141"/>
                  <a:pt x="86" y="171"/>
                  <a:pt x="46" y="201"/>
                </a:cubicBezTo>
                <a:cubicBezTo>
                  <a:pt x="0" y="238"/>
                  <a:pt x="14" y="269"/>
                  <a:pt x="50"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5" name="Freeform 44"/>
          <p:cNvSpPr/>
          <p:nvPr/>
        </p:nvSpPr>
        <p:spPr bwMode="auto">
          <a:xfrm>
            <a:off x="3925888" y="2827338"/>
            <a:ext cx="261937" cy="379412"/>
          </a:xfrm>
          <a:custGeom>
            <a:gdLst>
              <a:gd fmla="*/ 37313 w 351" name="T0"/>
              <a:gd fmla="*/ 223756 h 507" name="T1"/>
              <a:gd fmla="*/ 124625 w 351" name="T2"/>
              <a:gd fmla="*/ 288114 h 507" name="T3"/>
              <a:gd fmla="*/ 214176 w 351" name="T4"/>
              <a:gd fmla="*/ 354717 h 507" name="T5"/>
              <a:gd fmla="*/ 261937 w 351" name="T6"/>
              <a:gd fmla="*/ 314306 h 507" name="T7"/>
              <a:gd fmla="*/ 261937 w 351" name="T8"/>
              <a:gd fmla="*/ 185590 h 507" name="T9"/>
              <a:gd fmla="*/ 261937 w 351" name="T10"/>
              <a:gd fmla="*/ 51636 h 507" name="T11"/>
              <a:gd fmla="*/ 211191 w 351" name="T12"/>
              <a:gd fmla="*/ 18709 h 507" name="T13"/>
              <a:gd fmla="*/ 124625 w 351" name="T14"/>
              <a:gd fmla="*/ 83067 h 507" name="T15"/>
              <a:gd fmla="*/ 34328 w 351" name="T16"/>
              <a:gd fmla="*/ 149669 h 507" name="T17"/>
              <a:gd fmla="*/ 37313 w 351" name="T18"/>
              <a:gd fmla="*/ 223756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50" y="299"/>
                </a:moveTo>
                <a:lnTo>
                  <a:pt x="167" y="385"/>
                </a:lnTo>
                <a:cubicBezTo>
                  <a:pt x="207" y="414"/>
                  <a:pt x="247" y="444"/>
                  <a:pt x="287" y="474"/>
                </a:cubicBezTo>
                <a:cubicBezTo>
                  <a:pt x="335" y="507"/>
                  <a:pt x="350" y="475"/>
                  <a:pt x="351" y="420"/>
                </a:cubicBezTo>
                <a:lnTo>
                  <a:pt x="351" y="248"/>
                </a:lnTo>
                <a:cubicBezTo>
                  <a:pt x="351" y="188"/>
                  <a:pt x="351" y="129"/>
                  <a:pt x="351" y="69"/>
                </a:cubicBezTo>
                <a:cubicBezTo>
                  <a:pt x="350" y="0"/>
                  <a:pt x="321" y="0"/>
                  <a:pt x="283" y="25"/>
                </a:cubicBezTo>
                <a:lnTo>
                  <a:pt x="167" y="111"/>
                </a:lnTo>
                <a:cubicBezTo>
                  <a:pt x="127" y="141"/>
                  <a:pt x="86" y="171"/>
                  <a:pt x="46" y="200"/>
                </a:cubicBezTo>
                <a:cubicBezTo>
                  <a:pt x="0" y="237"/>
                  <a:pt x="14" y="269"/>
                  <a:pt x="50"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6" name="Freeform 45"/>
          <p:cNvSpPr/>
          <p:nvPr/>
        </p:nvSpPr>
        <p:spPr bwMode="auto">
          <a:xfrm>
            <a:off x="3925888" y="3478213"/>
            <a:ext cx="261937" cy="379412"/>
          </a:xfrm>
          <a:custGeom>
            <a:gdLst>
              <a:gd fmla="*/ 37313 w 351" name="T0"/>
              <a:gd fmla="*/ 223756 h 507" name="T1"/>
              <a:gd fmla="*/ 124625 w 351" name="T2"/>
              <a:gd fmla="*/ 288114 h 507" name="T3"/>
              <a:gd fmla="*/ 214176 w 351" name="T4"/>
              <a:gd fmla="*/ 355465 h 507" name="T5"/>
              <a:gd fmla="*/ 261937 w 351" name="T6"/>
              <a:gd fmla="*/ 315054 h 507" name="T7"/>
              <a:gd fmla="*/ 261937 w 351" name="T8"/>
              <a:gd fmla="*/ 186338 h 507" name="T9"/>
              <a:gd fmla="*/ 261937 w 351" name="T10"/>
              <a:gd fmla="*/ 52384 h 507" name="T11"/>
              <a:gd fmla="*/ 211191 w 351" name="T12"/>
              <a:gd fmla="*/ 19457 h 507" name="T13"/>
              <a:gd fmla="*/ 124625 w 351" name="T14"/>
              <a:gd fmla="*/ 83815 h 507" name="T15"/>
              <a:gd fmla="*/ 34328 w 351" name="T16"/>
              <a:gd fmla="*/ 150418 h 507" name="T17"/>
              <a:gd fmla="*/ 37313 w 351" name="T18"/>
              <a:gd fmla="*/ 223756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50" y="299"/>
                </a:moveTo>
                <a:lnTo>
                  <a:pt x="167" y="385"/>
                </a:lnTo>
                <a:cubicBezTo>
                  <a:pt x="207" y="415"/>
                  <a:pt x="247" y="445"/>
                  <a:pt x="287" y="475"/>
                </a:cubicBezTo>
                <a:cubicBezTo>
                  <a:pt x="335" y="507"/>
                  <a:pt x="350" y="476"/>
                  <a:pt x="351" y="421"/>
                </a:cubicBezTo>
                <a:lnTo>
                  <a:pt x="351" y="249"/>
                </a:lnTo>
                <a:cubicBezTo>
                  <a:pt x="351" y="189"/>
                  <a:pt x="351" y="130"/>
                  <a:pt x="351" y="70"/>
                </a:cubicBezTo>
                <a:cubicBezTo>
                  <a:pt x="350" y="0"/>
                  <a:pt x="321" y="0"/>
                  <a:pt x="283" y="26"/>
                </a:cubicBezTo>
                <a:lnTo>
                  <a:pt x="167" y="112"/>
                </a:lnTo>
                <a:cubicBezTo>
                  <a:pt x="127" y="142"/>
                  <a:pt x="86" y="171"/>
                  <a:pt x="46" y="201"/>
                </a:cubicBezTo>
                <a:cubicBezTo>
                  <a:pt x="0" y="238"/>
                  <a:pt x="14" y="270"/>
                  <a:pt x="50"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7" name="Freeform 46"/>
          <p:cNvSpPr/>
          <p:nvPr/>
        </p:nvSpPr>
        <p:spPr bwMode="auto">
          <a:xfrm>
            <a:off x="3925888" y="4129088"/>
            <a:ext cx="261937" cy="381000"/>
          </a:xfrm>
          <a:custGeom>
            <a:gdLst>
              <a:gd fmla="*/ 37313 w 351" name="T0"/>
              <a:gd fmla="*/ 224692 h 507" name="T1"/>
              <a:gd fmla="*/ 124625 w 351" name="T2"/>
              <a:gd fmla="*/ 289320 h 507" name="T3"/>
              <a:gd fmla="*/ 214176 w 351" name="T4"/>
              <a:gd fmla="*/ 356201 h 507" name="T5"/>
              <a:gd fmla="*/ 261937 w 351" name="T6"/>
              <a:gd fmla="*/ 315621 h 507" name="T7"/>
              <a:gd fmla="*/ 261937 w 351" name="T8"/>
              <a:gd fmla="*/ 186367 h 507" name="T9"/>
              <a:gd fmla="*/ 261937 w 351" name="T10"/>
              <a:gd fmla="*/ 52604 h 507" name="T11"/>
              <a:gd fmla="*/ 211191 w 351" name="T12"/>
              <a:gd fmla="*/ 18787 h 507" name="T13"/>
              <a:gd fmla="*/ 124625 w 351" name="T14"/>
              <a:gd fmla="*/ 84166 h 507" name="T15"/>
              <a:gd fmla="*/ 34328 w 351" name="T16"/>
              <a:gd fmla="*/ 151047 h 507" name="T17"/>
              <a:gd fmla="*/ 37313 w 351" name="T18"/>
              <a:gd fmla="*/ 224692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50" y="299"/>
                </a:moveTo>
                <a:lnTo>
                  <a:pt x="167" y="385"/>
                </a:lnTo>
                <a:cubicBezTo>
                  <a:pt x="207" y="415"/>
                  <a:pt x="247" y="444"/>
                  <a:pt x="287" y="474"/>
                </a:cubicBezTo>
                <a:cubicBezTo>
                  <a:pt x="335" y="507"/>
                  <a:pt x="350" y="475"/>
                  <a:pt x="351" y="420"/>
                </a:cubicBezTo>
                <a:lnTo>
                  <a:pt x="351" y="248"/>
                </a:lnTo>
                <a:cubicBezTo>
                  <a:pt x="351" y="189"/>
                  <a:pt x="351" y="129"/>
                  <a:pt x="351" y="70"/>
                </a:cubicBezTo>
                <a:cubicBezTo>
                  <a:pt x="350" y="0"/>
                  <a:pt x="321" y="0"/>
                  <a:pt x="283" y="25"/>
                </a:cubicBezTo>
                <a:lnTo>
                  <a:pt x="167" y="112"/>
                </a:lnTo>
                <a:cubicBezTo>
                  <a:pt x="127" y="141"/>
                  <a:pt x="86" y="171"/>
                  <a:pt x="46" y="201"/>
                </a:cubicBezTo>
                <a:cubicBezTo>
                  <a:pt x="0" y="238"/>
                  <a:pt x="14" y="269"/>
                  <a:pt x="50"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8" name="Freeform 47"/>
          <p:cNvSpPr/>
          <p:nvPr/>
        </p:nvSpPr>
        <p:spPr bwMode="auto">
          <a:xfrm>
            <a:off x="3925888" y="4781550"/>
            <a:ext cx="261937" cy="379413"/>
          </a:xfrm>
          <a:custGeom>
            <a:gdLst>
              <a:gd fmla="*/ 37313 w 351" name="T0"/>
              <a:gd fmla="*/ 223756 h 507" name="T1"/>
              <a:gd fmla="*/ 124625 w 351" name="T2"/>
              <a:gd fmla="*/ 288114 h 507" name="T3"/>
              <a:gd fmla="*/ 214176 w 351" name="T4"/>
              <a:gd fmla="*/ 354717 h 507" name="T5"/>
              <a:gd fmla="*/ 261937 w 351" name="T6"/>
              <a:gd fmla="*/ 314307 h 507" name="T7"/>
              <a:gd fmla="*/ 261937 w 351" name="T8"/>
              <a:gd fmla="*/ 185591 h 507" name="T9"/>
              <a:gd fmla="*/ 261937 w 351" name="T10"/>
              <a:gd fmla="*/ 52384 h 507" name="T11"/>
              <a:gd fmla="*/ 211191 w 351" name="T12"/>
              <a:gd fmla="*/ 18709 h 507" name="T13"/>
              <a:gd fmla="*/ 124625 w 351" name="T14"/>
              <a:gd fmla="*/ 83067 h 507" name="T15"/>
              <a:gd fmla="*/ 34328 w 351" name="T16"/>
              <a:gd fmla="*/ 149670 h 507" name="T17"/>
              <a:gd fmla="*/ 37313 w 351" name="T18"/>
              <a:gd fmla="*/ 223756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50" y="299"/>
                </a:moveTo>
                <a:lnTo>
                  <a:pt x="167" y="385"/>
                </a:lnTo>
                <a:cubicBezTo>
                  <a:pt x="207" y="414"/>
                  <a:pt x="247" y="444"/>
                  <a:pt x="287" y="474"/>
                </a:cubicBezTo>
                <a:cubicBezTo>
                  <a:pt x="335" y="507"/>
                  <a:pt x="350" y="475"/>
                  <a:pt x="351" y="420"/>
                </a:cubicBezTo>
                <a:lnTo>
                  <a:pt x="351" y="248"/>
                </a:lnTo>
                <a:cubicBezTo>
                  <a:pt x="351" y="188"/>
                  <a:pt x="351" y="129"/>
                  <a:pt x="351" y="70"/>
                </a:cubicBezTo>
                <a:cubicBezTo>
                  <a:pt x="350" y="0"/>
                  <a:pt x="321" y="0"/>
                  <a:pt x="283" y="25"/>
                </a:cubicBezTo>
                <a:lnTo>
                  <a:pt x="167" y="111"/>
                </a:lnTo>
                <a:cubicBezTo>
                  <a:pt x="127" y="141"/>
                  <a:pt x="86" y="171"/>
                  <a:pt x="46" y="200"/>
                </a:cubicBezTo>
                <a:cubicBezTo>
                  <a:pt x="0" y="237"/>
                  <a:pt x="14" y="269"/>
                  <a:pt x="50"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9" name="Freeform 48"/>
          <p:cNvSpPr/>
          <p:nvPr/>
        </p:nvSpPr>
        <p:spPr bwMode="auto">
          <a:xfrm>
            <a:off x="3925888" y="5430838"/>
            <a:ext cx="261937" cy="381000"/>
          </a:xfrm>
          <a:custGeom>
            <a:gdLst>
              <a:gd fmla="*/ 37313 w 351" name="T0"/>
              <a:gd fmla="*/ 224692 h 507" name="T1"/>
              <a:gd fmla="*/ 124625 w 351" name="T2"/>
              <a:gd fmla="*/ 289320 h 507" name="T3"/>
              <a:gd fmla="*/ 214176 w 351" name="T4"/>
              <a:gd fmla="*/ 356953 h 507" name="T5"/>
              <a:gd fmla="*/ 261937 w 351" name="T6"/>
              <a:gd fmla="*/ 316373 h 507" name="T7"/>
              <a:gd fmla="*/ 261937 w 351" name="T8"/>
              <a:gd fmla="*/ 187118 h 507" name="T9"/>
              <a:gd fmla="*/ 261937 w 351" name="T10"/>
              <a:gd fmla="*/ 52604 h 507" name="T11"/>
              <a:gd fmla="*/ 211191 w 351" name="T12"/>
              <a:gd fmla="*/ 19538 h 507" name="T13"/>
              <a:gd fmla="*/ 124625 w 351" name="T14"/>
              <a:gd fmla="*/ 84166 h 507" name="T15"/>
              <a:gd fmla="*/ 34328 w 351" name="T16"/>
              <a:gd fmla="*/ 151047 h 507" name="T17"/>
              <a:gd fmla="*/ 37313 w 351" name="T18"/>
              <a:gd fmla="*/ 224692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07" w="351">
                <a:moveTo>
                  <a:pt x="50" y="299"/>
                </a:moveTo>
                <a:lnTo>
                  <a:pt x="167" y="385"/>
                </a:lnTo>
                <a:cubicBezTo>
                  <a:pt x="207" y="415"/>
                  <a:pt x="247" y="445"/>
                  <a:pt x="287" y="475"/>
                </a:cubicBezTo>
                <a:cubicBezTo>
                  <a:pt x="335" y="507"/>
                  <a:pt x="350" y="476"/>
                  <a:pt x="351" y="421"/>
                </a:cubicBezTo>
                <a:lnTo>
                  <a:pt x="351" y="249"/>
                </a:lnTo>
                <a:cubicBezTo>
                  <a:pt x="351" y="189"/>
                  <a:pt x="351" y="130"/>
                  <a:pt x="351" y="70"/>
                </a:cubicBezTo>
                <a:cubicBezTo>
                  <a:pt x="350" y="0"/>
                  <a:pt x="321" y="1"/>
                  <a:pt x="283" y="26"/>
                </a:cubicBezTo>
                <a:lnTo>
                  <a:pt x="167" y="112"/>
                </a:lnTo>
                <a:cubicBezTo>
                  <a:pt x="127" y="142"/>
                  <a:pt x="86" y="171"/>
                  <a:pt x="46" y="201"/>
                </a:cubicBezTo>
                <a:cubicBezTo>
                  <a:pt x="0" y="238"/>
                  <a:pt x="14" y="270"/>
                  <a:pt x="50" y="2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60" name="Freeform 49"/>
          <p:cNvSpPr/>
          <p:nvPr/>
        </p:nvSpPr>
        <p:spPr bwMode="auto">
          <a:xfrm>
            <a:off x="5781675" y="5965825"/>
            <a:ext cx="377825" cy="263525"/>
          </a:xfrm>
          <a:custGeom>
            <a:gdLst>
              <a:gd fmla="*/ 222820 w 507" name="T0"/>
              <a:gd fmla="*/ 225344 h 352" name="T1"/>
              <a:gd fmla="*/ 286909 w 507" name="T2"/>
              <a:gd fmla="*/ 138500 h 352" name="T3"/>
              <a:gd fmla="*/ 353233 w 507" name="T4"/>
              <a:gd fmla="*/ 47914 h 352" name="T5"/>
              <a:gd fmla="*/ 312991 w 507" name="T6"/>
              <a:gd fmla="*/ 0 h 352" name="T7"/>
              <a:gd fmla="*/ 184814 w 507" name="T8"/>
              <a:gd fmla="*/ 0 h 352" name="T9"/>
              <a:gd fmla="*/ 52165 w 507" name="T10"/>
              <a:gd fmla="*/ 0 h 352" name="T11"/>
              <a:gd fmla="*/ 18630 w 507" name="T12"/>
              <a:gd fmla="*/ 51657 h 352" name="T13"/>
              <a:gd fmla="*/ 82719 w 507" name="T14"/>
              <a:gd fmla="*/ 138500 h 352" name="T15"/>
              <a:gd fmla="*/ 149789 w 507" name="T16"/>
              <a:gd fmla="*/ 228338 h 352" name="T17"/>
              <a:gd fmla="*/ 222820 w 507" name="T18"/>
              <a:gd fmla="*/ 225344 h 35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52" w="507">
                <a:moveTo>
                  <a:pt x="299" y="301"/>
                </a:moveTo>
                <a:lnTo>
                  <a:pt x="385" y="185"/>
                </a:lnTo>
                <a:cubicBezTo>
                  <a:pt x="415" y="145"/>
                  <a:pt x="444" y="104"/>
                  <a:pt x="474" y="64"/>
                </a:cubicBezTo>
                <a:cubicBezTo>
                  <a:pt x="507" y="16"/>
                  <a:pt x="475" y="2"/>
                  <a:pt x="420" y="0"/>
                </a:cubicBezTo>
                <a:lnTo>
                  <a:pt x="248" y="0"/>
                </a:lnTo>
                <a:cubicBezTo>
                  <a:pt x="189" y="0"/>
                  <a:pt x="129" y="0"/>
                  <a:pt x="70" y="0"/>
                </a:cubicBezTo>
                <a:cubicBezTo>
                  <a:pt x="0" y="2"/>
                  <a:pt x="0" y="30"/>
                  <a:pt x="25" y="69"/>
                </a:cubicBezTo>
                <a:lnTo>
                  <a:pt x="111" y="185"/>
                </a:lnTo>
                <a:cubicBezTo>
                  <a:pt x="141" y="225"/>
                  <a:pt x="171" y="265"/>
                  <a:pt x="201" y="305"/>
                </a:cubicBezTo>
                <a:cubicBezTo>
                  <a:pt x="237" y="352"/>
                  <a:pt x="269" y="337"/>
                  <a:pt x="299" y="30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61" name="TextBox 20"/>
          <p:cNvSpPr txBox="1">
            <a:spLocks noChangeArrowheads="1"/>
          </p:cNvSpPr>
          <p:nvPr/>
        </p:nvSpPr>
        <p:spPr bwMode="auto">
          <a:xfrm>
            <a:off x="4908550" y="1490663"/>
            <a:ext cx="20843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400">
                <a:latin charset="-122" panose="020b0503020204020204" pitchFamily="34" typeface="微软雅黑"/>
                <a:ea charset="-122" pitchFamily="34" typeface="微软雅黑"/>
              </a:rPr>
              <a:t>某某某系统</a:t>
            </a:r>
          </a:p>
        </p:txBody>
      </p:sp>
      <p:pic>
        <p:nvPicPr>
          <p:cNvPr id="35862" name="组合 21"/>
          <p:cNvPicPr>
            <a:picLocks noChangeArrowheads="1"/>
          </p:cNvPicPr>
          <p:nvPr/>
        </p:nvPicPr>
        <p:blipFill>
          <a:blip r:embed="rId2">
            <a:extLst>
              <a:ext uri="{28A0092B-C50C-407E-A947-70E740481C1C}">
                <a14:useLocalDpi val="0"/>
              </a:ext>
            </a:extLst>
          </a:blip>
          <a:stretch>
            <a:fillRect/>
          </a:stretch>
        </p:blipFill>
        <p:spPr bwMode="auto">
          <a:xfrm>
            <a:off x="4425950" y="2401888"/>
            <a:ext cx="3071813" cy="585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5863" name="组合 24"/>
          <p:cNvPicPr>
            <a:picLocks noChangeArrowheads="1"/>
          </p:cNvPicPr>
          <p:nvPr/>
        </p:nvPicPr>
        <p:blipFill>
          <a:blip r:embed="rId3">
            <a:extLst>
              <a:ext uri="{28A0092B-C50C-407E-A947-70E740481C1C}">
                <a14:useLocalDpi val="0"/>
              </a:ext>
            </a:extLst>
          </a:blip>
          <a:stretch>
            <a:fillRect/>
          </a:stretch>
        </p:blipFill>
        <p:spPr bwMode="auto">
          <a:xfrm>
            <a:off x="4425950" y="3078163"/>
            <a:ext cx="3071813" cy="555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5864" name="组合 30"/>
          <p:cNvPicPr>
            <a:picLocks noChangeArrowheads="1"/>
          </p:cNvPicPr>
          <p:nvPr/>
        </p:nvPicPr>
        <p:blipFill>
          <a:blip r:embed="rId4">
            <a:extLst>
              <a:ext uri="{28A0092B-C50C-407E-A947-70E740481C1C}">
                <a14:useLocalDpi val="0"/>
              </a:ext>
            </a:extLst>
          </a:blip>
          <a:stretch>
            <a:fillRect/>
          </a:stretch>
        </p:blipFill>
        <p:spPr bwMode="auto">
          <a:xfrm>
            <a:off x="4425950" y="3760788"/>
            <a:ext cx="3071813" cy="561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5865" name="组合 33"/>
          <p:cNvPicPr>
            <a:picLocks noChangeArrowheads="1"/>
          </p:cNvPicPr>
          <p:nvPr/>
        </p:nvPicPr>
        <p:blipFill>
          <a:blip r:embed="rId5">
            <a:extLst>
              <a:ext uri="{28A0092B-C50C-407E-A947-70E740481C1C}">
                <a14:useLocalDpi val="0"/>
              </a:ext>
            </a:extLst>
          </a:blip>
          <a:stretch>
            <a:fillRect/>
          </a:stretch>
        </p:blipFill>
        <p:spPr bwMode="auto">
          <a:xfrm>
            <a:off x="4425950" y="4432300"/>
            <a:ext cx="307181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5866" name="组合 36"/>
          <p:cNvPicPr>
            <a:picLocks noChangeArrowheads="1"/>
          </p:cNvPicPr>
          <p:nvPr/>
        </p:nvPicPr>
        <p:blipFill>
          <a:blip r:embed="rId6">
            <a:extLst>
              <a:ext uri="{28A0092B-C50C-407E-A947-70E740481C1C}">
                <a14:useLocalDpi val="0"/>
              </a:ext>
            </a:extLst>
          </a:blip>
          <a:stretch>
            <a:fillRect/>
          </a:stretch>
        </p:blipFill>
        <p:spPr bwMode="auto">
          <a:xfrm>
            <a:off x="4425950" y="5108575"/>
            <a:ext cx="3071813" cy="560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5867" name="TextBox 39"/>
          <p:cNvSpPr txBox="1">
            <a:spLocks noChangeArrowheads="1"/>
          </p:cNvSpPr>
          <p:nvPr/>
        </p:nvSpPr>
        <p:spPr bwMode="auto">
          <a:xfrm>
            <a:off x="2035175" y="1490663"/>
            <a:ext cx="18589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sz="2000">
                <a:latin charset="-122" panose="020b0503020204020204" pitchFamily="34" typeface="微软雅黑"/>
                <a:ea charset="-122" pitchFamily="34" typeface="微软雅黑"/>
              </a:rPr>
              <a:t>具体功能</a:t>
            </a:r>
          </a:p>
        </p:txBody>
      </p:sp>
      <p:sp>
        <p:nvSpPr>
          <p:cNvPr id="35868" name="TextBox 40"/>
          <p:cNvSpPr txBox="1">
            <a:spLocks noChangeArrowheads="1"/>
          </p:cNvSpPr>
          <p:nvPr/>
        </p:nvSpPr>
        <p:spPr bwMode="auto">
          <a:xfrm>
            <a:off x="8066089" y="1490663"/>
            <a:ext cx="24749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具体功能</a:t>
            </a:r>
          </a:p>
        </p:txBody>
      </p:sp>
      <p:sp>
        <p:nvSpPr>
          <p:cNvPr id="35869" name="TextBox 41"/>
          <p:cNvSpPr txBox="1">
            <a:spLocks noChangeArrowheads="1"/>
          </p:cNvSpPr>
          <p:nvPr/>
        </p:nvSpPr>
        <p:spPr bwMode="auto">
          <a:xfrm>
            <a:off x="2035175" y="2144713"/>
            <a:ext cx="18589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sz="2000">
                <a:latin charset="-122" panose="020b0503020204020204" pitchFamily="34" typeface="微软雅黑"/>
                <a:ea charset="-122" pitchFamily="34" typeface="微软雅黑"/>
              </a:rPr>
              <a:t>具体功能</a:t>
            </a:r>
          </a:p>
        </p:txBody>
      </p:sp>
      <p:sp>
        <p:nvSpPr>
          <p:cNvPr id="35870" name="TextBox 42"/>
          <p:cNvSpPr txBox="1">
            <a:spLocks noChangeArrowheads="1"/>
          </p:cNvSpPr>
          <p:nvPr/>
        </p:nvSpPr>
        <p:spPr bwMode="auto">
          <a:xfrm>
            <a:off x="2035175" y="2827338"/>
            <a:ext cx="18589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sz="2000">
                <a:latin charset="-122" panose="020b0503020204020204" pitchFamily="34" typeface="微软雅黑"/>
                <a:ea charset="-122" pitchFamily="34" typeface="微软雅黑"/>
              </a:rPr>
              <a:t>具体功能</a:t>
            </a:r>
          </a:p>
        </p:txBody>
      </p:sp>
      <p:sp>
        <p:nvSpPr>
          <p:cNvPr id="35871" name="TextBox 43"/>
          <p:cNvSpPr txBox="1">
            <a:spLocks noChangeArrowheads="1"/>
          </p:cNvSpPr>
          <p:nvPr/>
        </p:nvSpPr>
        <p:spPr bwMode="auto">
          <a:xfrm>
            <a:off x="2035175" y="3482975"/>
            <a:ext cx="18589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sz="2000">
                <a:latin charset="-122" panose="020b0503020204020204" pitchFamily="34" typeface="微软雅黑"/>
                <a:ea charset="-122" pitchFamily="34" typeface="微软雅黑"/>
              </a:rPr>
              <a:t>具体功能</a:t>
            </a:r>
          </a:p>
        </p:txBody>
      </p:sp>
      <p:sp>
        <p:nvSpPr>
          <p:cNvPr id="35872" name="TextBox 44"/>
          <p:cNvSpPr txBox="1">
            <a:spLocks noChangeArrowheads="1"/>
          </p:cNvSpPr>
          <p:nvPr/>
        </p:nvSpPr>
        <p:spPr bwMode="auto">
          <a:xfrm>
            <a:off x="2035175" y="4097338"/>
            <a:ext cx="18589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sz="2000">
                <a:latin charset="-122" panose="020b0503020204020204" pitchFamily="34" typeface="微软雅黑"/>
                <a:ea charset="-122" pitchFamily="34" typeface="微软雅黑"/>
              </a:rPr>
              <a:t>具体功能</a:t>
            </a:r>
          </a:p>
        </p:txBody>
      </p:sp>
      <p:sp>
        <p:nvSpPr>
          <p:cNvPr id="35873" name="TextBox 45"/>
          <p:cNvSpPr txBox="1">
            <a:spLocks noChangeArrowheads="1"/>
          </p:cNvSpPr>
          <p:nvPr/>
        </p:nvSpPr>
        <p:spPr bwMode="auto">
          <a:xfrm>
            <a:off x="2035175" y="4751388"/>
            <a:ext cx="18589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sz="2000">
                <a:latin charset="-122" panose="020b0503020204020204" pitchFamily="34" typeface="微软雅黑"/>
                <a:ea charset="-122" pitchFamily="34" typeface="微软雅黑"/>
              </a:rPr>
              <a:t>具体功能</a:t>
            </a:r>
          </a:p>
        </p:txBody>
      </p:sp>
      <p:sp>
        <p:nvSpPr>
          <p:cNvPr id="35874" name="TextBox 46"/>
          <p:cNvSpPr txBox="1">
            <a:spLocks noChangeArrowheads="1"/>
          </p:cNvSpPr>
          <p:nvPr/>
        </p:nvSpPr>
        <p:spPr bwMode="auto">
          <a:xfrm>
            <a:off x="2035175" y="5407025"/>
            <a:ext cx="18589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sz="2000">
                <a:latin charset="-122" panose="020b0503020204020204" pitchFamily="34" typeface="微软雅黑"/>
                <a:ea charset="-122" pitchFamily="34" typeface="微软雅黑"/>
              </a:rPr>
              <a:t>具体功能</a:t>
            </a:r>
          </a:p>
        </p:txBody>
      </p:sp>
      <p:sp>
        <p:nvSpPr>
          <p:cNvPr id="35875" name="TextBox 47"/>
          <p:cNvSpPr txBox="1">
            <a:spLocks noChangeArrowheads="1"/>
          </p:cNvSpPr>
          <p:nvPr/>
        </p:nvSpPr>
        <p:spPr bwMode="auto">
          <a:xfrm>
            <a:off x="4733925" y="6294438"/>
            <a:ext cx="24733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latin charset="-122" panose="020b0503020204020204" pitchFamily="34" typeface="微软雅黑"/>
                <a:ea charset="-122" pitchFamily="34" typeface="微软雅黑"/>
              </a:rPr>
              <a:t>您的文字</a:t>
            </a:r>
          </a:p>
        </p:txBody>
      </p:sp>
      <p:sp>
        <p:nvSpPr>
          <p:cNvPr id="35876" name="TextBox 48"/>
          <p:cNvSpPr txBox="1">
            <a:spLocks noChangeArrowheads="1"/>
          </p:cNvSpPr>
          <p:nvPr/>
        </p:nvSpPr>
        <p:spPr bwMode="auto">
          <a:xfrm>
            <a:off x="8066089" y="2144713"/>
            <a:ext cx="24749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具体功能</a:t>
            </a:r>
          </a:p>
        </p:txBody>
      </p:sp>
      <p:sp>
        <p:nvSpPr>
          <p:cNvPr id="35877" name="TextBox 49"/>
          <p:cNvSpPr txBox="1">
            <a:spLocks noChangeArrowheads="1"/>
          </p:cNvSpPr>
          <p:nvPr/>
        </p:nvSpPr>
        <p:spPr bwMode="auto">
          <a:xfrm>
            <a:off x="8066089" y="2827338"/>
            <a:ext cx="24749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具体功能</a:t>
            </a:r>
          </a:p>
        </p:txBody>
      </p:sp>
      <p:sp>
        <p:nvSpPr>
          <p:cNvPr id="35878" name="TextBox 50"/>
          <p:cNvSpPr txBox="1">
            <a:spLocks noChangeArrowheads="1"/>
          </p:cNvSpPr>
          <p:nvPr/>
        </p:nvSpPr>
        <p:spPr bwMode="auto">
          <a:xfrm>
            <a:off x="8066089" y="3482975"/>
            <a:ext cx="24749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具体功能</a:t>
            </a:r>
          </a:p>
        </p:txBody>
      </p:sp>
      <p:sp>
        <p:nvSpPr>
          <p:cNvPr id="35879" name="TextBox 51"/>
          <p:cNvSpPr txBox="1">
            <a:spLocks noChangeArrowheads="1"/>
          </p:cNvSpPr>
          <p:nvPr/>
        </p:nvSpPr>
        <p:spPr bwMode="auto">
          <a:xfrm>
            <a:off x="8066089" y="4097338"/>
            <a:ext cx="24749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具体功能</a:t>
            </a:r>
          </a:p>
        </p:txBody>
      </p:sp>
      <p:sp>
        <p:nvSpPr>
          <p:cNvPr id="35880" name="TextBox 52"/>
          <p:cNvSpPr txBox="1">
            <a:spLocks noChangeArrowheads="1"/>
          </p:cNvSpPr>
          <p:nvPr/>
        </p:nvSpPr>
        <p:spPr bwMode="auto">
          <a:xfrm>
            <a:off x="8066089" y="4751388"/>
            <a:ext cx="24749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具体功能</a:t>
            </a:r>
          </a:p>
        </p:txBody>
      </p:sp>
      <p:sp>
        <p:nvSpPr>
          <p:cNvPr id="35881" name="TextBox 53"/>
          <p:cNvSpPr txBox="1">
            <a:spLocks noChangeArrowheads="1"/>
          </p:cNvSpPr>
          <p:nvPr/>
        </p:nvSpPr>
        <p:spPr bwMode="auto">
          <a:xfrm>
            <a:off x="8066089" y="5407025"/>
            <a:ext cx="24749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latin charset="-122" panose="020b0503020204020204" pitchFamily="34" typeface="微软雅黑"/>
                <a:ea charset="-122" pitchFamily="34" typeface="微软雅黑"/>
              </a:rPr>
              <a:t>具体功能</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35843"/>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35843"/>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35844"/>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35844"/>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35842"/>
                                        </p:tgtEl>
                                        <p:attrNameLst>
                                          <p:attrName>style.visibility</p:attrName>
                                        </p:attrNameLst>
                                      </p:cBhvr>
                                      <p:to>
                                        <p:strVal val="visible"/>
                                      </p:to>
                                    </p:set>
                                    <p:animEffect filter="barn(outVertical)" transition="in">
                                      <p:cBhvr>
                                        <p:cTn dur="500" id="15"/>
                                        <p:tgtEl>
                                          <p:spTgt spid="35842"/>
                                        </p:tgtEl>
                                      </p:cBhvr>
                                    </p:animEffect>
                                  </p:childTnLst>
                                </p:cTn>
                              </p:par>
                              <p:par>
                                <p:cTn fill="hold" id="16" nodeType="withEffect" presetClass="entr" presetID="2" presetSubtype="4">
                                  <p:stCondLst>
                                    <p:cond delay="0"/>
                                  </p:stCondLst>
                                  <p:childTnLst>
                                    <p:set>
                                      <p:cBhvr>
                                        <p:cTn dur="1" fill="hold" id="17">
                                          <p:stCondLst>
                                            <p:cond delay="0"/>
                                          </p:stCondLst>
                                        </p:cTn>
                                        <p:tgtEl>
                                          <p:spTgt spid="35862"/>
                                        </p:tgtEl>
                                        <p:attrNameLst>
                                          <p:attrName>style.visibility</p:attrName>
                                        </p:attrNameLst>
                                      </p:cBhvr>
                                      <p:to>
                                        <p:strVal val="visible"/>
                                      </p:to>
                                    </p:set>
                                    <p:anim calcmode="lin" valueType="num">
                                      <p:cBhvr additive="base">
                                        <p:cTn dur="400" fill="hold" id="18"/>
                                        <p:tgtEl>
                                          <p:spTgt spid="35862"/>
                                        </p:tgtEl>
                                        <p:attrNameLst>
                                          <p:attrName>ppt_x</p:attrName>
                                        </p:attrNameLst>
                                      </p:cBhvr>
                                      <p:tavLst>
                                        <p:tav tm="0">
                                          <p:val>
                                            <p:strVal val="#ppt_x"/>
                                          </p:val>
                                        </p:tav>
                                        <p:tav tm="100000">
                                          <p:val>
                                            <p:strVal val="#ppt_x"/>
                                          </p:val>
                                        </p:tav>
                                      </p:tavLst>
                                    </p:anim>
                                    <p:anim calcmode="lin" valueType="num">
                                      <p:cBhvr additive="base">
                                        <p:cTn dur="400" fill="hold" id="19"/>
                                        <p:tgtEl>
                                          <p:spTgt spid="35862"/>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100"/>
                                  </p:stCondLst>
                                  <p:childTnLst>
                                    <p:set>
                                      <p:cBhvr>
                                        <p:cTn dur="1" fill="hold" id="21">
                                          <p:stCondLst>
                                            <p:cond delay="0"/>
                                          </p:stCondLst>
                                        </p:cTn>
                                        <p:tgtEl>
                                          <p:spTgt spid="35863"/>
                                        </p:tgtEl>
                                        <p:attrNameLst>
                                          <p:attrName>style.visibility</p:attrName>
                                        </p:attrNameLst>
                                      </p:cBhvr>
                                      <p:to>
                                        <p:strVal val="visible"/>
                                      </p:to>
                                    </p:set>
                                    <p:anim calcmode="lin" valueType="num">
                                      <p:cBhvr additive="base">
                                        <p:cTn dur="400" fill="hold" id="22"/>
                                        <p:tgtEl>
                                          <p:spTgt spid="35863"/>
                                        </p:tgtEl>
                                        <p:attrNameLst>
                                          <p:attrName>ppt_x</p:attrName>
                                        </p:attrNameLst>
                                      </p:cBhvr>
                                      <p:tavLst>
                                        <p:tav tm="0">
                                          <p:val>
                                            <p:strVal val="#ppt_x"/>
                                          </p:val>
                                        </p:tav>
                                        <p:tav tm="100000">
                                          <p:val>
                                            <p:strVal val="#ppt_x"/>
                                          </p:val>
                                        </p:tav>
                                      </p:tavLst>
                                    </p:anim>
                                    <p:anim calcmode="lin" valueType="num">
                                      <p:cBhvr additive="base">
                                        <p:cTn dur="400" fill="hold" id="23"/>
                                        <p:tgtEl>
                                          <p:spTgt spid="35863"/>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200"/>
                                  </p:stCondLst>
                                  <p:childTnLst>
                                    <p:set>
                                      <p:cBhvr>
                                        <p:cTn dur="1" fill="hold" id="25">
                                          <p:stCondLst>
                                            <p:cond delay="0"/>
                                          </p:stCondLst>
                                        </p:cTn>
                                        <p:tgtEl>
                                          <p:spTgt spid="35864"/>
                                        </p:tgtEl>
                                        <p:attrNameLst>
                                          <p:attrName>style.visibility</p:attrName>
                                        </p:attrNameLst>
                                      </p:cBhvr>
                                      <p:to>
                                        <p:strVal val="visible"/>
                                      </p:to>
                                    </p:set>
                                    <p:anim calcmode="lin" valueType="num">
                                      <p:cBhvr additive="base">
                                        <p:cTn dur="400" fill="hold" id="26"/>
                                        <p:tgtEl>
                                          <p:spTgt spid="35864"/>
                                        </p:tgtEl>
                                        <p:attrNameLst>
                                          <p:attrName>ppt_x</p:attrName>
                                        </p:attrNameLst>
                                      </p:cBhvr>
                                      <p:tavLst>
                                        <p:tav tm="0">
                                          <p:val>
                                            <p:strVal val="#ppt_x"/>
                                          </p:val>
                                        </p:tav>
                                        <p:tav tm="100000">
                                          <p:val>
                                            <p:strVal val="#ppt_x"/>
                                          </p:val>
                                        </p:tav>
                                      </p:tavLst>
                                    </p:anim>
                                    <p:anim calcmode="lin" valueType="num">
                                      <p:cBhvr additive="base">
                                        <p:cTn dur="400" fill="hold" id="27"/>
                                        <p:tgtEl>
                                          <p:spTgt spid="35864"/>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300"/>
                                  </p:stCondLst>
                                  <p:childTnLst>
                                    <p:set>
                                      <p:cBhvr>
                                        <p:cTn dur="1" fill="hold" id="29">
                                          <p:stCondLst>
                                            <p:cond delay="0"/>
                                          </p:stCondLst>
                                        </p:cTn>
                                        <p:tgtEl>
                                          <p:spTgt spid="35865"/>
                                        </p:tgtEl>
                                        <p:attrNameLst>
                                          <p:attrName>style.visibility</p:attrName>
                                        </p:attrNameLst>
                                      </p:cBhvr>
                                      <p:to>
                                        <p:strVal val="visible"/>
                                      </p:to>
                                    </p:set>
                                    <p:anim calcmode="lin" valueType="num">
                                      <p:cBhvr additive="base">
                                        <p:cTn dur="400" fill="hold" id="30"/>
                                        <p:tgtEl>
                                          <p:spTgt spid="35865"/>
                                        </p:tgtEl>
                                        <p:attrNameLst>
                                          <p:attrName>ppt_x</p:attrName>
                                        </p:attrNameLst>
                                      </p:cBhvr>
                                      <p:tavLst>
                                        <p:tav tm="0">
                                          <p:val>
                                            <p:strVal val="#ppt_x"/>
                                          </p:val>
                                        </p:tav>
                                        <p:tav tm="100000">
                                          <p:val>
                                            <p:strVal val="#ppt_x"/>
                                          </p:val>
                                        </p:tav>
                                      </p:tavLst>
                                    </p:anim>
                                    <p:anim calcmode="lin" valueType="num">
                                      <p:cBhvr additive="base">
                                        <p:cTn dur="400" fill="hold" id="31"/>
                                        <p:tgtEl>
                                          <p:spTgt spid="35865"/>
                                        </p:tgtEl>
                                        <p:attrNameLst>
                                          <p:attrName>ppt_y</p:attrName>
                                        </p:attrNameLst>
                                      </p:cBhvr>
                                      <p:tavLst>
                                        <p:tav tm="0">
                                          <p:val>
                                            <p:strVal val="1+#ppt_h/2"/>
                                          </p:val>
                                        </p:tav>
                                        <p:tav tm="100000">
                                          <p:val>
                                            <p:strVal val="#ppt_y"/>
                                          </p:val>
                                        </p:tav>
                                      </p:tavLst>
                                    </p:anim>
                                  </p:childTnLst>
                                </p:cTn>
                              </p:par>
                              <p:par>
                                <p:cTn fill="hold" id="32" nodeType="withEffect" presetClass="entr" presetID="2" presetSubtype="4">
                                  <p:stCondLst>
                                    <p:cond delay="500"/>
                                  </p:stCondLst>
                                  <p:childTnLst>
                                    <p:set>
                                      <p:cBhvr>
                                        <p:cTn dur="1" fill="hold" id="33">
                                          <p:stCondLst>
                                            <p:cond delay="0"/>
                                          </p:stCondLst>
                                        </p:cTn>
                                        <p:tgtEl>
                                          <p:spTgt spid="35866"/>
                                        </p:tgtEl>
                                        <p:attrNameLst>
                                          <p:attrName>style.visibility</p:attrName>
                                        </p:attrNameLst>
                                      </p:cBhvr>
                                      <p:to>
                                        <p:strVal val="visible"/>
                                      </p:to>
                                    </p:set>
                                    <p:anim calcmode="lin" valueType="num">
                                      <p:cBhvr additive="base">
                                        <p:cTn dur="400" fill="hold" id="34"/>
                                        <p:tgtEl>
                                          <p:spTgt spid="35866"/>
                                        </p:tgtEl>
                                        <p:attrNameLst>
                                          <p:attrName>ppt_x</p:attrName>
                                        </p:attrNameLst>
                                      </p:cBhvr>
                                      <p:tavLst>
                                        <p:tav tm="0">
                                          <p:val>
                                            <p:strVal val="#ppt_x"/>
                                          </p:val>
                                        </p:tav>
                                        <p:tav tm="100000">
                                          <p:val>
                                            <p:strVal val="#ppt_x"/>
                                          </p:val>
                                        </p:tav>
                                      </p:tavLst>
                                    </p:anim>
                                    <p:anim calcmode="lin" valueType="num">
                                      <p:cBhvr additive="base">
                                        <p:cTn dur="400" fill="hold" id="35"/>
                                        <p:tgtEl>
                                          <p:spTgt spid="35866"/>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900"/>
                            </p:stCondLst>
                            <p:childTnLst>
                              <p:par>
                                <p:cTn fill="hold" grpId="0" id="37" nodeType="afterEffect" presetClass="entr" presetID="42" presetSubtype="0">
                                  <p:stCondLst>
                                    <p:cond delay="0"/>
                                  </p:stCondLst>
                                  <p:childTnLst>
                                    <p:set>
                                      <p:cBhvr>
                                        <p:cTn dur="1" fill="hold" id="38">
                                          <p:stCondLst>
                                            <p:cond delay="0"/>
                                          </p:stCondLst>
                                        </p:cTn>
                                        <p:tgtEl>
                                          <p:spTgt spid="35861"/>
                                        </p:tgtEl>
                                        <p:attrNameLst>
                                          <p:attrName>style.visibility</p:attrName>
                                        </p:attrNameLst>
                                      </p:cBhvr>
                                      <p:to>
                                        <p:strVal val="visible"/>
                                      </p:to>
                                    </p:set>
                                    <p:animEffect filter="fade" transition="in">
                                      <p:cBhvr>
                                        <p:cTn dur="500" id="39"/>
                                        <p:tgtEl>
                                          <p:spTgt spid="35861"/>
                                        </p:tgtEl>
                                      </p:cBhvr>
                                    </p:animEffect>
                                    <p:anim calcmode="lin" valueType="num">
                                      <p:cBhvr>
                                        <p:cTn dur="500" fill="hold" id="40"/>
                                        <p:tgtEl>
                                          <p:spTgt spid="35861"/>
                                        </p:tgtEl>
                                        <p:attrNameLst>
                                          <p:attrName>ppt_x</p:attrName>
                                        </p:attrNameLst>
                                      </p:cBhvr>
                                      <p:tavLst>
                                        <p:tav tm="0">
                                          <p:val>
                                            <p:strVal val="#ppt_x"/>
                                          </p:val>
                                        </p:tav>
                                        <p:tav tm="100000">
                                          <p:val>
                                            <p:strVal val="#ppt_x"/>
                                          </p:val>
                                        </p:tav>
                                      </p:tavLst>
                                    </p:anim>
                                    <p:anim calcmode="lin" valueType="num">
                                      <p:cBhvr>
                                        <p:cTn dur="500" fill="hold" id="41"/>
                                        <p:tgtEl>
                                          <p:spTgt spid="35861"/>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1400"/>
                            </p:stCondLst>
                            <p:childTnLst>
                              <p:par>
                                <p:cTn fill="hold" grpId="0" id="43" nodeType="afterEffect" presetClass="entr" presetID="21" presetSubtype="1">
                                  <p:stCondLst>
                                    <p:cond delay="0"/>
                                  </p:stCondLst>
                                  <p:childTnLst>
                                    <p:set>
                                      <p:cBhvr>
                                        <p:cTn dur="1" fill="hold" id="44">
                                          <p:stCondLst>
                                            <p:cond delay="0"/>
                                          </p:stCondLst>
                                        </p:cTn>
                                        <p:tgtEl>
                                          <p:spTgt spid="35845"/>
                                        </p:tgtEl>
                                        <p:attrNameLst>
                                          <p:attrName>style.visibility</p:attrName>
                                        </p:attrNameLst>
                                      </p:cBhvr>
                                      <p:to>
                                        <p:strVal val="visible"/>
                                      </p:to>
                                    </p:set>
                                    <p:animEffect filter="wheel(1)" transition="in">
                                      <p:cBhvr>
                                        <p:cTn dur="2000" id="45"/>
                                        <p:tgtEl>
                                          <p:spTgt spid="35845"/>
                                        </p:tgtEl>
                                      </p:cBhvr>
                                    </p:animEffect>
                                  </p:childTnLst>
                                </p:cTn>
                              </p:par>
                            </p:childTnLst>
                          </p:cTn>
                        </p:par>
                        <p:par>
                          <p:cTn fill="hold" id="46" nodeType="afterGroup">
                            <p:stCondLst>
                              <p:cond delay="3400"/>
                            </p:stCondLst>
                            <p:childTnLst>
                              <p:par>
                                <p:cTn fill="hold" grpId="0" id="47" nodeType="afterEffect" presetClass="entr" presetID="12" presetSubtype="8">
                                  <p:stCondLst>
                                    <p:cond delay="0"/>
                                  </p:stCondLst>
                                  <p:childTnLst>
                                    <p:set>
                                      <p:cBhvr>
                                        <p:cTn dur="1" fill="hold" id="48">
                                          <p:stCondLst>
                                            <p:cond delay="0"/>
                                          </p:stCondLst>
                                        </p:cTn>
                                        <p:tgtEl>
                                          <p:spTgt spid="35846"/>
                                        </p:tgtEl>
                                        <p:attrNameLst>
                                          <p:attrName>style.visibility</p:attrName>
                                        </p:attrNameLst>
                                      </p:cBhvr>
                                      <p:to>
                                        <p:strVal val="visible"/>
                                      </p:to>
                                    </p:set>
                                    <p:anim calcmode="lin" valueType="num">
                                      <p:cBhvr additive="base">
                                        <p:cTn dur="500" id="49"/>
                                        <p:tgtEl>
                                          <p:spTgt spid="35846"/>
                                        </p:tgtEl>
                                        <p:attrNameLst>
                                          <p:attrName>ppt_x</p:attrName>
                                        </p:attrNameLst>
                                      </p:cBhvr>
                                      <p:tavLst>
                                        <p:tav tm="0">
                                          <p:val>
                                            <p:strVal val="#ppt_x-#ppt_w*1.125000"/>
                                          </p:val>
                                        </p:tav>
                                        <p:tav tm="100000">
                                          <p:val>
                                            <p:strVal val="#ppt_x"/>
                                          </p:val>
                                        </p:tav>
                                      </p:tavLst>
                                    </p:anim>
                                    <p:animEffect filter="wipe(right)" transition="in">
                                      <p:cBhvr>
                                        <p:cTn dur="500" id="50"/>
                                        <p:tgtEl>
                                          <p:spTgt spid="35846"/>
                                        </p:tgtEl>
                                      </p:cBhvr>
                                    </p:animEffect>
                                  </p:childTnLst>
                                </p:cTn>
                              </p:par>
                              <p:par>
                                <p:cTn fill="hold" grpId="0" id="51" nodeType="withEffect" presetClass="entr" presetID="12" presetSubtype="8">
                                  <p:stCondLst>
                                    <p:cond delay="0"/>
                                  </p:stCondLst>
                                  <p:childTnLst>
                                    <p:set>
                                      <p:cBhvr>
                                        <p:cTn dur="1" fill="hold" id="52">
                                          <p:stCondLst>
                                            <p:cond delay="0"/>
                                          </p:stCondLst>
                                        </p:cTn>
                                        <p:tgtEl>
                                          <p:spTgt spid="35847"/>
                                        </p:tgtEl>
                                        <p:attrNameLst>
                                          <p:attrName>style.visibility</p:attrName>
                                        </p:attrNameLst>
                                      </p:cBhvr>
                                      <p:to>
                                        <p:strVal val="visible"/>
                                      </p:to>
                                    </p:set>
                                    <p:anim calcmode="lin" valueType="num">
                                      <p:cBhvr additive="base">
                                        <p:cTn dur="500" id="53"/>
                                        <p:tgtEl>
                                          <p:spTgt spid="35847"/>
                                        </p:tgtEl>
                                        <p:attrNameLst>
                                          <p:attrName>ppt_x</p:attrName>
                                        </p:attrNameLst>
                                      </p:cBhvr>
                                      <p:tavLst>
                                        <p:tav tm="0">
                                          <p:val>
                                            <p:strVal val="#ppt_x-#ppt_w*1.125000"/>
                                          </p:val>
                                        </p:tav>
                                        <p:tav tm="100000">
                                          <p:val>
                                            <p:strVal val="#ppt_x"/>
                                          </p:val>
                                        </p:tav>
                                      </p:tavLst>
                                    </p:anim>
                                    <p:animEffect filter="wipe(right)" transition="in">
                                      <p:cBhvr>
                                        <p:cTn dur="500" id="54"/>
                                        <p:tgtEl>
                                          <p:spTgt spid="35847"/>
                                        </p:tgtEl>
                                      </p:cBhvr>
                                    </p:animEffect>
                                  </p:childTnLst>
                                </p:cTn>
                              </p:par>
                              <p:par>
                                <p:cTn fill="hold" grpId="0" id="55" nodeType="withEffect" presetClass="entr" presetID="12" presetSubtype="8">
                                  <p:stCondLst>
                                    <p:cond delay="0"/>
                                  </p:stCondLst>
                                  <p:childTnLst>
                                    <p:set>
                                      <p:cBhvr>
                                        <p:cTn dur="1" fill="hold" id="56">
                                          <p:stCondLst>
                                            <p:cond delay="0"/>
                                          </p:stCondLst>
                                        </p:cTn>
                                        <p:tgtEl>
                                          <p:spTgt spid="35848"/>
                                        </p:tgtEl>
                                        <p:attrNameLst>
                                          <p:attrName>style.visibility</p:attrName>
                                        </p:attrNameLst>
                                      </p:cBhvr>
                                      <p:to>
                                        <p:strVal val="visible"/>
                                      </p:to>
                                    </p:set>
                                    <p:anim calcmode="lin" valueType="num">
                                      <p:cBhvr additive="base">
                                        <p:cTn dur="500" id="57"/>
                                        <p:tgtEl>
                                          <p:spTgt spid="35848"/>
                                        </p:tgtEl>
                                        <p:attrNameLst>
                                          <p:attrName>ppt_x</p:attrName>
                                        </p:attrNameLst>
                                      </p:cBhvr>
                                      <p:tavLst>
                                        <p:tav tm="0">
                                          <p:val>
                                            <p:strVal val="#ppt_x-#ppt_w*1.125000"/>
                                          </p:val>
                                        </p:tav>
                                        <p:tav tm="100000">
                                          <p:val>
                                            <p:strVal val="#ppt_x"/>
                                          </p:val>
                                        </p:tav>
                                      </p:tavLst>
                                    </p:anim>
                                    <p:animEffect filter="wipe(right)" transition="in">
                                      <p:cBhvr>
                                        <p:cTn dur="500" id="58"/>
                                        <p:tgtEl>
                                          <p:spTgt spid="35848"/>
                                        </p:tgtEl>
                                      </p:cBhvr>
                                    </p:animEffect>
                                  </p:childTnLst>
                                </p:cTn>
                              </p:par>
                              <p:par>
                                <p:cTn fill="hold" grpId="0" id="59" nodeType="withEffect" presetClass="entr" presetID="12" presetSubtype="8">
                                  <p:stCondLst>
                                    <p:cond delay="0"/>
                                  </p:stCondLst>
                                  <p:childTnLst>
                                    <p:set>
                                      <p:cBhvr>
                                        <p:cTn dur="1" fill="hold" id="60">
                                          <p:stCondLst>
                                            <p:cond delay="0"/>
                                          </p:stCondLst>
                                        </p:cTn>
                                        <p:tgtEl>
                                          <p:spTgt spid="35849"/>
                                        </p:tgtEl>
                                        <p:attrNameLst>
                                          <p:attrName>style.visibility</p:attrName>
                                        </p:attrNameLst>
                                      </p:cBhvr>
                                      <p:to>
                                        <p:strVal val="visible"/>
                                      </p:to>
                                    </p:set>
                                    <p:anim calcmode="lin" valueType="num">
                                      <p:cBhvr additive="base">
                                        <p:cTn dur="500" id="61"/>
                                        <p:tgtEl>
                                          <p:spTgt spid="35849"/>
                                        </p:tgtEl>
                                        <p:attrNameLst>
                                          <p:attrName>ppt_x</p:attrName>
                                        </p:attrNameLst>
                                      </p:cBhvr>
                                      <p:tavLst>
                                        <p:tav tm="0">
                                          <p:val>
                                            <p:strVal val="#ppt_x-#ppt_w*1.125000"/>
                                          </p:val>
                                        </p:tav>
                                        <p:tav tm="100000">
                                          <p:val>
                                            <p:strVal val="#ppt_x"/>
                                          </p:val>
                                        </p:tav>
                                      </p:tavLst>
                                    </p:anim>
                                    <p:animEffect filter="wipe(right)" transition="in">
                                      <p:cBhvr>
                                        <p:cTn dur="500" id="62"/>
                                        <p:tgtEl>
                                          <p:spTgt spid="35849"/>
                                        </p:tgtEl>
                                      </p:cBhvr>
                                    </p:animEffect>
                                  </p:childTnLst>
                                </p:cTn>
                              </p:par>
                              <p:par>
                                <p:cTn fill="hold" grpId="0" id="63" nodeType="withEffect" presetClass="entr" presetID="12" presetSubtype="8">
                                  <p:stCondLst>
                                    <p:cond delay="0"/>
                                  </p:stCondLst>
                                  <p:childTnLst>
                                    <p:set>
                                      <p:cBhvr>
                                        <p:cTn dur="1" fill="hold" id="64">
                                          <p:stCondLst>
                                            <p:cond delay="0"/>
                                          </p:stCondLst>
                                        </p:cTn>
                                        <p:tgtEl>
                                          <p:spTgt spid="35850"/>
                                        </p:tgtEl>
                                        <p:attrNameLst>
                                          <p:attrName>style.visibility</p:attrName>
                                        </p:attrNameLst>
                                      </p:cBhvr>
                                      <p:to>
                                        <p:strVal val="visible"/>
                                      </p:to>
                                    </p:set>
                                    <p:anim calcmode="lin" valueType="num">
                                      <p:cBhvr additive="base">
                                        <p:cTn dur="500" id="65"/>
                                        <p:tgtEl>
                                          <p:spTgt spid="35850"/>
                                        </p:tgtEl>
                                        <p:attrNameLst>
                                          <p:attrName>ppt_x</p:attrName>
                                        </p:attrNameLst>
                                      </p:cBhvr>
                                      <p:tavLst>
                                        <p:tav tm="0">
                                          <p:val>
                                            <p:strVal val="#ppt_x-#ppt_w*1.125000"/>
                                          </p:val>
                                        </p:tav>
                                        <p:tav tm="100000">
                                          <p:val>
                                            <p:strVal val="#ppt_x"/>
                                          </p:val>
                                        </p:tav>
                                      </p:tavLst>
                                    </p:anim>
                                    <p:animEffect filter="wipe(right)" transition="in">
                                      <p:cBhvr>
                                        <p:cTn dur="500" id="66"/>
                                        <p:tgtEl>
                                          <p:spTgt spid="35850"/>
                                        </p:tgtEl>
                                      </p:cBhvr>
                                    </p:animEffect>
                                  </p:childTnLst>
                                </p:cTn>
                              </p:par>
                              <p:par>
                                <p:cTn fill="hold" grpId="0" id="67" nodeType="withEffect" presetClass="entr" presetID="12" presetSubtype="8">
                                  <p:stCondLst>
                                    <p:cond delay="0"/>
                                  </p:stCondLst>
                                  <p:childTnLst>
                                    <p:set>
                                      <p:cBhvr>
                                        <p:cTn dur="1" fill="hold" id="68">
                                          <p:stCondLst>
                                            <p:cond delay="0"/>
                                          </p:stCondLst>
                                        </p:cTn>
                                        <p:tgtEl>
                                          <p:spTgt spid="35851"/>
                                        </p:tgtEl>
                                        <p:attrNameLst>
                                          <p:attrName>style.visibility</p:attrName>
                                        </p:attrNameLst>
                                      </p:cBhvr>
                                      <p:to>
                                        <p:strVal val="visible"/>
                                      </p:to>
                                    </p:set>
                                    <p:anim calcmode="lin" valueType="num">
                                      <p:cBhvr additive="base">
                                        <p:cTn dur="500" id="69"/>
                                        <p:tgtEl>
                                          <p:spTgt spid="35851"/>
                                        </p:tgtEl>
                                        <p:attrNameLst>
                                          <p:attrName>ppt_x</p:attrName>
                                        </p:attrNameLst>
                                      </p:cBhvr>
                                      <p:tavLst>
                                        <p:tav tm="0">
                                          <p:val>
                                            <p:strVal val="#ppt_x-#ppt_w*1.125000"/>
                                          </p:val>
                                        </p:tav>
                                        <p:tav tm="100000">
                                          <p:val>
                                            <p:strVal val="#ppt_x"/>
                                          </p:val>
                                        </p:tav>
                                      </p:tavLst>
                                    </p:anim>
                                    <p:animEffect filter="wipe(right)" transition="in">
                                      <p:cBhvr>
                                        <p:cTn dur="500" id="70"/>
                                        <p:tgtEl>
                                          <p:spTgt spid="35851"/>
                                        </p:tgtEl>
                                      </p:cBhvr>
                                    </p:animEffect>
                                  </p:childTnLst>
                                </p:cTn>
                              </p:par>
                              <p:par>
                                <p:cTn fill="hold" grpId="0" id="71" nodeType="withEffect" presetClass="entr" presetID="12" presetSubtype="8">
                                  <p:stCondLst>
                                    <p:cond delay="0"/>
                                  </p:stCondLst>
                                  <p:childTnLst>
                                    <p:set>
                                      <p:cBhvr>
                                        <p:cTn dur="1" fill="hold" id="72">
                                          <p:stCondLst>
                                            <p:cond delay="0"/>
                                          </p:stCondLst>
                                        </p:cTn>
                                        <p:tgtEl>
                                          <p:spTgt spid="35852"/>
                                        </p:tgtEl>
                                        <p:attrNameLst>
                                          <p:attrName>style.visibility</p:attrName>
                                        </p:attrNameLst>
                                      </p:cBhvr>
                                      <p:to>
                                        <p:strVal val="visible"/>
                                      </p:to>
                                    </p:set>
                                    <p:anim calcmode="lin" valueType="num">
                                      <p:cBhvr additive="base">
                                        <p:cTn dur="500" id="73"/>
                                        <p:tgtEl>
                                          <p:spTgt spid="35852"/>
                                        </p:tgtEl>
                                        <p:attrNameLst>
                                          <p:attrName>ppt_x</p:attrName>
                                        </p:attrNameLst>
                                      </p:cBhvr>
                                      <p:tavLst>
                                        <p:tav tm="0">
                                          <p:val>
                                            <p:strVal val="#ppt_x-#ppt_w*1.125000"/>
                                          </p:val>
                                        </p:tav>
                                        <p:tav tm="100000">
                                          <p:val>
                                            <p:strVal val="#ppt_x"/>
                                          </p:val>
                                        </p:tav>
                                      </p:tavLst>
                                    </p:anim>
                                    <p:animEffect filter="wipe(right)" transition="in">
                                      <p:cBhvr>
                                        <p:cTn dur="500" id="74"/>
                                        <p:tgtEl>
                                          <p:spTgt spid="35852"/>
                                        </p:tgtEl>
                                      </p:cBhvr>
                                    </p:animEffect>
                                  </p:childTnLst>
                                </p:cTn>
                              </p:par>
                              <p:par>
                                <p:cTn fill="hold" grpId="0" id="75" nodeType="withEffect" presetClass="entr" presetID="12" presetSubtype="2">
                                  <p:stCondLst>
                                    <p:cond delay="0"/>
                                  </p:stCondLst>
                                  <p:childTnLst>
                                    <p:set>
                                      <p:cBhvr>
                                        <p:cTn dur="1" fill="hold" id="76">
                                          <p:stCondLst>
                                            <p:cond delay="0"/>
                                          </p:stCondLst>
                                        </p:cTn>
                                        <p:tgtEl>
                                          <p:spTgt spid="35853"/>
                                        </p:tgtEl>
                                        <p:attrNameLst>
                                          <p:attrName>style.visibility</p:attrName>
                                        </p:attrNameLst>
                                      </p:cBhvr>
                                      <p:to>
                                        <p:strVal val="visible"/>
                                      </p:to>
                                    </p:set>
                                    <p:anim calcmode="lin" valueType="num">
                                      <p:cBhvr additive="base">
                                        <p:cTn dur="500" id="77"/>
                                        <p:tgtEl>
                                          <p:spTgt spid="35853"/>
                                        </p:tgtEl>
                                        <p:attrNameLst>
                                          <p:attrName>ppt_x</p:attrName>
                                        </p:attrNameLst>
                                      </p:cBhvr>
                                      <p:tavLst>
                                        <p:tav tm="0">
                                          <p:val>
                                            <p:strVal val="#ppt_x+#ppt_w*1.125000"/>
                                          </p:val>
                                        </p:tav>
                                        <p:tav tm="100000">
                                          <p:val>
                                            <p:strVal val="#ppt_x"/>
                                          </p:val>
                                        </p:tav>
                                      </p:tavLst>
                                    </p:anim>
                                    <p:animEffect filter="wipe(left)" transition="in">
                                      <p:cBhvr>
                                        <p:cTn dur="500" id="78"/>
                                        <p:tgtEl>
                                          <p:spTgt spid="35853"/>
                                        </p:tgtEl>
                                      </p:cBhvr>
                                    </p:animEffect>
                                  </p:childTnLst>
                                </p:cTn>
                              </p:par>
                              <p:par>
                                <p:cTn fill="hold" grpId="0" id="79" nodeType="withEffect" presetClass="entr" presetID="12" presetSubtype="2">
                                  <p:stCondLst>
                                    <p:cond delay="0"/>
                                  </p:stCondLst>
                                  <p:childTnLst>
                                    <p:set>
                                      <p:cBhvr>
                                        <p:cTn dur="1" fill="hold" id="80">
                                          <p:stCondLst>
                                            <p:cond delay="0"/>
                                          </p:stCondLst>
                                        </p:cTn>
                                        <p:tgtEl>
                                          <p:spTgt spid="35854"/>
                                        </p:tgtEl>
                                        <p:attrNameLst>
                                          <p:attrName>style.visibility</p:attrName>
                                        </p:attrNameLst>
                                      </p:cBhvr>
                                      <p:to>
                                        <p:strVal val="visible"/>
                                      </p:to>
                                    </p:set>
                                    <p:anim calcmode="lin" valueType="num">
                                      <p:cBhvr additive="base">
                                        <p:cTn dur="500" id="81"/>
                                        <p:tgtEl>
                                          <p:spTgt spid="35854"/>
                                        </p:tgtEl>
                                        <p:attrNameLst>
                                          <p:attrName>ppt_x</p:attrName>
                                        </p:attrNameLst>
                                      </p:cBhvr>
                                      <p:tavLst>
                                        <p:tav tm="0">
                                          <p:val>
                                            <p:strVal val="#ppt_x+#ppt_w*1.125000"/>
                                          </p:val>
                                        </p:tav>
                                        <p:tav tm="100000">
                                          <p:val>
                                            <p:strVal val="#ppt_x"/>
                                          </p:val>
                                        </p:tav>
                                      </p:tavLst>
                                    </p:anim>
                                    <p:animEffect filter="wipe(left)" transition="in">
                                      <p:cBhvr>
                                        <p:cTn dur="500" id="82"/>
                                        <p:tgtEl>
                                          <p:spTgt spid="35854"/>
                                        </p:tgtEl>
                                      </p:cBhvr>
                                    </p:animEffect>
                                  </p:childTnLst>
                                </p:cTn>
                              </p:par>
                              <p:par>
                                <p:cTn fill="hold" grpId="0" id="83" nodeType="withEffect" presetClass="entr" presetID="12" presetSubtype="2">
                                  <p:stCondLst>
                                    <p:cond delay="0"/>
                                  </p:stCondLst>
                                  <p:childTnLst>
                                    <p:set>
                                      <p:cBhvr>
                                        <p:cTn dur="1" fill="hold" id="84">
                                          <p:stCondLst>
                                            <p:cond delay="0"/>
                                          </p:stCondLst>
                                        </p:cTn>
                                        <p:tgtEl>
                                          <p:spTgt spid="35855"/>
                                        </p:tgtEl>
                                        <p:attrNameLst>
                                          <p:attrName>style.visibility</p:attrName>
                                        </p:attrNameLst>
                                      </p:cBhvr>
                                      <p:to>
                                        <p:strVal val="visible"/>
                                      </p:to>
                                    </p:set>
                                    <p:anim calcmode="lin" valueType="num">
                                      <p:cBhvr additive="base">
                                        <p:cTn dur="500" id="85"/>
                                        <p:tgtEl>
                                          <p:spTgt spid="35855"/>
                                        </p:tgtEl>
                                        <p:attrNameLst>
                                          <p:attrName>ppt_x</p:attrName>
                                        </p:attrNameLst>
                                      </p:cBhvr>
                                      <p:tavLst>
                                        <p:tav tm="0">
                                          <p:val>
                                            <p:strVal val="#ppt_x+#ppt_w*1.125000"/>
                                          </p:val>
                                        </p:tav>
                                        <p:tav tm="100000">
                                          <p:val>
                                            <p:strVal val="#ppt_x"/>
                                          </p:val>
                                        </p:tav>
                                      </p:tavLst>
                                    </p:anim>
                                    <p:animEffect filter="wipe(left)" transition="in">
                                      <p:cBhvr>
                                        <p:cTn dur="500" id="86"/>
                                        <p:tgtEl>
                                          <p:spTgt spid="35855"/>
                                        </p:tgtEl>
                                      </p:cBhvr>
                                    </p:animEffect>
                                  </p:childTnLst>
                                </p:cTn>
                              </p:par>
                              <p:par>
                                <p:cTn fill="hold" grpId="0" id="87" nodeType="withEffect" presetClass="entr" presetID="12" presetSubtype="2">
                                  <p:stCondLst>
                                    <p:cond delay="0"/>
                                  </p:stCondLst>
                                  <p:childTnLst>
                                    <p:set>
                                      <p:cBhvr>
                                        <p:cTn dur="1" fill="hold" id="88">
                                          <p:stCondLst>
                                            <p:cond delay="0"/>
                                          </p:stCondLst>
                                        </p:cTn>
                                        <p:tgtEl>
                                          <p:spTgt spid="35856"/>
                                        </p:tgtEl>
                                        <p:attrNameLst>
                                          <p:attrName>style.visibility</p:attrName>
                                        </p:attrNameLst>
                                      </p:cBhvr>
                                      <p:to>
                                        <p:strVal val="visible"/>
                                      </p:to>
                                    </p:set>
                                    <p:anim calcmode="lin" valueType="num">
                                      <p:cBhvr additive="base">
                                        <p:cTn dur="500" id="89"/>
                                        <p:tgtEl>
                                          <p:spTgt spid="35856"/>
                                        </p:tgtEl>
                                        <p:attrNameLst>
                                          <p:attrName>ppt_x</p:attrName>
                                        </p:attrNameLst>
                                      </p:cBhvr>
                                      <p:tavLst>
                                        <p:tav tm="0">
                                          <p:val>
                                            <p:strVal val="#ppt_x+#ppt_w*1.125000"/>
                                          </p:val>
                                        </p:tav>
                                        <p:tav tm="100000">
                                          <p:val>
                                            <p:strVal val="#ppt_x"/>
                                          </p:val>
                                        </p:tav>
                                      </p:tavLst>
                                    </p:anim>
                                    <p:animEffect filter="wipe(left)" transition="in">
                                      <p:cBhvr>
                                        <p:cTn dur="500" id="90"/>
                                        <p:tgtEl>
                                          <p:spTgt spid="35856"/>
                                        </p:tgtEl>
                                      </p:cBhvr>
                                    </p:animEffect>
                                  </p:childTnLst>
                                </p:cTn>
                              </p:par>
                              <p:par>
                                <p:cTn fill="hold" grpId="0" id="91" nodeType="withEffect" presetClass="entr" presetID="12" presetSubtype="2">
                                  <p:stCondLst>
                                    <p:cond delay="0"/>
                                  </p:stCondLst>
                                  <p:childTnLst>
                                    <p:set>
                                      <p:cBhvr>
                                        <p:cTn dur="1" fill="hold" id="92">
                                          <p:stCondLst>
                                            <p:cond delay="0"/>
                                          </p:stCondLst>
                                        </p:cTn>
                                        <p:tgtEl>
                                          <p:spTgt spid="35857"/>
                                        </p:tgtEl>
                                        <p:attrNameLst>
                                          <p:attrName>style.visibility</p:attrName>
                                        </p:attrNameLst>
                                      </p:cBhvr>
                                      <p:to>
                                        <p:strVal val="visible"/>
                                      </p:to>
                                    </p:set>
                                    <p:anim calcmode="lin" valueType="num">
                                      <p:cBhvr additive="base">
                                        <p:cTn dur="500" id="93"/>
                                        <p:tgtEl>
                                          <p:spTgt spid="35857"/>
                                        </p:tgtEl>
                                        <p:attrNameLst>
                                          <p:attrName>ppt_x</p:attrName>
                                        </p:attrNameLst>
                                      </p:cBhvr>
                                      <p:tavLst>
                                        <p:tav tm="0">
                                          <p:val>
                                            <p:strVal val="#ppt_x+#ppt_w*1.125000"/>
                                          </p:val>
                                        </p:tav>
                                        <p:tav tm="100000">
                                          <p:val>
                                            <p:strVal val="#ppt_x"/>
                                          </p:val>
                                        </p:tav>
                                      </p:tavLst>
                                    </p:anim>
                                    <p:animEffect filter="wipe(left)" transition="in">
                                      <p:cBhvr>
                                        <p:cTn dur="500" id="94"/>
                                        <p:tgtEl>
                                          <p:spTgt spid="35857"/>
                                        </p:tgtEl>
                                      </p:cBhvr>
                                    </p:animEffect>
                                  </p:childTnLst>
                                </p:cTn>
                              </p:par>
                              <p:par>
                                <p:cTn fill="hold" grpId="0" id="95" nodeType="withEffect" presetClass="entr" presetID="12" presetSubtype="2">
                                  <p:stCondLst>
                                    <p:cond delay="0"/>
                                  </p:stCondLst>
                                  <p:childTnLst>
                                    <p:set>
                                      <p:cBhvr>
                                        <p:cTn dur="1" fill="hold" id="96">
                                          <p:stCondLst>
                                            <p:cond delay="0"/>
                                          </p:stCondLst>
                                        </p:cTn>
                                        <p:tgtEl>
                                          <p:spTgt spid="35858"/>
                                        </p:tgtEl>
                                        <p:attrNameLst>
                                          <p:attrName>style.visibility</p:attrName>
                                        </p:attrNameLst>
                                      </p:cBhvr>
                                      <p:to>
                                        <p:strVal val="visible"/>
                                      </p:to>
                                    </p:set>
                                    <p:anim calcmode="lin" valueType="num">
                                      <p:cBhvr additive="base">
                                        <p:cTn dur="500" id="97"/>
                                        <p:tgtEl>
                                          <p:spTgt spid="35858"/>
                                        </p:tgtEl>
                                        <p:attrNameLst>
                                          <p:attrName>ppt_x</p:attrName>
                                        </p:attrNameLst>
                                      </p:cBhvr>
                                      <p:tavLst>
                                        <p:tav tm="0">
                                          <p:val>
                                            <p:strVal val="#ppt_x+#ppt_w*1.125000"/>
                                          </p:val>
                                        </p:tav>
                                        <p:tav tm="100000">
                                          <p:val>
                                            <p:strVal val="#ppt_x"/>
                                          </p:val>
                                        </p:tav>
                                      </p:tavLst>
                                    </p:anim>
                                    <p:animEffect filter="wipe(left)" transition="in">
                                      <p:cBhvr>
                                        <p:cTn dur="500" id="98"/>
                                        <p:tgtEl>
                                          <p:spTgt spid="35858"/>
                                        </p:tgtEl>
                                      </p:cBhvr>
                                    </p:animEffect>
                                  </p:childTnLst>
                                </p:cTn>
                              </p:par>
                              <p:par>
                                <p:cTn fill="hold" grpId="0" id="99" nodeType="withEffect" presetClass="entr" presetID="12" presetSubtype="2">
                                  <p:stCondLst>
                                    <p:cond delay="0"/>
                                  </p:stCondLst>
                                  <p:childTnLst>
                                    <p:set>
                                      <p:cBhvr>
                                        <p:cTn dur="1" fill="hold" id="100">
                                          <p:stCondLst>
                                            <p:cond delay="0"/>
                                          </p:stCondLst>
                                        </p:cTn>
                                        <p:tgtEl>
                                          <p:spTgt spid="35859"/>
                                        </p:tgtEl>
                                        <p:attrNameLst>
                                          <p:attrName>style.visibility</p:attrName>
                                        </p:attrNameLst>
                                      </p:cBhvr>
                                      <p:to>
                                        <p:strVal val="visible"/>
                                      </p:to>
                                    </p:set>
                                    <p:anim calcmode="lin" valueType="num">
                                      <p:cBhvr additive="base">
                                        <p:cTn dur="500" id="101"/>
                                        <p:tgtEl>
                                          <p:spTgt spid="35859"/>
                                        </p:tgtEl>
                                        <p:attrNameLst>
                                          <p:attrName>ppt_x</p:attrName>
                                        </p:attrNameLst>
                                      </p:cBhvr>
                                      <p:tavLst>
                                        <p:tav tm="0">
                                          <p:val>
                                            <p:strVal val="#ppt_x+#ppt_w*1.125000"/>
                                          </p:val>
                                        </p:tav>
                                        <p:tav tm="100000">
                                          <p:val>
                                            <p:strVal val="#ppt_x"/>
                                          </p:val>
                                        </p:tav>
                                      </p:tavLst>
                                    </p:anim>
                                    <p:animEffect filter="wipe(left)" transition="in">
                                      <p:cBhvr>
                                        <p:cTn dur="500" id="102"/>
                                        <p:tgtEl>
                                          <p:spTgt spid="35859"/>
                                        </p:tgtEl>
                                      </p:cBhvr>
                                    </p:animEffect>
                                  </p:childTnLst>
                                </p:cTn>
                              </p:par>
                              <p:par>
                                <p:cTn fill="hold" grpId="0" id="103" nodeType="withEffect" presetClass="entr" presetID="12" presetSubtype="1">
                                  <p:stCondLst>
                                    <p:cond delay="0"/>
                                  </p:stCondLst>
                                  <p:childTnLst>
                                    <p:set>
                                      <p:cBhvr>
                                        <p:cTn dur="1" fill="hold" id="104">
                                          <p:stCondLst>
                                            <p:cond delay="0"/>
                                          </p:stCondLst>
                                        </p:cTn>
                                        <p:tgtEl>
                                          <p:spTgt spid="35860"/>
                                        </p:tgtEl>
                                        <p:attrNameLst>
                                          <p:attrName>style.visibility</p:attrName>
                                        </p:attrNameLst>
                                      </p:cBhvr>
                                      <p:to>
                                        <p:strVal val="visible"/>
                                      </p:to>
                                    </p:set>
                                    <p:anim calcmode="lin" valueType="num">
                                      <p:cBhvr additive="base">
                                        <p:cTn dur="500" id="105"/>
                                        <p:tgtEl>
                                          <p:spTgt spid="35860"/>
                                        </p:tgtEl>
                                        <p:attrNameLst>
                                          <p:attrName>ppt_y</p:attrName>
                                        </p:attrNameLst>
                                      </p:cBhvr>
                                      <p:tavLst>
                                        <p:tav tm="0">
                                          <p:val>
                                            <p:strVal val="#ppt_y-#ppt_h*1.125000"/>
                                          </p:val>
                                        </p:tav>
                                        <p:tav tm="100000">
                                          <p:val>
                                            <p:strVal val="#ppt_y"/>
                                          </p:val>
                                        </p:tav>
                                      </p:tavLst>
                                    </p:anim>
                                    <p:animEffect filter="wipe(down)" transition="in">
                                      <p:cBhvr>
                                        <p:cTn dur="500" id="106"/>
                                        <p:tgtEl>
                                          <p:spTgt spid="35860"/>
                                        </p:tgtEl>
                                      </p:cBhvr>
                                    </p:animEffect>
                                  </p:childTnLst>
                                </p:cTn>
                              </p:par>
                            </p:childTnLst>
                          </p:cTn>
                        </p:par>
                        <p:par>
                          <p:cTn fill="hold" id="107" nodeType="afterGroup">
                            <p:stCondLst>
                              <p:cond delay="3900"/>
                            </p:stCondLst>
                            <p:childTnLst>
                              <p:par>
                                <p:cTn fill="hold" grpId="0" id="108" nodeType="afterEffect" presetClass="entr" presetID="22" presetSubtype="8">
                                  <p:stCondLst>
                                    <p:cond delay="0"/>
                                  </p:stCondLst>
                                  <p:childTnLst>
                                    <p:set>
                                      <p:cBhvr>
                                        <p:cTn dur="1" fill="hold" id="109">
                                          <p:stCondLst>
                                            <p:cond delay="0"/>
                                          </p:stCondLst>
                                        </p:cTn>
                                        <p:tgtEl>
                                          <p:spTgt spid="35868"/>
                                        </p:tgtEl>
                                        <p:attrNameLst>
                                          <p:attrName>style.visibility</p:attrName>
                                        </p:attrNameLst>
                                      </p:cBhvr>
                                      <p:to>
                                        <p:strVal val="visible"/>
                                      </p:to>
                                    </p:set>
                                    <p:animEffect filter="wipe(left)" transition="in">
                                      <p:cBhvr>
                                        <p:cTn dur="500" id="110"/>
                                        <p:tgtEl>
                                          <p:spTgt spid="35868"/>
                                        </p:tgtEl>
                                      </p:cBhvr>
                                    </p:animEffect>
                                  </p:childTnLst>
                                </p:cTn>
                              </p:par>
                              <p:par>
                                <p:cTn fill="hold" grpId="0" id="111" nodeType="withEffect" presetClass="entr" presetID="22" presetSubtype="8">
                                  <p:stCondLst>
                                    <p:cond delay="0"/>
                                  </p:stCondLst>
                                  <p:childTnLst>
                                    <p:set>
                                      <p:cBhvr>
                                        <p:cTn dur="1" fill="hold" id="112">
                                          <p:stCondLst>
                                            <p:cond delay="0"/>
                                          </p:stCondLst>
                                        </p:cTn>
                                        <p:tgtEl>
                                          <p:spTgt spid="35876"/>
                                        </p:tgtEl>
                                        <p:attrNameLst>
                                          <p:attrName>style.visibility</p:attrName>
                                        </p:attrNameLst>
                                      </p:cBhvr>
                                      <p:to>
                                        <p:strVal val="visible"/>
                                      </p:to>
                                    </p:set>
                                    <p:animEffect filter="wipe(left)" transition="in">
                                      <p:cBhvr>
                                        <p:cTn dur="500" id="113"/>
                                        <p:tgtEl>
                                          <p:spTgt spid="35876"/>
                                        </p:tgtEl>
                                      </p:cBhvr>
                                    </p:animEffect>
                                  </p:childTnLst>
                                </p:cTn>
                              </p:par>
                              <p:par>
                                <p:cTn fill="hold" grpId="0" id="114" nodeType="withEffect" presetClass="entr" presetID="22" presetSubtype="8">
                                  <p:stCondLst>
                                    <p:cond delay="0"/>
                                  </p:stCondLst>
                                  <p:childTnLst>
                                    <p:set>
                                      <p:cBhvr>
                                        <p:cTn dur="1" fill="hold" id="115">
                                          <p:stCondLst>
                                            <p:cond delay="0"/>
                                          </p:stCondLst>
                                        </p:cTn>
                                        <p:tgtEl>
                                          <p:spTgt spid="35877"/>
                                        </p:tgtEl>
                                        <p:attrNameLst>
                                          <p:attrName>style.visibility</p:attrName>
                                        </p:attrNameLst>
                                      </p:cBhvr>
                                      <p:to>
                                        <p:strVal val="visible"/>
                                      </p:to>
                                    </p:set>
                                    <p:animEffect filter="wipe(left)" transition="in">
                                      <p:cBhvr>
                                        <p:cTn dur="500" id="116"/>
                                        <p:tgtEl>
                                          <p:spTgt spid="35877"/>
                                        </p:tgtEl>
                                      </p:cBhvr>
                                    </p:animEffect>
                                  </p:childTnLst>
                                </p:cTn>
                              </p:par>
                              <p:par>
                                <p:cTn fill="hold" grpId="0" id="117" nodeType="withEffect" presetClass="entr" presetID="22" presetSubtype="8">
                                  <p:stCondLst>
                                    <p:cond delay="0"/>
                                  </p:stCondLst>
                                  <p:childTnLst>
                                    <p:set>
                                      <p:cBhvr>
                                        <p:cTn dur="1" fill="hold" id="118">
                                          <p:stCondLst>
                                            <p:cond delay="0"/>
                                          </p:stCondLst>
                                        </p:cTn>
                                        <p:tgtEl>
                                          <p:spTgt spid="35878"/>
                                        </p:tgtEl>
                                        <p:attrNameLst>
                                          <p:attrName>style.visibility</p:attrName>
                                        </p:attrNameLst>
                                      </p:cBhvr>
                                      <p:to>
                                        <p:strVal val="visible"/>
                                      </p:to>
                                    </p:set>
                                    <p:animEffect filter="wipe(left)" transition="in">
                                      <p:cBhvr>
                                        <p:cTn dur="500" id="119"/>
                                        <p:tgtEl>
                                          <p:spTgt spid="35878"/>
                                        </p:tgtEl>
                                      </p:cBhvr>
                                    </p:animEffect>
                                  </p:childTnLst>
                                </p:cTn>
                              </p:par>
                              <p:par>
                                <p:cTn fill="hold" grpId="0" id="120" nodeType="withEffect" presetClass="entr" presetID="22" presetSubtype="8">
                                  <p:stCondLst>
                                    <p:cond delay="0"/>
                                  </p:stCondLst>
                                  <p:childTnLst>
                                    <p:set>
                                      <p:cBhvr>
                                        <p:cTn dur="1" fill="hold" id="121">
                                          <p:stCondLst>
                                            <p:cond delay="0"/>
                                          </p:stCondLst>
                                        </p:cTn>
                                        <p:tgtEl>
                                          <p:spTgt spid="35879"/>
                                        </p:tgtEl>
                                        <p:attrNameLst>
                                          <p:attrName>style.visibility</p:attrName>
                                        </p:attrNameLst>
                                      </p:cBhvr>
                                      <p:to>
                                        <p:strVal val="visible"/>
                                      </p:to>
                                    </p:set>
                                    <p:animEffect filter="wipe(left)" transition="in">
                                      <p:cBhvr>
                                        <p:cTn dur="500" id="122"/>
                                        <p:tgtEl>
                                          <p:spTgt spid="35879"/>
                                        </p:tgtEl>
                                      </p:cBhvr>
                                    </p:animEffect>
                                  </p:childTnLst>
                                </p:cTn>
                              </p:par>
                              <p:par>
                                <p:cTn fill="hold" grpId="0" id="123" nodeType="withEffect" presetClass="entr" presetID="22" presetSubtype="8">
                                  <p:stCondLst>
                                    <p:cond delay="0"/>
                                  </p:stCondLst>
                                  <p:childTnLst>
                                    <p:set>
                                      <p:cBhvr>
                                        <p:cTn dur="1" fill="hold" id="124">
                                          <p:stCondLst>
                                            <p:cond delay="0"/>
                                          </p:stCondLst>
                                        </p:cTn>
                                        <p:tgtEl>
                                          <p:spTgt spid="35880"/>
                                        </p:tgtEl>
                                        <p:attrNameLst>
                                          <p:attrName>style.visibility</p:attrName>
                                        </p:attrNameLst>
                                      </p:cBhvr>
                                      <p:to>
                                        <p:strVal val="visible"/>
                                      </p:to>
                                    </p:set>
                                    <p:animEffect filter="wipe(left)" transition="in">
                                      <p:cBhvr>
                                        <p:cTn dur="500" id="125"/>
                                        <p:tgtEl>
                                          <p:spTgt spid="35880"/>
                                        </p:tgtEl>
                                      </p:cBhvr>
                                    </p:animEffect>
                                  </p:childTnLst>
                                </p:cTn>
                              </p:par>
                              <p:par>
                                <p:cTn fill="hold" grpId="0" id="126" nodeType="withEffect" presetClass="entr" presetID="22" presetSubtype="8">
                                  <p:stCondLst>
                                    <p:cond delay="0"/>
                                  </p:stCondLst>
                                  <p:childTnLst>
                                    <p:set>
                                      <p:cBhvr>
                                        <p:cTn dur="1" fill="hold" id="127">
                                          <p:stCondLst>
                                            <p:cond delay="0"/>
                                          </p:stCondLst>
                                        </p:cTn>
                                        <p:tgtEl>
                                          <p:spTgt spid="35881"/>
                                        </p:tgtEl>
                                        <p:attrNameLst>
                                          <p:attrName>style.visibility</p:attrName>
                                        </p:attrNameLst>
                                      </p:cBhvr>
                                      <p:to>
                                        <p:strVal val="visible"/>
                                      </p:to>
                                    </p:set>
                                    <p:animEffect filter="wipe(left)" transition="in">
                                      <p:cBhvr>
                                        <p:cTn dur="500" id="128"/>
                                        <p:tgtEl>
                                          <p:spTgt spid="35881"/>
                                        </p:tgtEl>
                                      </p:cBhvr>
                                    </p:animEffect>
                                  </p:childTnLst>
                                </p:cTn>
                              </p:par>
                              <p:par>
                                <p:cTn fill="hold" grpId="0" id="129" nodeType="withEffect" presetClass="entr" presetID="22" presetSubtype="2">
                                  <p:stCondLst>
                                    <p:cond delay="0"/>
                                  </p:stCondLst>
                                  <p:childTnLst>
                                    <p:set>
                                      <p:cBhvr>
                                        <p:cTn dur="1" fill="hold" id="130">
                                          <p:stCondLst>
                                            <p:cond delay="0"/>
                                          </p:stCondLst>
                                        </p:cTn>
                                        <p:tgtEl>
                                          <p:spTgt spid="35867"/>
                                        </p:tgtEl>
                                        <p:attrNameLst>
                                          <p:attrName>style.visibility</p:attrName>
                                        </p:attrNameLst>
                                      </p:cBhvr>
                                      <p:to>
                                        <p:strVal val="visible"/>
                                      </p:to>
                                    </p:set>
                                    <p:animEffect filter="wipe(right)" transition="in">
                                      <p:cBhvr>
                                        <p:cTn dur="500" id="131"/>
                                        <p:tgtEl>
                                          <p:spTgt spid="35867"/>
                                        </p:tgtEl>
                                      </p:cBhvr>
                                    </p:animEffect>
                                  </p:childTnLst>
                                </p:cTn>
                              </p:par>
                              <p:par>
                                <p:cTn fill="hold" grpId="0" id="132" nodeType="withEffect" presetClass="entr" presetID="22" presetSubtype="2">
                                  <p:stCondLst>
                                    <p:cond delay="0"/>
                                  </p:stCondLst>
                                  <p:childTnLst>
                                    <p:set>
                                      <p:cBhvr>
                                        <p:cTn dur="1" fill="hold" id="133">
                                          <p:stCondLst>
                                            <p:cond delay="0"/>
                                          </p:stCondLst>
                                        </p:cTn>
                                        <p:tgtEl>
                                          <p:spTgt spid="35869"/>
                                        </p:tgtEl>
                                        <p:attrNameLst>
                                          <p:attrName>style.visibility</p:attrName>
                                        </p:attrNameLst>
                                      </p:cBhvr>
                                      <p:to>
                                        <p:strVal val="visible"/>
                                      </p:to>
                                    </p:set>
                                    <p:animEffect filter="wipe(right)" transition="in">
                                      <p:cBhvr>
                                        <p:cTn dur="500" id="134"/>
                                        <p:tgtEl>
                                          <p:spTgt spid="35869"/>
                                        </p:tgtEl>
                                      </p:cBhvr>
                                    </p:animEffect>
                                  </p:childTnLst>
                                </p:cTn>
                              </p:par>
                              <p:par>
                                <p:cTn fill="hold" grpId="0" id="135" nodeType="withEffect" presetClass="entr" presetID="22" presetSubtype="2">
                                  <p:stCondLst>
                                    <p:cond delay="0"/>
                                  </p:stCondLst>
                                  <p:childTnLst>
                                    <p:set>
                                      <p:cBhvr>
                                        <p:cTn dur="1" fill="hold" id="136">
                                          <p:stCondLst>
                                            <p:cond delay="0"/>
                                          </p:stCondLst>
                                        </p:cTn>
                                        <p:tgtEl>
                                          <p:spTgt spid="35870"/>
                                        </p:tgtEl>
                                        <p:attrNameLst>
                                          <p:attrName>style.visibility</p:attrName>
                                        </p:attrNameLst>
                                      </p:cBhvr>
                                      <p:to>
                                        <p:strVal val="visible"/>
                                      </p:to>
                                    </p:set>
                                    <p:animEffect filter="wipe(right)" transition="in">
                                      <p:cBhvr>
                                        <p:cTn dur="500" id="137"/>
                                        <p:tgtEl>
                                          <p:spTgt spid="35870"/>
                                        </p:tgtEl>
                                      </p:cBhvr>
                                    </p:animEffect>
                                  </p:childTnLst>
                                </p:cTn>
                              </p:par>
                              <p:par>
                                <p:cTn fill="hold" grpId="0" id="138" nodeType="withEffect" presetClass="entr" presetID="22" presetSubtype="2">
                                  <p:stCondLst>
                                    <p:cond delay="0"/>
                                  </p:stCondLst>
                                  <p:childTnLst>
                                    <p:set>
                                      <p:cBhvr>
                                        <p:cTn dur="1" fill="hold" id="139">
                                          <p:stCondLst>
                                            <p:cond delay="0"/>
                                          </p:stCondLst>
                                        </p:cTn>
                                        <p:tgtEl>
                                          <p:spTgt spid="35871"/>
                                        </p:tgtEl>
                                        <p:attrNameLst>
                                          <p:attrName>style.visibility</p:attrName>
                                        </p:attrNameLst>
                                      </p:cBhvr>
                                      <p:to>
                                        <p:strVal val="visible"/>
                                      </p:to>
                                    </p:set>
                                    <p:animEffect filter="wipe(right)" transition="in">
                                      <p:cBhvr>
                                        <p:cTn dur="500" id="140"/>
                                        <p:tgtEl>
                                          <p:spTgt spid="35871"/>
                                        </p:tgtEl>
                                      </p:cBhvr>
                                    </p:animEffect>
                                  </p:childTnLst>
                                </p:cTn>
                              </p:par>
                              <p:par>
                                <p:cTn fill="hold" grpId="0" id="141" nodeType="withEffect" presetClass="entr" presetID="22" presetSubtype="2">
                                  <p:stCondLst>
                                    <p:cond delay="0"/>
                                  </p:stCondLst>
                                  <p:childTnLst>
                                    <p:set>
                                      <p:cBhvr>
                                        <p:cTn dur="1" fill="hold" id="142">
                                          <p:stCondLst>
                                            <p:cond delay="0"/>
                                          </p:stCondLst>
                                        </p:cTn>
                                        <p:tgtEl>
                                          <p:spTgt spid="35872"/>
                                        </p:tgtEl>
                                        <p:attrNameLst>
                                          <p:attrName>style.visibility</p:attrName>
                                        </p:attrNameLst>
                                      </p:cBhvr>
                                      <p:to>
                                        <p:strVal val="visible"/>
                                      </p:to>
                                    </p:set>
                                    <p:animEffect filter="wipe(right)" transition="in">
                                      <p:cBhvr>
                                        <p:cTn dur="500" id="143"/>
                                        <p:tgtEl>
                                          <p:spTgt spid="35872"/>
                                        </p:tgtEl>
                                      </p:cBhvr>
                                    </p:animEffect>
                                  </p:childTnLst>
                                </p:cTn>
                              </p:par>
                              <p:par>
                                <p:cTn fill="hold" grpId="0" id="144" nodeType="withEffect" presetClass="entr" presetID="22" presetSubtype="2">
                                  <p:stCondLst>
                                    <p:cond delay="0"/>
                                  </p:stCondLst>
                                  <p:childTnLst>
                                    <p:set>
                                      <p:cBhvr>
                                        <p:cTn dur="1" fill="hold" id="145">
                                          <p:stCondLst>
                                            <p:cond delay="0"/>
                                          </p:stCondLst>
                                        </p:cTn>
                                        <p:tgtEl>
                                          <p:spTgt spid="35873"/>
                                        </p:tgtEl>
                                        <p:attrNameLst>
                                          <p:attrName>style.visibility</p:attrName>
                                        </p:attrNameLst>
                                      </p:cBhvr>
                                      <p:to>
                                        <p:strVal val="visible"/>
                                      </p:to>
                                    </p:set>
                                    <p:animEffect filter="wipe(right)" transition="in">
                                      <p:cBhvr>
                                        <p:cTn dur="500" id="146"/>
                                        <p:tgtEl>
                                          <p:spTgt spid="35873"/>
                                        </p:tgtEl>
                                      </p:cBhvr>
                                    </p:animEffect>
                                  </p:childTnLst>
                                </p:cTn>
                              </p:par>
                              <p:par>
                                <p:cTn fill="hold" grpId="0" id="147" nodeType="withEffect" presetClass="entr" presetID="22" presetSubtype="2">
                                  <p:stCondLst>
                                    <p:cond delay="0"/>
                                  </p:stCondLst>
                                  <p:childTnLst>
                                    <p:set>
                                      <p:cBhvr>
                                        <p:cTn dur="1" fill="hold" id="148">
                                          <p:stCondLst>
                                            <p:cond delay="0"/>
                                          </p:stCondLst>
                                        </p:cTn>
                                        <p:tgtEl>
                                          <p:spTgt spid="35874"/>
                                        </p:tgtEl>
                                        <p:attrNameLst>
                                          <p:attrName>style.visibility</p:attrName>
                                        </p:attrNameLst>
                                      </p:cBhvr>
                                      <p:to>
                                        <p:strVal val="visible"/>
                                      </p:to>
                                    </p:set>
                                    <p:animEffect filter="wipe(right)" transition="in">
                                      <p:cBhvr>
                                        <p:cTn dur="500" id="149"/>
                                        <p:tgtEl>
                                          <p:spTgt spid="35874"/>
                                        </p:tgtEl>
                                      </p:cBhvr>
                                    </p:animEffect>
                                  </p:childTnLst>
                                </p:cTn>
                              </p:par>
                              <p:par>
                                <p:cTn fill="hold" grpId="0" id="150" nodeType="withEffect" presetClass="entr" presetID="22" presetSubtype="1">
                                  <p:stCondLst>
                                    <p:cond delay="0"/>
                                  </p:stCondLst>
                                  <p:childTnLst>
                                    <p:set>
                                      <p:cBhvr>
                                        <p:cTn dur="1" fill="hold" id="151">
                                          <p:stCondLst>
                                            <p:cond delay="0"/>
                                          </p:stCondLst>
                                        </p:cTn>
                                        <p:tgtEl>
                                          <p:spTgt spid="35875"/>
                                        </p:tgtEl>
                                        <p:attrNameLst>
                                          <p:attrName>style.visibility</p:attrName>
                                        </p:attrNameLst>
                                      </p:cBhvr>
                                      <p:to>
                                        <p:strVal val="visible"/>
                                      </p:to>
                                    </p:set>
                                    <p:animEffect filter="wipe(up)" transition="in">
                                      <p:cBhvr>
                                        <p:cTn dur="500" id="152"/>
                                        <p:tgtEl>
                                          <p:spTgt spid="358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42"/>
      <p:bldP grpId="0" spid="35843"/>
      <p:bldP grpId="1" spid="35843"/>
      <p:bldP grpId="0" spid="35844"/>
      <p:bldP grpId="1" spid="35844"/>
      <p:bldP grpId="0" spid="35845"/>
      <p:bldP grpId="0" spid="35846"/>
      <p:bldP grpId="0" spid="35847"/>
      <p:bldP grpId="0" spid="35848"/>
      <p:bldP grpId="0" spid="35849"/>
      <p:bldP grpId="0" spid="35850"/>
      <p:bldP grpId="0" spid="35851"/>
      <p:bldP grpId="0" spid="35852"/>
      <p:bldP grpId="0" spid="35853"/>
      <p:bldP grpId="0" spid="35854"/>
      <p:bldP grpId="0" spid="35855"/>
      <p:bldP grpId="0" spid="35856"/>
      <p:bldP grpId="0" spid="35857"/>
      <p:bldP grpId="0" spid="35858"/>
      <p:bldP grpId="0" spid="35859"/>
      <p:bldP grpId="0" spid="35860"/>
      <p:bldP grpId="0" spid="35861"/>
      <p:bldP grpId="0" spid="35867"/>
      <p:bldP grpId="0" spid="35868"/>
      <p:bldP grpId="0" spid="35869"/>
      <p:bldP grpId="0" spid="35870"/>
      <p:bldP grpId="0" spid="35871"/>
      <p:bldP grpId="0" spid="35872"/>
      <p:bldP grpId="0" spid="35873"/>
      <p:bldP grpId="0" spid="35874"/>
      <p:bldP grpId="0" spid="35875"/>
      <p:bldP grpId="0" spid="35876"/>
      <p:bldP grpId="0" spid="35877"/>
      <p:bldP grpId="0" spid="35878"/>
      <p:bldP grpId="0" spid="35879"/>
      <p:bldP grpId="0" spid="35880"/>
      <p:bldP grpId="0" spid="3588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6"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36867"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68"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69" name="矩形 4"/>
          <p:cNvSpPr>
            <a:spLocks noChangeArrowheads="1"/>
          </p:cNvSpPr>
          <p:nvPr/>
        </p:nvSpPr>
        <p:spPr bwMode="auto">
          <a:xfrm>
            <a:off x="4752975" y="1160463"/>
            <a:ext cx="6818313" cy="5148262"/>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6870" name="矩形 5"/>
          <p:cNvSpPr>
            <a:spLocks noChangeArrowheads="1"/>
          </p:cNvSpPr>
          <p:nvPr/>
        </p:nvSpPr>
        <p:spPr bwMode="auto">
          <a:xfrm>
            <a:off x="763588" y="1538288"/>
            <a:ext cx="4711700" cy="4392612"/>
          </a:xfrm>
          <a:prstGeom prst="rect">
            <a:avLst/>
          </a:prstGeom>
          <a:solidFill>
            <a:srgbClr val="C7C7C7">
              <a:alpha val="70195"/>
            </a:srgbClr>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6871" name="Freeform 7"/>
          <p:cNvSpPr>
            <a:spLocks noEditPoints="1"/>
          </p:cNvSpPr>
          <p:nvPr/>
        </p:nvSpPr>
        <p:spPr bwMode="auto">
          <a:xfrm>
            <a:off x="985838" y="4941888"/>
            <a:ext cx="581025" cy="579437"/>
          </a:xfrm>
          <a:custGeom>
            <a:gdLst>
              <a:gd fmla="*/ 290513 w 794" name="T0"/>
              <a:gd fmla="*/ 0 h 794" name="T1"/>
              <a:gd fmla="*/ 581025 w 794" name="T2"/>
              <a:gd fmla="*/ 289719 h 794" name="T3"/>
              <a:gd fmla="*/ 290513 w 794" name="T4"/>
              <a:gd fmla="*/ 579437 h 794" name="T5"/>
              <a:gd fmla="*/ 0 w 794" name="T6"/>
              <a:gd fmla="*/ 289719 h 794" name="T7"/>
              <a:gd fmla="*/ 290513 w 794" name="T8"/>
              <a:gd fmla="*/ 0 h 794" name="T9"/>
              <a:gd fmla="*/ 106107 w 794" name="T10"/>
              <a:gd fmla="*/ 160549 h 794" name="T11"/>
              <a:gd fmla="*/ 160989 w 794" name="T12"/>
              <a:gd fmla="*/ 105817 h 794" name="T13"/>
              <a:gd fmla="*/ 290513 w 794" name="T14"/>
              <a:gd fmla="*/ 234256 h 794" name="T15"/>
              <a:gd fmla="*/ 420036 w 794" name="T16"/>
              <a:gd fmla="*/ 105817 h 794" name="T17"/>
              <a:gd fmla="*/ 474918 w 794" name="T18"/>
              <a:gd fmla="*/ 160549 h 794" name="T19"/>
              <a:gd fmla="*/ 346127 w 794" name="T20"/>
              <a:gd fmla="*/ 289719 h 794" name="T21"/>
              <a:gd fmla="*/ 474918 w 794" name="T22"/>
              <a:gd fmla="*/ 418888 h 794" name="T23"/>
              <a:gd fmla="*/ 420036 w 794" name="T24"/>
              <a:gd fmla="*/ 473620 h 794" name="T25"/>
              <a:gd fmla="*/ 290513 w 794" name="T26"/>
              <a:gd fmla="*/ 345181 h 794" name="T27"/>
              <a:gd fmla="*/ 160989 w 794" name="T28"/>
              <a:gd fmla="*/ 473620 h 794" name="T29"/>
              <a:gd fmla="*/ 106107 w 794" name="T30"/>
              <a:gd fmla="*/ 418888 h 794" name="T31"/>
              <a:gd fmla="*/ 234898 w 794" name="T32"/>
              <a:gd fmla="*/ 289719 h 794" name="T33"/>
              <a:gd fmla="*/ 106107 w 794" name="T34"/>
              <a:gd fmla="*/ 160549 h 79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794" w="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2" name="Freeform 8"/>
          <p:cNvSpPr>
            <a:spLocks noEditPoints="1"/>
          </p:cNvSpPr>
          <p:nvPr/>
        </p:nvSpPr>
        <p:spPr bwMode="auto">
          <a:xfrm>
            <a:off x="985838" y="1844675"/>
            <a:ext cx="581025" cy="579438"/>
          </a:xfrm>
          <a:custGeom>
            <a:gdLst>
              <a:gd fmla="*/ 290513 w 794" name="T0"/>
              <a:gd fmla="*/ 0 h 794" name="T1"/>
              <a:gd fmla="*/ 581025 w 794" name="T2"/>
              <a:gd fmla="*/ 289719 h 794" name="T3"/>
              <a:gd fmla="*/ 290513 w 794" name="T4"/>
              <a:gd fmla="*/ 579438 h 794" name="T5"/>
              <a:gd fmla="*/ 0 w 794" name="T6"/>
              <a:gd fmla="*/ 289719 h 794" name="T7"/>
              <a:gd fmla="*/ 290513 w 794" name="T8"/>
              <a:gd fmla="*/ 0 h 794" name="T9"/>
              <a:gd fmla="*/ 513702 w 794" name="T10"/>
              <a:gd fmla="*/ 182443 h 794" name="T11"/>
              <a:gd fmla="*/ 458819 w 794" name="T12"/>
              <a:gd fmla="*/ 127710 h 794" name="T13"/>
              <a:gd fmla="*/ 242947 w 794" name="T14"/>
              <a:gd fmla="*/ 342262 h 794" name="T15"/>
              <a:gd fmla="*/ 122206 w 794" name="T16"/>
              <a:gd fmla="*/ 221850 h 794" name="T17"/>
              <a:gd fmla="*/ 67323 w 794" name="T18"/>
              <a:gd fmla="*/ 276583 h 794" name="T19"/>
              <a:gd fmla="*/ 188065 w 794" name="T20"/>
              <a:gd fmla="*/ 397725 h 794" name="T21"/>
              <a:gd fmla="*/ 242947 w 794" name="T22"/>
              <a:gd fmla="*/ 452458 h 794" name="T23"/>
              <a:gd fmla="*/ 298562 w 794" name="T24"/>
              <a:gd fmla="*/ 397725 h 794" name="T25"/>
              <a:gd fmla="*/ 298562 w 794" name="T26"/>
              <a:gd fmla="*/ 397725 h 794" name="T27"/>
              <a:gd fmla="*/ 513702 w 794" name="T28"/>
              <a:gd fmla="*/ 182443 h 79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94" w="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3" name="Freeform 8"/>
          <p:cNvSpPr>
            <a:spLocks noEditPoints="1"/>
          </p:cNvSpPr>
          <p:nvPr/>
        </p:nvSpPr>
        <p:spPr bwMode="auto">
          <a:xfrm>
            <a:off x="985838" y="2881313"/>
            <a:ext cx="581025" cy="579437"/>
          </a:xfrm>
          <a:custGeom>
            <a:gdLst>
              <a:gd fmla="*/ 290513 w 794" name="T0"/>
              <a:gd fmla="*/ 0 h 794" name="T1"/>
              <a:gd fmla="*/ 581025 w 794" name="T2"/>
              <a:gd fmla="*/ 289719 h 794" name="T3"/>
              <a:gd fmla="*/ 290513 w 794" name="T4"/>
              <a:gd fmla="*/ 579437 h 794" name="T5"/>
              <a:gd fmla="*/ 0 w 794" name="T6"/>
              <a:gd fmla="*/ 289719 h 794" name="T7"/>
              <a:gd fmla="*/ 290513 w 794" name="T8"/>
              <a:gd fmla="*/ 0 h 794" name="T9"/>
              <a:gd fmla="*/ 513702 w 794" name="T10"/>
              <a:gd fmla="*/ 182442 h 794" name="T11"/>
              <a:gd fmla="*/ 458819 w 794" name="T12"/>
              <a:gd fmla="*/ 127710 h 794" name="T13"/>
              <a:gd fmla="*/ 242947 w 794" name="T14"/>
              <a:gd fmla="*/ 342262 h 794" name="T15"/>
              <a:gd fmla="*/ 122206 w 794" name="T16"/>
              <a:gd fmla="*/ 221850 h 794" name="T17"/>
              <a:gd fmla="*/ 67323 w 794" name="T18"/>
              <a:gd fmla="*/ 276583 h 794" name="T19"/>
              <a:gd fmla="*/ 188065 w 794" name="T20"/>
              <a:gd fmla="*/ 397724 h 794" name="T21"/>
              <a:gd fmla="*/ 242947 w 794" name="T22"/>
              <a:gd fmla="*/ 452457 h 794" name="T23"/>
              <a:gd fmla="*/ 298562 w 794" name="T24"/>
              <a:gd fmla="*/ 397724 h 794" name="T25"/>
              <a:gd fmla="*/ 298562 w 794" name="T26"/>
              <a:gd fmla="*/ 397724 h 794" name="T27"/>
              <a:gd fmla="*/ 513702 w 794" name="T28"/>
              <a:gd fmla="*/ 182442 h 79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94" w="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4" name="Freeform 8"/>
          <p:cNvSpPr>
            <a:spLocks noEditPoints="1"/>
          </p:cNvSpPr>
          <p:nvPr/>
        </p:nvSpPr>
        <p:spPr bwMode="auto">
          <a:xfrm>
            <a:off x="985838" y="3892550"/>
            <a:ext cx="581025" cy="579438"/>
          </a:xfrm>
          <a:custGeom>
            <a:gdLst>
              <a:gd fmla="*/ 290513 w 794" name="T0"/>
              <a:gd fmla="*/ 0 h 794" name="T1"/>
              <a:gd fmla="*/ 581025 w 794" name="T2"/>
              <a:gd fmla="*/ 289719 h 794" name="T3"/>
              <a:gd fmla="*/ 290513 w 794" name="T4"/>
              <a:gd fmla="*/ 579438 h 794" name="T5"/>
              <a:gd fmla="*/ 0 w 794" name="T6"/>
              <a:gd fmla="*/ 289719 h 794" name="T7"/>
              <a:gd fmla="*/ 290513 w 794" name="T8"/>
              <a:gd fmla="*/ 0 h 794" name="T9"/>
              <a:gd fmla="*/ 513702 w 794" name="T10"/>
              <a:gd fmla="*/ 182443 h 794" name="T11"/>
              <a:gd fmla="*/ 458819 w 794" name="T12"/>
              <a:gd fmla="*/ 127710 h 794" name="T13"/>
              <a:gd fmla="*/ 242947 w 794" name="T14"/>
              <a:gd fmla="*/ 342262 h 794" name="T15"/>
              <a:gd fmla="*/ 122206 w 794" name="T16"/>
              <a:gd fmla="*/ 221850 h 794" name="T17"/>
              <a:gd fmla="*/ 67323 w 794" name="T18"/>
              <a:gd fmla="*/ 276583 h 794" name="T19"/>
              <a:gd fmla="*/ 188065 w 794" name="T20"/>
              <a:gd fmla="*/ 397725 h 794" name="T21"/>
              <a:gd fmla="*/ 242947 w 794" name="T22"/>
              <a:gd fmla="*/ 452458 h 794" name="T23"/>
              <a:gd fmla="*/ 298562 w 794" name="T24"/>
              <a:gd fmla="*/ 397725 h 794" name="T25"/>
              <a:gd fmla="*/ 298562 w 794" name="T26"/>
              <a:gd fmla="*/ 397725 h 794" name="T27"/>
              <a:gd fmla="*/ 513702 w 794" name="T28"/>
              <a:gd fmla="*/ 182443 h 79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94" w="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5" name="TextBox 10"/>
          <p:cNvSpPr txBox="1">
            <a:spLocks noChangeArrowheads="1"/>
          </p:cNvSpPr>
          <p:nvPr/>
        </p:nvSpPr>
        <p:spPr bwMode="auto">
          <a:xfrm>
            <a:off x="1706563" y="1811338"/>
            <a:ext cx="34559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这里可以输入你的文字内容这里可以输入你的文字内容这里可以</a:t>
            </a:r>
          </a:p>
        </p:txBody>
      </p:sp>
      <p:sp>
        <p:nvSpPr>
          <p:cNvPr id="36876" name="TextBox 11"/>
          <p:cNvSpPr txBox="1">
            <a:spLocks noChangeArrowheads="1"/>
          </p:cNvSpPr>
          <p:nvPr/>
        </p:nvSpPr>
        <p:spPr bwMode="auto">
          <a:xfrm>
            <a:off x="1706563" y="2876550"/>
            <a:ext cx="34559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这里可以输入你的文字内容这里可以输入你的文字内容这里可以</a:t>
            </a:r>
          </a:p>
        </p:txBody>
      </p:sp>
      <p:sp>
        <p:nvSpPr>
          <p:cNvPr id="36877" name="TextBox 12"/>
          <p:cNvSpPr txBox="1">
            <a:spLocks noChangeArrowheads="1"/>
          </p:cNvSpPr>
          <p:nvPr/>
        </p:nvSpPr>
        <p:spPr bwMode="auto">
          <a:xfrm>
            <a:off x="1706563" y="3886200"/>
            <a:ext cx="34559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这里可以输入你的文字内容这里可以输入你的文字内容这里可以</a:t>
            </a:r>
          </a:p>
        </p:txBody>
      </p:sp>
      <p:sp>
        <p:nvSpPr>
          <p:cNvPr id="36878" name="TextBox 13"/>
          <p:cNvSpPr txBox="1">
            <a:spLocks noChangeArrowheads="1"/>
          </p:cNvSpPr>
          <p:nvPr/>
        </p:nvSpPr>
        <p:spPr bwMode="auto">
          <a:xfrm>
            <a:off x="1706563" y="4922838"/>
            <a:ext cx="34559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这里可以输入你的文字内容这里可以输入你的文字内容这里可以</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36867"/>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36867"/>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36868"/>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36868"/>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36866"/>
                                        </p:tgtEl>
                                        <p:attrNameLst>
                                          <p:attrName>style.visibility</p:attrName>
                                        </p:attrNameLst>
                                      </p:cBhvr>
                                      <p:to>
                                        <p:strVal val="visible"/>
                                      </p:to>
                                    </p:set>
                                    <p:animEffect filter="barn(outVertical)" transition="in">
                                      <p:cBhvr>
                                        <p:cTn dur="500" id="15"/>
                                        <p:tgtEl>
                                          <p:spTgt spid="36866"/>
                                        </p:tgtEl>
                                      </p:cBhvr>
                                    </p:animEffect>
                                  </p:childTnLst>
                                </p:cTn>
                              </p:par>
                            </p:childTnLst>
                          </p:cTn>
                        </p:par>
                        <p:par>
                          <p:cTn fill="hold" id="16" nodeType="afterGroup">
                            <p:stCondLst>
                              <p:cond delay="500"/>
                            </p:stCondLst>
                            <p:childTnLst>
                              <p:par>
                                <p:cTn fill="hold" grpId="0" id="17" nodeType="afterEffect" presetClass="entr" presetID="14" presetSubtype="10">
                                  <p:stCondLst>
                                    <p:cond delay="0"/>
                                  </p:stCondLst>
                                  <p:childTnLst>
                                    <p:set>
                                      <p:cBhvr>
                                        <p:cTn dur="1" fill="hold" id="18">
                                          <p:stCondLst>
                                            <p:cond delay="0"/>
                                          </p:stCondLst>
                                        </p:cTn>
                                        <p:tgtEl>
                                          <p:spTgt spid="36869"/>
                                        </p:tgtEl>
                                        <p:attrNameLst>
                                          <p:attrName>style.visibility</p:attrName>
                                        </p:attrNameLst>
                                      </p:cBhvr>
                                      <p:to>
                                        <p:strVal val="visible"/>
                                      </p:to>
                                    </p:set>
                                    <p:animEffect filter="randombar(horizontal)" transition="in">
                                      <p:cBhvr>
                                        <p:cTn dur="500" id="19"/>
                                        <p:tgtEl>
                                          <p:spTgt spid="36869"/>
                                        </p:tgtEl>
                                      </p:cBhvr>
                                    </p:animEffect>
                                  </p:childTnLst>
                                </p:cTn>
                              </p:par>
                            </p:childTnLst>
                          </p:cTn>
                        </p:par>
                        <p:par>
                          <p:cTn fill="hold" id="20" nodeType="afterGroup">
                            <p:stCondLst>
                              <p:cond delay="1000"/>
                            </p:stCondLst>
                            <p:childTnLst>
                              <p:par>
                                <p:cTn fill="hold" grpId="0" id="21" nodeType="afterEffect" presetClass="entr" presetID="22" presetSubtype="2">
                                  <p:stCondLst>
                                    <p:cond delay="0"/>
                                  </p:stCondLst>
                                  <p:childTnLst>
                                    <p:set>
                                      <p:cBhvr>
                                        <p:cTn dur="1" fill="hold" id="22">
                                          <p:stCondLst>
                                            <p:cond delay="0"/>
                                          </p:stCondLst>
                                        </p:cTn>
                                        <p:tgtEl>
                                          <p:spTgt spid="36870"/>
                                        </p:tgtEl>
                                        <p:attrNameLst>
                                          <p:attrName>style.visibility</p:attrName>
                                        </p:attrNameLst>
                                      </p:cBhvr>
                                      <p:to>
                                        <p:strVal val="visible"/>
                                      </p:to>
                                    </p:set>
                                    <p:animEffect filter="wipe(right)" transition="in">
                                      <p:cBhvr>
                                        <p:cTn dur="500" id="23"/>
                                        <p:tgtEl>
                                          <p:spTgt spid="36870"/>
                                        </p:tgtEl>
                                      </p:cBhvr>
                                    </p:animEffect>
                                  </p:childTnLst>
                                </p:cTn>
                              </p:par>
                            </p:childTnLst>
                          </p:cTn>
                        </p:par>
                        <p:par>
                          <p:cTn fill="hold" id="24" nodeType="afterGroup">
                            <p:stCondLst>
                              <p:cond delay="1500"/>
                            </p:stCondLst>
                            <p:childTnLst>
                              <p:par>
                                <p:cTn fill="hold" grpId="0" id="25" nodeType="afterEffect" presetClass="entr" presetID="2" presetSubtype="6">
                                  <p:stCondLst>
                                    <p:cond delay="0"/>
                                  </p:stCondLst>
                                  <p:childTnLst>
                                    <p:set>
                                      <p:cBhvr>
                                        <p:cTn dur="1" fill="hold" id="26">
                                          <p:stCondLst>
                                            <p:cond delay="0"/>
                                          </p:stCondLst>
                                        </p:cTn>
                                        <p:tgtEl>
                                          <p:spTgt spid="36871"/>
                                        </p:tgtEl>
                                        <p:attrNameLst>
                                          <p:attrName>style.visibility</p:attrName>
                                        </p:attrNameLst>
                                      </p:cBhvr>
                                      <p:to>
                                        <p:strVal val="visible"/>
                                      </p:to>
                                    </p:set>
                                    <p:anim calcmode="lin" valueType="num">
                                      <p:cBhvr additive="base">
                                        <p:cTn dur="500" fill="hold" id="27"/>
                                        <p:tgtEl>
                                          <p:spTgt spid="36871"/>
                                        </p:tgtEl>
                                        <p:attrNameLst>
                                          <p:attrName>ppt_x</p:attrName>
                                        </p:attrNameLst>
                                      </p:cBhvr>
                                      <p:tavLst>
                                        <p:tav tm="0">
                                          <p:val>
                                            <p:strVal val="1+#ppt_w/2"/>
                                          </p:val>
                                        </p:tav>
                                        <p:tav tm="100000">
                                          <p:val>
                                            <p:strVal val="#ppt_x"/>
                                          </p:val>
                                        </p:tav>
                                      </p:tavLst>
                                    </p:anim>
                                    <p:anim calcmode="lin" valueType="num">
                                      <p:cBhvr additive="base">
                                        <p:cTn dur="500" fill="hold" id="28"/>
                                        <p:tgtEl>
                                          <p:spTgt spid="36871"/>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6">
                                  <p:stCondLst>
                                    <p:cond delay="0"/>
                                  </p:stCondLst>
                                  <p:childTnLst>
                                    <p:set>
                                      <p:cBhvr>
                                        <p:cTn dur="1" fill="hold" id="30">
                                          <p:stCondLst>
                                            <p:cond delay="0"/>
                                          </p:stCondLst>
                                        </p:cTn>
                                        <p:tgtEl>
                                          <p:spTgt spid="36872"/>
                                        </p:tgtEl>
                                        <p:attrNameLst>
                                          <p:attrName>style.visibility</p:attrName>
                                        </p:attrNameLst>
                                      </p:cBhvr>
                                      <p:to>
                                        <p:strVal val="visible"/>
                                      </p:to>
                                    </p:set>
                                    <p:anim calcmode="lin" valueType="num">
                                      <p:cBhvr additive="base">
                                        <p:cTn dur="500" fill="hold" id="31"/>
                                        <p:tgtEl>
                                          <p:spTgt spid="36872"/>
                                        </p:tgtEl>
                                        <p:attrNameLst>
                                          <p:attrName>ppt_x</p:attrName>
                                        </p:attrNameLst>
                                      </p:cBhvr>
                                      <p:tavLst>
                                        <p:tav tm="0">
                                          <p:val>
                                            <p:strVal val="1+#ppt_w/2"/>
                                          </p:val>
                                        </p:tav>
                                        <p:tav tm="100000">
                                          <p:val>
                                            <p:strVal val="#ppt_x"/>
                                          </p:val>
                                        </p:tav>
                                      </p:tavLst>
                                    </p:anim>
                                    <p:anim calcmode="lin" valueType="num">
                                      <p:cBhvr additive="base">
                                        <p:cTn dur="500" fill="hold" id="32"/>
                                        <p:tgtEl>
                                          <p:spTgt spid="3687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6">
                                  <p:stCondLst>
                                    <p:cond delay="0"/>
                                  </p:stCondLst>
                                  <p:childTnLst>
                                    <p:set>
                                      <p:cBhvr>
                                        <p:cTn dur="1" fill="hold" id="34">
                                          <p:stCondLst>
                                            <p:cond delay="0"/>
                                          </p:stCondLst>
                                        </p:cTn>
                                        <p:tgtEl>
                                          <p:spTgt spid="36873"/>
                                        </p:tgtEl>
                                        <p:attrNameLst>
                                          <p:attrName>style.visibility</p:attrName>
                                        </p:attrNameLst>
                                      </p:cBhvr>
                                      <p:to>
                                        <p:strVal val="visible"/>
                                      </p:to>
                                    </p:set>
                                    <p:anim calcmode="lin" valueType="num">
                                      <p:cBhvr additive="base">
                                        <p:cTn dur="500" fill="hold" id="35"/>
                                        <p:tgtEl>
                                          <p:spTgt spid="36873"/>
                                        </p:tgtEl>
                                        <p:attrNameLst>
                                          <p:attrName>ppt_x</p:attrName>
                                        </p:attrNameLst>
                                      </p:cBhvr>
                                      <p:tavLst>
                                        <p:tav tm="0">
                                          <p:val>
                                            <p:strVal val="1+#ppt_w/2"/>
                                          </p:val>
                                        </p:tav>
                                        <p:tav tm="100000">
                                          <p:val>
                                            <p:strVal val="#ppt_x"/>
                                          </p:val>
                                        </p:tav>
                                      </p:tavLst>
                                    </p:anim>
                                    <p:anim calcmode="lin" valueType="num">
                                      <p:cBhvr additive="base">
                                        <p:cTn dur="500" fill="hold" id="36"/>
                                        <p:tgtEl>
                                          <p:spTgt spid="36873"/>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6">
                                  <p:stCondLst>
                                    <p:cond delay="0"/>
                                  </p:stCondLst>
                                  <p:childTnLst>
                                    <p:set>
                                      <p:cBhvr>
                                        <p:cTn dur="1" fill="hold" id="38">
                                          <p:stCondLst>
                                            <p:cond delay="0"/>
                                          </p:stCondLst>
                                        </p:cTn>
                                        <p:tgtEl>
                                          <p:spTgt spid="36874"/>
                                        </p:tgtEl>
                                        <p:attrNameLst>
                                          <p:attrName>style.visibility</p:attrName>
                                        </p:attrNameLst>
                                      </p:cBhvr>
                                      <p:to>
                                        <p:strVal val="visible"/>
                                      </p:to>
                                    </p:set>
                                    <p:anim calcmode="lin" valueType="num">
                                      <p:cBhvr additive="base">
                                        <p:cTn dur="500" fill="hold" id="39"/>
                                        <p:tgtEl>
                                          <p:spTgt spid="36874"/>
                                        </p:tgtEl>
                                        <p:attrNameLst>
                                          <p:attrName>ppt_x</p:attrName>
                                        </p:attrNameLst>
                                      </p:cBhvr>
                                      <p:tavLst>
                                        <p:tav tm="0">
                                          <p:val>
                                            <p:strVal val="1+#ppt_w/2"/>
                                          </p:val>
                                        </p:tav>
                                        <p:tav tm="100000">
                                          <p:val>
                                            <p:strVal val="#ppt_x"/>
                                          </p:val>
                                        </p:tav>
                                      </p:tavLst>
                                    </p:anim>
                                    <p:anim calcmode="lin" valueType="num">
                                      <p:cBhvr additive="base">
                                        <p:cTn dur="500" fill="hold" id="40"/>
                                        <p:tgtEl>
                                          <p:spTgt spid="36874"/>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2000"/>
                            </p:stCondLst>
                            <p:childTnLst>
                              <p:par>
                                <p:cTn fill="hold" grpId="0" id="42" nodeType="afterEffect" presetClass="entr" presetID="22" presetSubtype="8">
                                  <p:stCondLst>
                                    <p:cond delay="0"/>
                                  </p:stCondLst>
                                  <p:childTnLst>
                                    <p:set>
                                      <p:cBhvr>
                                        <p:cTn dur="1" fill="hold" id="43">
                                          <p:stCondLst>
                                            <p:cond delay="0"/>
                                          </p:stCondLst>
                                        </p:cTn>
                                        <p:tgtEl>
                                          <p:spTgt spid="36875"/>
                                        </p:tgtEl>
                                        <p:attrNameLst>
                                          <p:attrName>style.visibility</p:attrName>
                                        </p:attrNameLst>
                                      </p:cBhvr>
                                      <p:to>
                                        <p:strVal val="visible"/>
                                      </p:to>
                                    </p:set>
                                    <p:animEffect filter="wipe(left)" transition="in">
                                      <p:cBhvr>
                                        <p:cTn dur="500" id="44"/>
                                        <p:tgtEl>
                                          <p:spTgt spid="36875"/>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36876"/>
                                        </p:tgtEl>
                                        <p:attrNameLst>
                                          <p:attrName>style.visibility</p:attrName>
                                        </p:attrNameLst>
                                      </p:cBhvr>
                                      <p:to>
                                        <p:strVal val="visible"/>
                                      </p:to>
                                    </p:set>
                                    <p:animEffect filter="wipe(left)" transition="in">
                                      <p:cBhvr>
                                        <p:cTn dur="500" id="47"/>
                                        <p:tgtEl>
                                          <p:spTgt spid="36876"/>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36877"/>
                                        </p:tgtEl>
                                        <p:attrNameLst>
                                          <p:attrName>style.visibility</p:attrName>
                                        </p:attrNameLst>
                                      </p:cBhvr>
                                      <p:to>
                                        <p:strVal val="visible"/>
                                      </p:to>
                                    </p:set>
                                    <p:animEffect filter="wipe(left)" transition="in">
                                      <p:cBhvr>
                                        <p:cTn dur="500" id="50"/>
                                        <p:tgtEl>
                                          <p:spTgt spid="36877"/>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36878"/>
                                        </p:tgtEl>
                                        <p:attrNameLst>
                                          <p:attrName>style.visibility</p:attrName>
                                        </p:attrNameLst>
                                      </p:cBhvr>
                                      <p:to>
                                        <p:strVal val="visible"/>
                                      </p:to>
                                    </p:set>
                                    <p:animEffect filter="wipe(left)" transition="in">
                                      <p:cBhvr>
                                        <p:cTn dur="500" id="53"/>
                                        <p:tgtEl>
                                          <p:spTgt spid="368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66"/>
      <p:bldP grpId="0" spid="36867"/>
      <p:bldP grpId="1" spid="36867"/>
      <p:bldP grpId="0" spid="36868"/>
      <p:bldP grpId="1" spid="36868"/>
      <p:bldP grpId="0" spid="36869"/>
      <p:bldP grpId="0" spid="36870"/>
      <p:bldP grpId="0" spid="36871"/>
      <p:bldP grpId="0" spid="36872"/>
      <p:bldP grpId="0" spid="36873"/>
      <p:bldP grpId="0" spid="36874"/>
      <p:bldP grpId="0" spid="36875"/>
      <p:bldP grpId="0" spid="36876"/>
      <p:bldP grpId="0" spid="36877"/>
      <p:bldP grpId="0" spid="3687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890"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37891"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2"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3" name="Freeform 6"/>
          <p:cNvSpPr/>
          <p:nvPr/>
        </p:nvSpPr>
        <p:spPr bwMode="auto">
          <a:xfrm>
            <a:off x="7170738" y="5626100"/>
            <a:ext cx="1322387" cy="198438"/>
          </a:xfrm>
          <a:custGeom>
            <a:gdLst>
              <a:gd fmla="*/ 157046 w 1903" name="T0"/>
              <a:gd fmla="*/ 0 h 285" name="T1"/>
              <a:gd fmla="*/ 0 w 1903" name="T2"/>
              <a:gd fmla="*/ 198438 h 285" name="T3"/>
              <a:gd fmla="*/ 1165341 w 1903" name="T4"/>
              <a:gd fmla="*/ 198438 h 285" name="T5"/>
              <a:gd fmla="*/ 1322387 w 1903" name="T6"/>
              <a:gd fmla="*/ 0 h 285" name="T7"/>
              <a:gd fmla="*/ 157046 w 1903" name="T8"/>
              <a:gd fmla="*/ 0 h 28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5" w="1903">
                <a:moveTo>
                  <a:pt x="226" y="0"/>
                </a:moveTo>
                <a:lnTo>
                  <a:pt x="0" y="285"/>
                </a:lnTo>
                <a:lnTo>
                  <a:pt x="1677" y="285"/>
                </a:lnTo>
                <a:lnTo>
                  <a:pt x="1903" y="0"/>
                </a:lnTo>
                <a:lnTo>
                  <a:pt x="226"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4" name="Freeform 7"/>
          <p:cNvSpPr/>
          <p:nvPr/>
        </p:nvSpPr>
        <p:spPr bwMode="auto">
          <a:xfrm>
            <a:off x="3506788" y="5626100"/>
            <a:ext cx="1323975" cy="198438"/>
          </a:xfrm>
          <a:custGeom>
            <a:gdLst>
              <a:gd fmla="*/ 1166740 w 1903" name="T0"/>
              <a:gd fmla="*/ 0 h 285" name="T1"/>
              <a:gd fmla="*/ 1323975 w 1903" name="T2"/>
              <a:gd fmla="*/ 198438 h 285" name="T3"/>
              <a:gd fmla="*/ 157235 w 1903" name="T4"/>
              <a:gd fmla="*/ 198438 h 285" name="T5"/>
              <a:gd fmla="*/ 0 w 1903" name="T6"/>
              <a:gd fmla="*/ 0 h 285" name="T7"/>
              <a:gd fmla="*/ 1166740 w 1903" name="T8"/>
              <a:gd fmla="*/ 0 h 28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5" w="1903">
                <a:moveTo>
                  <a:pt x="1677" y="0"/>
                </a:moveTo>
                <a:lnTo>
                  <a:pt x="1903" y="285"/>
                </a:lnTo>
                <a:lnTo>
                  <a:pt x="226" y="285"/>
                </a:lnTo>
                <a:lnTo>
                  <a:pt x="0" y="0"/>
                </a:lnTo>
                <a:lnTo>
                  <a:pt x="1677"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5" name="Freeform 8"/>
          <p:cNvSpPr/>
          <p:nvPr/>
        </p:nvSpPr>
        <p:spPr bwMode="auto">
          <a:xfrm>
            <a:off x="7170738" y="1606550"/>
            <a:ext cx="1322387" cy="198438"/>
          </a:xfrm>
          <a:custGeom>
            <a:gdLst>
              <a:gd fmla="*/ 157046 w 1903" name="T0"/>
              <a:gd fmla="*/ 198438 h 285" name="T1"/>
              <a:gd fmla="*/ 0 w 1903" name="T2"/>
              <a:gd fmla="*/ 0 h 285" name="T3"/>
              <a:gd fmla="*/ 1165341 w 1903" name="T4"/>
              <a:gd fmla="*/ 0 h 285" name="T5"/>
              <a:gd fmla="*/ 1322387 w 1903" name="T6"/>
              <a:gd fmla="*/ 198438 h 285" name="T7"/>
              <a:gd fmla="*/ 157046 w 1903" name="T8"/>
              <a:gd fmla="*/ 198438 h 28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5" w="1903">
                <a:moveTo>
                  <a:pt x="226" y="285"/>
                </a:moveTo>
                <a:lnTo>
                  <a:pt x="0" y="0"/>
                </a:lnTo>
                <a:lnTo>
                  <a:pt x="1677" y="0"/>
                </a:lnTo>
                <a:lnTo>
                  <a:pt x="1903" y="285"/>
                </a:lnTo>
                <a:lnTo>
                  <a:pt x="226" y="285"/>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6" name="Freeform 9"/>
          <p:cNvSpPr/>
          <p:nvPr/>
        </p:nvSpPr>
        <p:spPr bwMode="auto">
          <a:xfrm>
            <a:off x="1512888" y="1804988"/>
            <a:ext cx="9455150" cy="3821112"/>
          </a:xfrm>
          <a:custGeom>
            <a:gdLst>
              <a:gd fmla="*/ 156381 w 13604" name="T0"/>
              <a:gd fmla="*/ 0 h 5499" name="T1"/>
              <a:gd fmla="*/ 9298769 w 13604" name="T2"/>
              <a:gd fmla="*/ 0 h 5499" name="T3"/>
              <a:gd fmla="*/ 9455150 w 13604" name="T4"/>
              <a:gd fmla="*/ 156347 h 5499" name="T5"/>
              <a:gd fmla="*/ 9455150 w 13604" name="T6"/>
              <a:gd fmla="*/ 3664765 h 5499" name="T7"/>
              <a:gd fmla="*/ 9298769 w 13604" name="T8"/>
              <a:gd fmla="*/ 3821112 h 5499" name="T9"/>
              <a:gd fmla="*/ 156381 w 13604" name="T10"/>
              <a:gd fmla="*/ 3821112 h 5499" name="T11"/>
              <a:gd fmla="*/ 0 w 13604" name="T12"/>
              <a:gd fmla="*/ 3664765 h 5499" name="T13"/>
              <a:gd fmla="*/ 0 w 13604" name="T14"/>
              <a:gd fmla="*/ 156347 h 5499" name="T15"/>
              <a:gd fmla="*/ 156381 w 13604" name="T16"/>
              <a:gd fmla="*/ 0 h 549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499" w="13603">
                <a:moveTo>
                  <a:pt x="225" y="0"/>
                </a:moveTo>
                <a:lnTo>
                  <a:pt x="13379" y="0"/>
                </a:lnTo>
                <a:cubicBezTo>
                  <a:pt x="13503" y="0"/>
                  <a:pt x="13604" y="101"/>
                  <a:pt x="13604" y="225"/>
                </a:cubicBezTo>
                <a:lnTo>
                  <a:pt x="13604" y="5274"/>
                </a:lnTo>
                <a:cubicBezTo>
                  <a:pt x="13604" y="5398"/>
                  <a:pt x="13503" y="5499"/>
                  <a:pt x="13379" y="5499"/>
                </a:cubicBezTo>
                <a:lnTo>
                  <a:pt x="225" y="5499"/>
                </a:lnTo>
                <a:cubicBezTo>
                  <a:pt x="101" y="5499"/>
                  <a:pt x="0" y="5398"/>
                  <a:pt x="0" y="5274"/>
                </a:cubicBezTo>
                <a:lnTo>
                  <a:pt x="0" y="225"/>
                </a:lnTo>
                <a:cubicBezTo>
                  <a:pt x="0" y="101"/>
                  <a:pt x="101" y="0"/>
                  <a:pt x="225" y="0"/>
                </a:cubicBezTo>
                <a:close/>
              </a:path>
            </a:pathLst>
          </a:custGeom>
          <a:solidFill>
            <a:srgbClr val="F2F2F2"/>
          </a:solidFill>
          <a:ln cap="flat" cmpd="sng" w="9">
            <a:solidFill>
              <a:srgbClr val="A8A9AD"/>
            </a:solidFill>
            <a:round/>
          </a:ln>
        </p:spPr>
        <p:txBody>
          <a:bodyPr/>
          <a:lstStyle/>
          <a:p>
            <a:endParaRPr altLang="en-US" lang="zh-CN"/>
          </a:p>
        </p:txBody>
      </p:sp>
      <p:sp>
        <p:nvSpPr>
          <p:cNvPr id="37897" name="Freeform 10"/>
          <p:cNvSpPr/>
          <p:nvPr/>
        </p:nvSpPr>
        <p:spPr bwMode="auto">
          <a:xfrm>
            <a:off x="3506788" y="1606550"/>
            <a:ext cx="1323975" cy="198438"/>
          </a:xfrm>
          <a:custGeom>
            <a:gdLst>
              <a:gd fmla="*/ 1166740 w 1903" name="T0"/>
              <a:gd fmla="*/ 198438 h 285" name="T1"/>
              <a:gd fmla="*/ 1323975 w 1903" name="T2"/>
              <a:gd fmla="*/ 0 h 285" name="T3"/>
              <a:gd fmla="*/ 157235 w 1903" name="T4"/>
              <a:gd fmla="*/ 0 h 285" name="T5"/>
              <a:gd fmla="*/ 0 w 1903" name="T6"/>
              <a:gd fmla="*/ 198438 h 285" name="T7"/>
              <a:gd fmla="*/ 1166740 w 1903" name="T8"/>
              <a:gd fmla="*/ 198438 h 28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5" w="1903">
                <a:moveTo>
                  <a:pt x="1677" y="285"/>
                </a:moveTo>
                <a:lnTo>
                  <a:pt x="1903" y="0"/>
                </a:lnTo>
                <a:lnTo>
                  <a:pt x="226" y="0"/>
                </a:lnTo>
                <a:lnTo>
                  <a:pt x="0" y="285"/>
                </a:lnTo>
                <a:lnTo>
                  <a:pt x="1677" y="285"/>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8" name="Freeform 11"/>
          <p:cNvSpPr/>
          <p:nvPr/>
        </p:nvSpPr>
        <p:spPr bwMode="auto">
          <a:xfrm>
            <a:off x="6240463" y="1606550"/>
            <a:ext cx="2100262" cy="1517650"/>
          </a:xfrm>
          <a:custGeom>
            <a:gdLst>
              <a:gd fmla="*/ 2100262 w 3022" name="T0"/>
              <a:gd fmla="*/ 0 h 2183" name="T1"/>
              <a:gd fmla="*/ 874298 w 3022" name="T2"/>
              <a:gd fmla="*/ 1226356 h 2183" name="T3"/>
              <a:gd fmla="*/ 1165499 w 3022" name="T4"/>
              <a:gd fmla="*/ 1517650 h 2183" name="T5"/>
              <a:gd fmla="*/ 0 w 3022" name="T6"/>
              <a:gd fmla="*/ 1517650 h 2183" name="T7"/>
              <a:gd fmla="*/ 0 w 3022" name="T8"/>
              <a:gd fmla="*/ 351778 h 2183" name="T9"/>
              <a:gd fmla="*/ 291201 w 3022" name="T10"/>
              <a:gd fmla="*/ 643072 h 2183" name="T11"/>
              <a:gd fmla="*/ 934763 w 3022" name="T12"/>
              <a:gd fmla="*/ 0 h 2183" name="T13"/>
              <a:gd fmla="*/ 2100262 w 3022" name="T14"/>
              <a:gd fmla="*/ 0 h 218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83" w="3022">
                <a:moveTo>
                  <a:pt x="3022" y="0"/>
                </a:moveTo>
                <a:lnTo>
                  <a:pt x="1258" y="1764"/>
                </a:lnTo>
                <a:lnTo>
                  <a:pt x="1677" y="2183"/>
                </a:lnTo>
                <a:lnTo>
                  <a:pt x="0" y="2183"/>
                </a:lnTo>
                <a:lnTo>
                  <a:pt x="0" y="506"/>
                </a:lnTo>
                <a:lnTo>
                  <a:pt x="419" y="925"/>
                </a:lnTo>
                <a:lnTo>
                  <a:pt x="1345" y="0"/>
                </a:lnTo>
                <a:lnTo>
                  <a:pt x="3022"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9" name="Freeform 12"/>
          <p:cNvSpPr/>
          <p:nvPr/>
        </p:nvSpPr>
        <p:spPr bwMode="auto">
          <a:xfrm>
            <a:off x="3663950" y="1606550"/>
            <a:ext cx="2100263" cy="1517650"/>
          </a:xfrm>
          <a:custGeom>
            <a:gdLst>
              <a:gd fmla="*/ 0 w 3022" name="T0"/>
              <a:gd fmla="*/ 0 h 2183" name="T1"/>
              <a:gd fmla="*/ 1225964 w 3022" name="T2"/>
              <a:gd fmla="*/ 1226356 h 2183" name="T3"/>
              <a:gd fmla="*/ 934763 w 3022" name="T4"/>
              <a:gd fmla="*/ 1517650 h 2183" name="T5"/>
              <a:gd fmla="*/ 2100263 w 3022" name="T6"/>
              <a:gd fmla="*/ 1517650 h 2183" name="T7"/>
              <a:gd fmla="*/ 2100263 w 3022" name="T8"/>
              <a:gd fmla="*/ 351778 h 2183" name="T9"/>
              <a:gd fmla="*/ 1809062 w 3022" name="T10"/>
              <a:gd fmla="*/ 643072 h 2183" name="T11"/>
              <a:gd fmla="*/ 1165500 w 3022" name="T12"/>
              <a:gd fmla="*/ 0 h 2183" name="T13"/>
              <a:gd fmla="*/ 0 w 3022" name="T14"/>
              <a:gd fmla="*/ 0 h 218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83" w="3022">
                <a:moveTo>
                  <a:pt x="0" y="0"/>
                </a:moveTo>
                <a:lnTo>
                  <a:pt x="1764" y="1764"/>
                </a:lnTo>
                <a:lnTo>
                  <a:pt x="1345" y="2183"/>
                </a:lnTo>
                <a:lnTo>
                  <a:pt x="3022" y="2183"/>
                </a:lnTo>
                <a:lnTo>
                  <a:pt x="3022" y="506"/>
                </a:lnTo>
                <a:lnTo>
                  <a:pt x="2603" y="925"/>
                </a:lnTo>
                <a:lnTo>
                  <a:pt x="1677" y="0"/>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0" name="Freeform 13"/>
          <p:cNvSpPr/>
          <p:nvPr/>
        </p:nvSpPr>
        <p:spPr bwMode="auto">
          <a:xfrm>
            <a:off x="3663950" y="4306888"/>
            <a:ext cx="2100263" cy="1517650"/>
          </a:xfrm>
          <a:custGeom>
            <a:gdLst>
              <a:gd fmla="*/ 0 w 3022" name="T0"/>
              <a:gd fmla="*/ 1517650 h 2183" name="T1"/>
              <a:gd fmla="*/ 1225964 w 3022" name="T2"/>
              <a:gd fmla="*/ 291294 h 2183" name="T3"/>
              <a:gd fmla="*/ 934763 w 3022" name="T4"/>
              <a:gd fmla="*/ 0 h 2183" name="T5"/>
              <a:gd fmla="*/ 2100263 w 3022" name="T6"/>
              <a:gd fmla="*/ 0 h 2183" name="T7"/>
              <a:gd fmla="*/ 2100263 w 3022" name="T8"/>
              <a:gd fmla="*/ 1165872 h 2183" name="T9"/>
              <a:gd fmla="*/ 1809062 w 3022" name="T10"/>
              <a:gd fmla="*/ 874578 h 2183" name="T11"/>
              <a:gd fmla="*/ 1165500 w 3022" name="T12"/>
              <a:gd fmla="*/ 1517650 h 2183" name="T13"/>
              <a:gd fmla="*/ 0 w 3022" name="T14"/>
              <a:gd fmla="*/ 1517650 h 218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83" w="3022">
                <a:moveTo>
                  <a:pt x="0" y="2183"/>
                </a:moveTo>
                <a:lnTo>
                  <a:pt x="1764" y="419"/>
                </a:lnTo>
                <a:lnTo>
                  <a:pt x="1345" y="0"/>
                </a:lnTo>
                <a:lnTo>
                  <a:pt x="3022" y="0"/>
                </a:lnTo>
                <a:lnTo>
                  <a:pt x="3022" y="1677"/>
                </a:lnTo>
                <a:lnTo>
                  <a:pt x="2603" y="1258"/>
                </a:lnTo>
                <a:lnTo>
                  <a:pt x="1677" y="2183"/>
                </a:lnTo>
                <a:lnTo>
                  <a:pt x="0" y="2183"/>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1" name="Freeform 14"/>
          <p:cNvSpPr/>
          <p:nvPr/>
        </p:nvSpPr>
        <p:spPr bwMode="auto">
          <a:xfrm>
            <a:off x="6240463" y="4306888"/>
            <a:ext cx="2100262" cy="1517650"/>
          </a:xfrm>
          <a:custGeom>
            <a:gdLst>
              <a:gd fmla="*/ 2100262 w 3022" name="T0"/>
              <a:gd fmla="*/ 1517650 h 2183" name="T1"/>
              <a:gd fmla="*/ 874298 w 3022" name="T2"/>
              <a:gd fmla="*/ 291294 h 2183" name="T3"/>
              <a:gd fmla="*/ 1165499 w 3022" name="T4"/>
              <a:gd fmla="*/ 0 h 2183" name="T5"/>
              <a:gd fmla="*/ 0 w 3022" name="T6"/>
              <a:gd fmla="*/ 0 h 2183" name="T7"/>
              <a:gd fmla="*/ 0 w 3022" name="T8"/>
              <a:gd fmla="*/ 1165872 h 2183" name="T9"/>
              <a:gd fmla="*/ 291201 w 3022" name="T10"/>
              <a:gd fmla="*/ 874578 h 2183" name="T11"/>
              <a:gd fmla="*/ 934763 w 3022" name="T12"/>
              <a:gd fmla="*/ 1517650 h 2183" name="T13"/>
              <a:gd fmla="*/ 2100262 w 3022" name="T14"/>
              <a:gd fmla="*/ 1517650 h 218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83" w="3022">
                <a:moveTo>
                  <a:pt x="3022" y="2183"/>
                </a:moveTo>
                <a:lnTo>
                  <a:pt x="1258" y="419"/>
                </a:lnTo>
                <a:lnTo>
                  <a:pt x="1677" y="0"/>
                </a:lnTo>
                <a:lnTo>
                  <a:pt x="0" y="0"/>
                </a:lnTo>
                <a:lnTo>
                  <a:pt x="0" y="1677"/>
                </a:lnTo>
                <a:lnTo>
                  <a:pt x="419" y="1258"/>
                </a:lnTo>
                <a:lnTo>
                  <a:pt x="1345" y="2183"/>
                </a:lnTo>
                <a:lnTo>
                  <a:pt x="3022" y="21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2" name="TextBox 13"/>
          <p:cNvSpPr txBox="1">
            <a:spLocks noChangeArrowheads="1"/>
          </p:cNvSpPr>
          <p:nvPr/>
        </p:nvSpPr>
        <p:spPr bwMode="auto">
          <a:xfrm>
            <a:off x="1666875" y="1997075"/>
            <a:ext cx="23987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这里输入您的文字</a:t>
            </a:r>
          </a:p>
        </p:txBody>
      </p:sp>
      <p:sp>
        <p:nvSpPr>
          <p:cNvPr id="37903" name="TextBox 14"/>
          <p:cNvSpPr txBox="1">
            <a:spLocks noChangeArrowheads="1"/>
          </p:cNvSpPr>
          <p:nvPr/>
        </p:nvSpPr>
        <p:spPr bwMode="auto">
          <a:xfrm>
            <a:off x="1722438" y="2335213"/>
            <a:ext cx="22891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a:t>
            </a:r>
          </a:p>
        </p:txBody>
      </p:sp>
      <p:sp>
        <p:nvSpPr>
          <p:cNvPr id="37904" name="TextBox 15"/>
          <p:cNvSpPr txBox="1">
            <a:spLocks noChangeArrowheads="1"/>
          </p:cNvSpPr>
          <p:nvPr/>
        </p:nvSpPr>
        <p:spPr bwMode="auto">
          <a:xfrm>
            <a:off x="8240714" y="1997075"/>
            <a:ext cx="2400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这里输入您的文字</a:t>
            </a:r>
          </a:p>
        </p:txBody>
      </p:sp>
      <p:sp>
        <p:nvSpPr>
          <p:cNvPr id="37905" name="TextBox 16"/>
          <p:cNvSpPr txBox="1">
            <a:spLocks noChangeArrowheads="1"/>
          </p:cNvSpPr>
          <p:nvPr/>
        </p:nvSpPr>
        <p:spPr bwMode="auto">
          <a:xfrm>
            <a:off x="8296274" y="2335213"/>
            <a:ext cx="22891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a:t>
            </a:r>
          </a:p>
        </p:txBody>
      </p:sp>
      <p:sp>
        <p:nvSpPr>
          <p:cNvPr id="37906" name="TextBox 17"/>
          <p:cNvSpPr txBox="1">
            <a:spLocks noChangeArrowheads="1"/>
          </p:cNvSpPr>
          <p:nvPr/>
        </p:nvSpPr>
        <p:spPr bwMode="auto">
          <a:xfrm>
            <a:off x="1666875" y="4440238"/>
            <a:ext cx="23987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这里输入您的文字</a:t>
            </a:r>
          </a:p>
        </p:txBody>
      </p:sp>
      <p:sp>
        <p:nvSpPr>
          <p:cNvPr id="37907" name="TextBox 18"/>
          <p:cNvSpPr txBox="1">
            <a:spLocks noChangeArrowheads="1"/>
          </p:cNvSpPr>
          <p:nvPr/>
        </p:nvSpPr>
        <p:spPr bwMode="auto">
          <a:xfrm>
            <a:off x="1722438" y="4778375"/>
            <a:ext cx="22891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a:t>
            </a:r>
          </a:p>
        </p:txBody>
      </p:sp>
      <p:sp>
        <p:nvSpPr>
          <p:cNvPr id="37908" name="TextBox 19"/>
          <p:cNvSpPr txBox="1">
            <a:spLocks noChangeArrowheads="1"/>
          </p:cNvSpPr>
          <p:nvPr/>
        </p:nvSpPr>
        <p:spPr bwMode="auto">
          <a:xfrm>
            <a:off x="8240714" y="4440238"/>
            <a:ext cx="2400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这里输入您的文字</a:t>
            </a:r>
          </a:p>
        </p:txBody>
      </p:sp>
      <p:sp>
        <p:nvSpPr>
          <p:cNvPr id="37909" name="TextBox 20"/>
          <p:cNvSpPr txBox="1">
            <a:spLocks noChangeArrowheads="1"/>
          </p:cNvSpPr>
          <p:nvPr/>
        </p:nvSpPr>
        <p:spPr bwMode="auto">
          <a:xfrm>
            <a:off x="8296274" y="4778375"/>
            <a:ext cx="22891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a:t>
            </a:r>
          </a:p>
        </p:txBody>
      </p:sp>
      <p:sp>
        <p:nvSpPr>
          <p:cNvPr id="37910" name="TextBox 21"/>
          <p:cNvSpPr txBox="1">
            <a:spLocks noChangeArrowheads="1"/>
          </p:cNvSpPr>
          <p:nvPr/>
        </p:nvSpPr>
        <p:spPr bwMode="auto">
          <a:xfrm>
            <a:off x="4595813" y="3470275"/>
            <a:ext cx="2576512"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600">
                <a:latin charset="-122" panose="020b0503020204020204" pitchFamily="34" typeface="微软雅黑"/>
                <a:ea charset="-122" pitchFamily="34" typeface="微软雅黑"/>
              </a:rPr>
              <a:t>这里输入大标题</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37891"/>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37891"/>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37892"/>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37892"/>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37890"/>
                                        </p:tgtEl>
                                        <p:attrNameLst>
                                          <p:attrName>style.visibility</p:attrName>
                                        </p:attrNameLst>
                                      </p:cBhvr>
                                      <p:to>
                                        <p:strVal val="visible"/>
                                      </p:to>
                                    </p:set>
                                    <p:animEffect filter="barn(outVertical)" transition="in">
                                      <p:cBhvr>
                                        <p:cTn dur="500" id="15"/>
                                        <p:tgtEl>
                                          <p:spTgt spid="37890"/>
                                        </p:tgtEl>
                                      </p:cBhvr>
                                    </p:animEffect>
                                  </p:childTnLst>
                                </p:cTn>
                              </p:par>
                            </p:childTnLst>
                          </p:cTn>
                        </p:par>
                        <p:par>
                          <p:cTn fill="hold" id="16" nodeType="afterGroup">
                            <p:stCondLst>
                              <p:cond delay="500"/>
                            </p:stCondLst>
                            <p:childTnLst>
                              <p:par>
                                <p:cTn fill="hold" grpId="0" id="17" nodeType="afterEffect" presetClass="entr" presetID="42" presetSubtype="0">
                                  <p:stCondLst>
                                    <p:cond delay="0"/>
                                  </p:stCondLst>
                                  <p:childTnLst>
                                    <p:set>
                                      <p:cBhvr>
                                        <p:cTn dur="1" fill="hold" id="18">
                                          <p:stCondLst>
                                            <p:cond delay="0"/>
                                          </p:stCondLst>
                                        </p:cTn>
                                        <p:tgtEl>
                                          <p:spTgt spid="37896"/>
                                        </p:tgtEl>
                                        <p:attrNameLst>
                                          <p:attrName>style.visibility</p:attrName>
                                        </p:attrNameLst>
                                      </p:cBhvr>
                                      <p:to>
                                        <p:strVal val="visible"/>
                                      </p:to>
                                    </p:set>
                                    <p:animEffect filter="fade" transition="in">
                                      <p:cBhvr>
                                        <p:cTn dur="1000" id="19"/>
                                        <p:tgtEl>
                                          <p:spTgt spid="37896"/>
                                        </p:tgtEl>
                                      </p:cBhvr>
                                    </p:animEffect>
                                    <p:anim calcmode="lin" valueType="num">
                                      <p:cBhvr>
                                        <p:cTn dur="1000" fill="hold" id="20"/>
                                        <p:tgtEl>
                                          <p:spTgt spid="37896"/>
                                        </p:tgtEl>
                                        <p:attrNameLst>
                                          <p:attrName>ppt_x</p:attrName>
                                        </p:attrNameLst>
                                      </p:cBhvr>
                                      <p:tavLst>
                                        <p:tav tm="0">
                                          <p:val>
                                            <p:strVal val="#ppt_x"/>
                                          </p:val>
                                        </p:tav>
                                        <p:tav tm="100000">
                                          <p:val>
                                            <p:strVal val="#ppt_x"/>
                                          </p:val>
                                        </p:tav>
                                      </p:tavLst>
                                    </p:anim>
                                    <p:anim calcmode="lin" valueType="num">
                                      <p:cBhvr>
                                        <p:cTn dur="1000" fill="hold" id="21"/>
                                        <p:tgtEl>
                                          <p:spTgt spid="3789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22" presetSubtype="4">
                                  <p:stCondLst>
                                    <p:cond delay="0"/>
                                  </p:stCondLst>
                                  <p:childTnLst>
                                    <p:set>
                                      <p:cBhvr>
                                        <p:cTn dur="1" fill="hold" id="24">
                                          <p:stCondLst>
                                            <p:cond delay="0"/>
                                          </p:stCondLst>
                                        </p:cTn>
                                        <p:tgtEl>
                                          <p:spTgt spid="37897"/>
                                        </p:tgtEl>
                                        <p:attrNameLst>
                                          <p:attrName>style.visibility</p:attrName>
                                        </p:attrNameLst>
                                      </p:cBhvr>
                                      <p:to>
                                        <p:strVal val="visible"/>
                                      </p:to>
                                    </p:set>
                                    <p:animEffect filter="wipe(down)" transition="in">
                                      <p:cBhvr>
                                        <p:cTn dur="300" id="25"/>
                                        <p:tgtEl>
                                          <p:spTgt spid="37897"/>
                                        </p:tgtEl>
                                      </p:cBhvr>
                                    </p:animEffect>
                                  </p:childTnLst>
                                </p:cTn>
                              </p:par>
                            </p:childTnLst>
                          </p:cTn>
                        </p:par>
                        <p:par>
                          <p:cTn fill="hold" id="26" nodeType="afterGroup">
                            <p:stCondLst>
                              <p:cond delay="1800"/>
                            </p:stCondLst>
                            <p:childTnLst>
                              <p:par>
                                <p:cTn fill="hold" grpId="0" id="27" nodeType="afterEffect" presetClass="entr" presetID="22" presetSubtype="1">
                                  <p:stCondLst>
                                    <p:cond delay="0"/>
                                  </p:stCondLst>
                                  <p:childTnLst>
                                    <p:set>
                                      <p:cBhvr>
                                        <p:cTn dur="1" fill="hold" id="28">
                                          <p:stCondLst>
                                            <p:cond delay="0"/>
                                          </p:stCondLst>
                                        </p:cTn>
                                        <p:tgtEl>
                                          <p:spTgt spid="37899"/>
                                        </p:tgtEl>
                                        <p:attrNameLst>
                                          <p:attrName>style.visibility</p:attrName>
                                        </p:attrNameLst>
                                      </p:cBhvr>
                                      <p:to>
                                        <p:strVal val="visible"/>
                                      </p:to>
                                    </p:set>
                                    <p:animEffect filter="wipe(up)" transition="in">
                                      <p:cBhvr>
                                        <p:cTn dur="500" id="29"/>
                                        <p:tgtEl>
                                          <p:spTgt spid="37899"/>
                                        </p:tgtEl>
                                      </p:cBhvr>
                                    </p:animEffect>
                                  </p:childTnLst>
                                </p:cTn>
                              </p:par>
                            </p:childTnLst>
                          </p:cTn>
                        </p:par>
                        <p:par>
                          <p:cTn fill="hold" id="30" nodeType="afterGroup">
                            <p:stCondLst>
                              <p:cond delay="2300"/>
                            </p:stCondLst>
                            <p:childTnLst>
                              <p:par>
                                <p:cTn fill="hold" grpId="0" id="31" nodeType="afterEffect" presetClass="entr" presetID="47" presetSubtype="0">
                                  <p:stCondLst>
                                    <p:cond delay="0"/>
                                  </p:stCondLst>
                                  <p:childTnLst>
                                    <p:set>
                                      <p:cBhvr>
                                        <p:cTn dur="1" fill="hold" id="32">
                                          <p:stCondLst>
                                            <p:cond delay="0"/>
                                          </p:stCondLst>
                                        </p:cTn>
                                        <p:tgtEl>
                                          <p:spTgt spid="37902"/>
                                        </p:tgtEl>
                                        <p:attrNameLst>
                                          <p:attrName>style.visibility</p:attrName>
                                        </p:attrNameLst>
                                      </p:cBhvr>
                                      <p:to>
                                        <p:strVal val="visible"/>
                                      </p:to>
                                    </p:set>
                                    <p:animEffect filter="fade" transition="in">
                                      <p:cBhvr>
                                        <p:cTn dur="500" id="33"/>
                                        <p:tgtEl>
                                          <p:spTgt spid="37902"/>
                                        </p:tgtEl>
                                      </p:cBhvr>
                                    </p:animEffect>
                                    <p:anim calcmode="lin" valueType="num">
                                      <p:cBhvr>
                                        <p:cTn dur="500" fill="hold" id="34"/>
                                        <p:tgtEl>
                                          <p:spTgt spid="37902"/>
                                        </p:tgtEl>
                                        <p:attrNameLst>
                                          <p:attrName>ppt_x</p:attrName>
                                        </p:attrNameLst>
                                      </p:cBhvr>
                                      <p:tavLst>
                                        <p:tav tm="0">
                                          <p:val>
                                            <p:strVal val="#ppt_x"/>
                                          </p:val>
                                        </p:tav>
                                        <p:tav tm="100000">
                                          <p:val>
                                            <p:strVal val="#ppt_x"/>
                                          </p:val>
                                        </p:tav>
                                      </p:tavLst>
                                    </p:anim>
                                    <p:anim calcmode="lin" valueType="num">
                                      <p:cBhvr>
                                        <p:cTn dur="500" fill="hold" id="35"/>
                                        <p:tgtEl>
                                          <p:spTgt spid="37902"/>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800"/>
                            </p:stCondLst>
                            <p:childTnLst>
                              <p:par>
                                <p:cTn fill="hold" grpId="0" id="37" nodeType="afterEffect" presetClass="entr" presetID="22" presetSubtype="1">
                                  <p:stCondLst>
                                    <p:cond delay="0"/>
                                  </p:stCondLst>
                                  <p:childTnLst>
                                    <p:set>
                                      <p:cBhvr>
                                        <p:cTn dur="1" fill="hold" id="38">
                                          <p:stCondLst>
                                            <p:cond delay="0"/>
                                          </p:stCondLst>
                                        </p:cTn>
                                        <p:tgtEl>
                                          <p:spTgt spid="37903"/>
                                        </p:tgtEl>
                                        <p:attrNameLst>
                                          <p:attrName>style.visibility</p:attrName>
                                        </p:attrNameLst>
                                      </p:cBhvr>
                                      <p:to>
                                        <p:strVal val="visible"/>
                                      </p:to>
                                    </p:set>
                                    <p:animEffect filter="wipe(up)" transition="in">
                                      <p:cBhvr>
                                        <p:cTn dur="500" id="39"/>
                                        <p:tgtEl>
                                          <p:spTgt spid="37903"/>
                                        </p:tgtEl>
                                      </p:cBhvr>
                                    </p:animEffect>
                                  </p:childTnLst>
                                </p:cTn>
                              </p:par>
                            </p:childTnLst>
                          </p:cTn>
                        </p:par>
                        <p:par>
                          <p:cTn fill="hold" id="40" nodeType="afterGroup">
                            <p:stCondLst>
                              <p:cond delay="3300"/>
                            </p:stCondLst>
                            <p:childTnLst>
                              <p:par>
                                <p:cTn fill="hold" grpId="0" id="41" nodeType="afterEffect" presetClass="entr" presetID="22" presetSubtype="4">
                                  <p:stCondLst>
                                    <p:cond delay="0"/>
                                  </p:stCondLst>
                                  <p:childTnLst>
                                    <p:set>
                                      <p:cBhvr>
                                        <p:cTn dur="1" fill="hold" id="42">
                                          <p:stCondLst>
                                            <p:cond delay="0"/>
                                          </p:stCondLst>
                                        </p:cTn>
                                        <p:tgtEl>
                                          <p:spTgt spid="37895"/>
                                        </p:tgtEl>
                                        <p:attrNameLst>
                                          <p:attrName>style.visibility</p:attrName>
                                        </p:attrNameLst>
                                      </p:cBhvr>
                                      <p:to>
                                        <p:strVal val="visible"/>
                                      </p:to>
                                    </p:set>
                                    <p:animEffect filter="wipe(down)" transition="in">
                                      <p:cBhvr>
                                        <p:cTn dur="300" id="43"/>
                                        <p:tgtEl>
                                          <p:spTgt spid="37895"/>
                                        </p:tgtEl>
                                      </p:cBhvr>
                                    </p:animEffect>
                                  </p:childTnLst>
                                </p:cTn>
                              </p:par>
                            </p:childTnLst>
                          </p:cTn>
                        </p:par>
                        <p:par>
                          <p:cTn fill="hold" id="44" nodeType="afterGroup">
                            <p:stCondLst>
                              <p:cond delay="3600"/>
                            </p:stCondLst>
                            <p:childTnLst>
                              <p:par>
                                <p:cTn fill="hold" grpId="0" id="45" nodeType="afterEffect" presetClass="entr" presetID="22" presetSubtype="1">
                                  <p:stCondLst>
                                    <p:cond delay="0"/>
                                  </p:stCondLst>
                                  <p:childTnLst>
                                    <p:set>
                                      <p:cBhvr>
                                        <p:cTn dur="1" fill="hold" id="46">
                                          <p:stCondLst>
                                            <p:cond delay="0"/>
                                          </p:stCondLst>
                                        </p:cTn>
                                        <p:tgtEl>
                                          <p:spTgt spid="37898"/>
                                        </p:tgtEl>
                                        <p:attrNameLst>
                                          <p:attrName>style.visibility</p:attrName>
                                        </p:attrNameLst>
                                      </p:cBhvr>
                                      <p:to>
                                        <p:strVal val="visible"/>
                                      </p:to>
                                    </p:set>
                                    <p:animEffect filter="wipe(up)" transition="in">
                                      <p:cBhvr>
                                        <p:cTn dur="500" id="47"/>
                                        <p:tgtEl>
                                          <p:spTgt spid="37898"/>
                                        </p:tgtEl>
                                      </p:cBhvr>
                                    </p:animEffect>
                                  </p:childTnLst>
                                </p:cTn>
                              </p:par>
                            </p:childTnLst>
                          </p:cTn>
                        </p:par>
                        <p:par>
                          <p:cTn fill="hold" id="48" nodeType="afterGroup">
                            <p:stCondLst>
                              <p:cond delay="4100"/>
                            </p:stCondLst>
                            <p:childTnLst>
                              <p:par>
                                <p:cTn fill="hold" grpId="0" id="49" nodeType="afterEffect" presetClass="entr" presetID="47" presetSubtype="0">
                                  <p:stCondLst>
                                    <p:cond delay="0"/>
                                  </p:stCondLst>
                                  <p:childTnLst>
                                    <p:set>
                                      <p:cBhvr>
                                        <p:cTn dur="1" fill="hold" id="50">
                                          <p:stCondLst>
                                            <p:cond delay="0"/>
                                          </p:stCondLst>
                                        </p:cTn>
                                        <p:tgtEl>
                                          <p:spTgt spid="37904"/>
                                        </p:tgtEl>
                                        <p:attrNameLst>
                                          <p:attrName>style.visibility</p:attrName>
                                        </p:attrNameLst>
                                      </p:cBhvr>
                                      <p:to>
                                        <p:strVal val="visible"/>
                                      </p:to>
                                    </p:set>
                                    <p:animEffect filter="fade" transition="in">
                                      <p:cBhvr>
                                        <p:cTn dur="500" id="51"/>
                                        <p:tgtEl>
                                          <p:spTgt spid="37904"/>
                                        </p:tgtEl>
                                      </p:cBhvr>
                                    </p:animEffect>
                                    <p:anim calcmode="lin" valueType="num">
                                      <p:cBhvr>
                                        <p:cTn dur="500" fill="hold" id="52"/>
                                        <p:tgtEl>
                                          <p:spTgt spid="37904"/>
                                        </p:tgtEl>
                                        <p:attrNameLst>
                                          <p:attrName>ppt_x</p:attrName>
                                        </p:attrNameLst>
                                      </p:cBhvr>
                                      <p:tavLst>
                                        <p:tav tm="0">
                                          <p:val>
                                            <p:strVal val="#ppt_x"/>
                                          </p:val>
                                        </p:tav>
                                        <p:tav tm="100000">
                                          <p:val>
                                            <p:strVal val="#ppt_x"/>
                                          </p:val>
                                        </p:tav>
                                      </p:tavLst>
                                    </p:anim>
                                    <p:anim calcmode="lin" valueType="num">
                                      <p:cBhvr>
                                        <p:cTn dur="500" fill="hold" id="53"/>
                                        <p:tgtEl>
                                          <p:spTgt spid="37904"/>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4600"/>
                            </p:stCondLst>
                            <p:childTnLst>
                              <p:par>
                                <p:cTn fill="hold" grpId="0" id="55" nodeType="afterEffect" presetClass="entr" presetID="22" presetSubtype="1">
                                  <p:stCondLst>
                                    <p:cond delay="0"/>
                                  </p:stCondLst>
                                  <p:childTnLst>
                                    <p:set>
                                      <p:cBhvr>
                                        <p:cTn dur="1" fill="hold" id="56">
                                          <p:stCondLst>
                                            <p:cond delay="0"/>
                                          </p:stCondLst>
                                        </p:cTn>
                                        <p:tgtEl>
                                          <p:spTgt spid="37905"/>
                                        </p:tgtEl>
                                        <p:attrNameLst>
                                          <p:attrName>style.visibility</p:attrName>
                                        </p:attrNameLst>
                                      </p:cBhvr>
                                      <p:to>
                                        <p:strVal val="visible"/>
                                      </p:to>
                                    </p:set>
                                    <p:animEffect filter="wipe(up)" transition="in">
                                      <p:cBhvr>
                                        <p:cTn dur="500" id="57"/>
                                        <p:tgtEl>
                                          <p:spTgt spid="37905"/>
                                        </p:tgtEl>
                                      </p:cBhvr>
                                    </p:animEffect>
                                  </p:childTnLst>
                                </p:cTn>
                              </p:par>
                            </p:childTnLst>
                          </p:cTn>
                        </p:par>
                        <p:par>
                          <p:cTn fill="hold" id="58" nodeType="afterGroup">
                            <p:stCondLst>
                              <p:cond delay="5100"/>
                            </p:stCondLst>
                            <p:childTnLst>
                              <p:par>
                                <p:cTn fill="hold" grpId="0" id="59" nodeType="afterEffect" presetClass="entr" presetID="22" presetSubtype="1">
                                  <p:stCondLst>
                                    <p:cond delay="0"/>
                                  </p:stCondLst>
                                  <p:childTnLst>
                                    <p:set>
                                      <p:cBhvr>
                                        <p:cTn dur="1" fill="hold" id="60">
                                          <p:stCondLst>
                                            <p:cond delay="0"/>
                                          </p:stCondLst>
                                        </p:cTn>
                                        <p:tgtEl>
                                          <p:spTgt spid="37894"/>
                                        </p:tgtEl>
                                        <p:attrNameLst>
                                          <p:attrName>style.visibility</p:attrName>
                                        </p:attrNameLst>
                                      </p:cBhvr>
                                      <p:to>
                                        <p:strVal val="visible"/>
                                      </p:to>
                                    </p:set>
                                    <p:animEffect filter="wipe(up)" transition="in">
                                      <p:cBhvr>
                                        <p:cTn dur="300" id="61"/>
                                        <p:tgtEl>
                                          <p:spTgt spid="37894"/>
                                        </p:tgtEl>
                                      </p:cBhvr>
                                    </p:animEffect>
                                  </p:childTnLst>
                                </p:cTn>
                              </p:par>
                            </p:childTnLst>
                          </p:cTn>
                        </p:par>
                        <p:par>
                          <p:cTn fill="hold" id="62" nodeType="afterGroup">
                            <p:stCondLst>
                              <p:cond delay="5400"/>
                            </p:stCondLst>
                            <p:childTnLst>
                              <p:par>
                                <p:cTn fill="hold" grpId="0" id="63" nodeType="afterEffect" presetClass="entr" presetID="22" presetSubtype="4">
                                  <p:stCondLst>
                                    <p:cond delay="0"/>
                                  </p:stCondLst>
                                  <p:childTnLst>
                                    <p:set>
                                      <p:cBhvr>
                                        <p:cTn dur="1" fill="hold" id="64">
                                          <p:stCondLst>
                                            <p:cond delay="0"/>
                                          </p:stCondLst>
                                        </p:cTn>
                                        <p:tgtEl>
                                          <p:spTgt spid="37900"/>
                                        </p:tgtEl>
                                        <p:attrNameLst>
                                          <p:attrName>style.visibility</p:attrName>
                                        </p:attrNameLst>
                                      </p:cBhvr>
                                      <p:to>
                                        <p:strVal val="visible"/>
                                      </p:to>
                                    </p:set>
                                    <p:animEffect filter="wipe(down)" transition="in">
                                      <p:cBhvr>
                                        <p:cTn dur="500" id="65"/>
                                        <p:tgtEl>
                                          <p:spTgt spid="37900"/>
                                        </p:tgtEl>
                                      </p:cBhvr>
                                    </p:animEffect>
                                  </p:childTnLst>
                                </p:cTn>
                              </p:par>
                            </p:childTnLst>
                          </p:cTn>
                        </p:par>
                        <p:par>
                          <p:cTn fill="hold" id="66" nodeType="afterGroup">
                            <p:stCondLst>
                              <p:cond delay="5900"/>
                            </p:stCondLst>
                            <p:childTnLst>
                              <p:par>
                                <p:cTn fill="hold" grpId="0" id="67" nodeType="afterEffect" presetClass="entr" presetID="42" presetSubtype="0">
                                  <p:stCondLst>
                                    <p:cond delay="0"/>
                                  </p:stCondLst>
                                  <p:childTnLst>
                                    <p:set>
                                      <p:cBhvr>
                                        <p:cTn dur="1" fill="hold" id="68">
                                          <p:stCondLst>
                                            <p:cond delay="0"/>
                                          </p:stCondLst>
                                        </p:cTn>
                                        <p:tgtEl>
                                          <p:spTgt spid="37906"/>
                                        </p:tgtEl>
                                        <p:attrNameLst>
                                          <p:attrName>style.visibility</p:attrName>
                                        </p:attrNameLst>
                                      </p:cBhvr>
                                      <p:to>
                                        <p:strVal val="visible"/>
                                      </p:to>
                                    </p:set>
                                    <p:animEffect filter="fade" transition="in">
                                      <p:cBhvr>
                                        <p:cTn dur="500" id="69"/>
                                        <p:tgtEl>
                                          <p:spTgt spid="37906"/>
                                        </p:tgtEl>
                                      </p:cBhvr>
                                    </p:animEffect>
                                    <p:anim calcmode="lin" valueType="num">
                                      <p:cBhvr>
                                        <p:cTn dur="500" fill="hold" id="70"/>
                                        <p:tgtEl>
                                          <p:spTgt spid="37906"/>
                                        </p:tgtEl>
                                        <p:attrNameLst>
                                          <p:attrName>ppt_x</p:attrName>
                                        </p:attrNameLst>
                                      </p:cBhvr>
                                      <p:tavLst>
                                        <p:tav tm="0">
                                          <p:val>
                                            <p:strVal val="#ppt_x"/>
                                          </p:val>
                                        </p:tav>
                                        <p:tav tm="100000">
                                          <p:val>
                                            <p:strVal val="#ppt_x"/>
                                          </p:val>
                                        </p:tav>
                                      </p:tavLst>
                                    </p:anim>
                                    <p:anim calcmode="lin" valueType="num">
                                      <p:cBhvr>
                                        <p:cTn dur="500" fill="hold" id="71"/>
                                        <p:tgtEl>
                                          <p:spTgt spid="37906"/>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6400"/>
                            </p:stCondLst>
                            <p:childTnLst>
                              <p:par>
                                <p:cTn fill="hold" grpId="0" id="73" nodeType="afterEffect" presetClass="entr" presetID="22" presetSubtype="1">
                                  <p:stCondLst>
                                    <p:cond delay="0"/>
                                  </p:stCondLst>
                                  <p:childTnLst>
                                    <p:set>
                                      <p:cBhvr>
                                        <p:cTn dur="1" fill="hold" id="74">
                                          <p:stCondLst>
                                            <p:cond delay="0"/>
                                          </p:stCondLst>
                                        </p:cTn>
                                        <p:tgtEl>
                                          <p:spTgt spid="37907"/>
                                        </p:tgtEl>
                                        <p:attrNameLst>
                                          <p:attrName>style.visibility</p:attrName>
                                        </p:attrNameLst>
                                      </p:cBhvr>
                                      <p:to>
                                        <p:strVal val="visible"/>
                                      </p:to>
                                    </p:set>
                                    <p:animEffect filter="wipe(up)" transition="in">
                                      <p:cBhvr>
                                        <p:cTn dur="500" id="75"/>
                                        <p:tgtEl>
                                          <p:spTgt spid="37907"/>
                                        </p:tgtEl>
                                      </p:cBhvr>
                                    </p:animEffect>
                                  </p:childTnLst>
                                </p:cTn>
                              </p:par>
                            </p:childTnLst>
                          </p:cTn>
                        </p:par>
                        <p:par>
                          <p:cTn fill="hold" id="76" nodeType="afterGroup">
                            <p:stCondLst>
                              <p:cond delay="6900"/>
                            </p:stCondLst>
                            <p:childTnLst>
                              <p:par>
                                <p:cTn fill="hold" grpId="0" id="77" nodeType="afterEffect" presetClass="entr" presetID="22" presetSubtype="1">
                                  <p:stCondLst>
                                    <p:cond delay="0"/>
                                  </p:stCondLst>
                                  <p:childTnLst>
                                    <p:set>
                                      <p:cBhvr>
                                        <p:cTn dur="1" fill="hold" id="78">
                                          <p:stCondLst>
                                            <p:cond delay="0"/>
                                          </p:stCondLst>
                                        </p:cTn>
                                        <p:tgtEl>
                                          <p:spTgt spid="37893"/>
                                        </p:tgtEl>
                                        <p:attrNameLst>
                                          <p:attrName>style.visibility</p:attrName>
                                        </p:attrNameLst>
                                      </p:cBhvr>
                                      <p:to>
                                        <p:strVal val="visible"/>
                                      </p:to>
                                    </p:set>
                                    <p:animEffect filter="wipe(up)" transition="in">
                                      <p:cBhvr>
                                        <p:cTn dur="300" id="79"/>
                                        <p:tgtEl>
                                          <p:spTgt spid="37893"/>
                                        </p:tgtEl>
                                      </p:cBhvr>
                                    </p:animEffect>
                                  </p:childTnLst>
                                </p:cTn>
                              </p:par>
                            </p:childTnLst>
                          </p:cTn>
                        </p:par>
                        <p:par>
                          <p:cTn fill="hold" id="80" nodeType="afterGroup">
                            <p:stCondLst>
                              <p:cond delay="7200"/>
                            </p:stCondLst>
                            <p:childTnLst>
                              <p:par>
                                <p:cTn fill="hold" grpId="0" id="81" nodeType="afterEffect" presetClass="entr" presetID="22" presetSubtype="4">
                                  <p:stCondLst>
                                    <p:cond delay="0"/>
                                  </p:stCondLst>
                                  <p:childTnLst>
                                    <p:set>
                                      <p:cBhvr>
                                        <p:cTn dur="1" fill="hold" id="82">
                                          <p:stCondLst>
                                            <p:cond delay="0"/>
                                          </p:stCondLst>
                                        </p:cTn>
                                        <p:tgtEl>
                                          <p:spTgt spid="37901"/>
                                        </p:tgtEl>
                                        <p:attrNameLst>
                                          <p:attrName>style.visibility</p:attrName>
                                        </p:attrNameLst>
                                      </p:cBhvr>
                                      <p:to>
                                        <p:strVal val="visible"/>
                                      </p:to>
                                    </p:set>
                                    <p:animEffect filter="wipe(down)" transition="in">
                                      <p:cBhvr>
                                        <p:cTn dur="500" id="83"/>
                                        <p:tgtEl>
                                          <p:spTgt spid="37901"/>
                                        </p:tgtEl>
                                      </p:cBhvr>
                                    </p:animEffect>
                                  </p:childTnLst>
                                </p:cTn>
                              </p:par>
                            </p:childTnLst>
                          </p:cTn>
                        </p:par>
                        <p:par>
                          <p:cTn fill="hold" id="84" nodeType="afterGroup">
                            <p:stCondLst>
                              <p:cond delay="7700"/>
                            </p:stCondLst>
                            <p:childTnLst>
                              <p:par>
                                <p:cTn fill="hold" grpId="0" id="85" nodeType="afterEffect" presetClass="entr" presetID="42" presetSubtype="0">
                                  <p:stCondLst>
                                    <p:cond delay="0"/>
                                  </p:stCondLst>
                                  <p:childTnLst>
                                    <p:set>
                                      <p:cBhvr>
                                        <p:cTn dur="1" fill="hold" id="86">
                                          <p:stCondLst>
                                            <p:cond delay="0"/>
                                          </p:stCondLst>
                                        </p:cTn>
                                        <p:tgtEl>
                                          <p:spTgt spid="37908"/>
                                        </p:tgtEl>
                                        <p:attrNameLst>
                                          <p:attrName>style.visibility</p:attrName>
                                        </p:attrNameLst>
                                      </p:cBhvr>
                                      <p:to>
                                        <p:strVal val="visible"/>
                                      </p:to>
                                    </p:set>
                                    <p:animEffect filter="fade" transition="in">
                                      <p:cBhvr>
                                        <p:cTn dur="500" id="87"/>
                                        <p:tgtEl>
                                          <p:spTgt spid="37908"/>
                                        </p:tgtEl>
                                      </p:cBhvr>
                                    </p:animEffect>
                                    <p:anim calcmode="lin" valueType="num">
                                      <p:cBhvr>
                                        <p:cTn dur="500" fill="hold" id="88"/>
                                        <p:tgtEl>
                                          <p:spTgt spid="37908"/>
                                        </p:tgtEl>
                                        <p:attrNameLst>
                                          <p:attrName>ppt_x</p:attrName>
                                        </p:attrNameLst>
                                      </p:cBhvr>
                                      <p:tavLst>
                                        <p:tav tm="0">
                                          <p:val>
                                            <p:strVal val="#ppt_x"/>
                                          </p:val>
                                        </p:tav>
                                        <p:tav tm="100000">
                                          <p:val>
                                            <p:strVal val="#ppt_x"/>
                                          </p:val>
                                        </p:tav>
                                      </p:tavLst>
                                    </p:anim>
                                    <p:anim calcmode="lin" valueType="num">
                                      <p:cBhvr>
                                        <p:cTn dur="500" fill="hold" id="89"/>
                                        <p:tgtEl>
                                          <p:spTgt spid="37908"/>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8200"/>
                            </p:stCondLst>
                            <p:childTnLst>
                              <p:par>
                                <p:cTn fill="hold" grpId="0" id="91" nodeType="afterEffect" presetClass="entr" presetID="22" presetSubtype="1">
                                  <p:stCondLst>
                                    <p:cond delay="0"/>
                                  </p:stCondLst>
                                  <p:childTnLst>
                                    <p:set>
                                      <p:cBhvr>
                                        <p:cTn dur="1" fill="hold" id="92">
                                          <p:stCondLst>
                                            <p:cond delay="0"/>
                                          </p:stCondLst>
                                        </p:cTn>
                                        <p:tgtEl>
                                          <p:spTgt spid="37909"/>
                                        </p:tgtEl>
                                        <p:attrNameLst>
                                          <p:attrName>style.visibility</p:attrName>
                                        </p:attrNameLst>
                                      </p:cBhvr>
                                      <p:to>
                                        <p:strVal val="visible"/>
                                      </p:to>
                                    </p:set>
                                    <p:animEffect filter="wipe(up)" transition="in">
                                      <p:cBhvr>
                                        <p:cTn dur="500" id="93"/>
                                        <p:tgtEl>
                                          <p:spTgt spid="37909"/>
                                        </p:tgtEl>
                                      </p:cBhvr>
                                    </p:animEffect>
                                  </p:childTnLst>
                                </p:cTn>
                              </p:par>
                            </p:childTnLst>
                          </p:cTn>
                        </p:par>
                        <p:par>
                          <p:cTn fill="hold" id="94" nodeType="afterGroup">
                            <p:stCondLst>
                              <p:cond delay="8700"/>
                            </p:stCondLst>
                            <p:childTnLst>
                              <p:par>
                                <p:cTn fill="hold" grpId="0" id="95" nodeType="afterEffect" presetClass="entr" presetID="56" presetSubtype="0">
                                  <p:stCondLst>
                                    <p:cond delay="0"/>
                                  </p:stCondLst>
                                  <p:iterate type="lt">
                                    <p:tmPct val="10000"/>
                                  </p:iterate>
                                  <p:childTnLst>
                                    <p:set>
                                      <p:cBhvr>
                                        <p:cTn dur="1" fill="hold" id="96">
                                          <p:stCondLst>
                                            <p:cond delay="0"/>
                                          </p:stCondLst>
                                        </p:cTn>
                                        <p:tgtEl>
                                          <p:spTgt spid="37910"/>
                                        </p:tgtEl>
                                        <p:attrNameLst>
                                          <p:attrName>style.visibility</p:attrName>
                                        </p:attrNameLst>
                                      </p:cBhvr>
                                      <p:to>
                                        <p:strVal val="visible"/>
                                      </p:to>
                                    </p:set>
                                    <p:anim by="(-#ppt_w*2)" calcmode="lin" valueType="num">
                                      <p:cBhvr rctx="PPT">
                                        <p:cTn autoRev="1" dur="500" fill="hold" id="97">
                                          <p:stCondLst>
                                            <p:cond delay="0"/>
                                          </p:stCondLst>
                                        </p:cTn>
                                        <p:tgtEl>
                                          <p:spTgt spid="37910"/>
                                        </p:tgtEl>
                                        <p:attrNameLst>
                                          <p:attrName>ppt_w</p:attrName>
                                        </p:attrNameLst>
                                      </p:cBhvr>
                                    </p:anim>
                                    <p:anim by="(#ppt_w*0.50)" calcmode="lin" valueType="num">
                                      <p:cBhvr>
                                        <p:cTn autoRev="1" decel="50000" dur="500" fill="hold" id="98">
                                          <p:stCondLst>
                                            <p:cond delay="0"/>
                                          </p:stCondLst>
                                        </p:cTn>
                                        <p:tgtEl>
                                          <p:spTgt spid="37910"/>
                                        </p:tgtEl>
                                        <p:attrNameLst>
                                          <p:attrName>ppt_x</p:attrName>
                                        </p:attrNameLst>
                                      </p:cBhvr>
                                    </p:anim>
                                    <p:anim calcmode="lin" from="(-#ppt_h/2)" to="(#ppt_y)" valueType="num">
                                      <p:cBhvr>
                                        <p:cTn dur="1000" fill="hold" id="99">
                                          <p:stCondLst>
                                            <p:cond delay="0"/>
                                          </p:stCondLst>
                                        </p:cTn>
                                        <p:tgtEl>
                                          <p:spTgt spid="37910"/>
                                        </p:tgtEl>
                                        <p:attrNameLst>
                                          <p:attrName>ppt_y</p:attrName>
                                        </p:attrNameLst>
                                      </p:cBhvr>
                                    </p:anim>
                                    <p:animRot by="21600000">
                                      <p:cBhvr>
                                        <p:cTn dur="1000" fill="hold" id="100">
                                          <p:stCondLst>
                                            <p:cond delay="0"/>
                                          </p:stCondLst>
                                        </p:cTn>
                                        <p:tgtEl>
                                          <p:spTgt spid="3791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890"/>
      <p:bldP grpId="0" spid="37891"/>
      <p:bldP grpId="1" spid="37891"/>
      <p:bldP grpId="0" spid="37892"/>
      <p:bldP grpId="1" spid="37892"/>
      <p:bldP grpId="0" spid="37893"/>
      <p:bldP grpId="0" spid="37894"/>
      <p:bldP grpId="0" spid="37895"/>
      <p:bldP grpId="0" spid="37896"/>
      <p:bldP grpId="0" spid="37897"/>
      <p:bldP grpId="0" spid="37898"/>
      <p:bldP grpId="0" spid="37899"/>
      <p:bldP grpId="0" spid="37900"/>
      <p:bldP grpId="0" spid="37901"/>
      <p:bldP grpId="0" spid="37902"/>
      <p:bldP grpId="0" spid="37903"/>
      <p:bldP grpId="0" spid="37904"/>
      <p:bldP grpId="0" spid="37905"/>
      <p:bldP grpId="0" spid="37906"/>
      <p:bldP grpId="0" spid="37907"/>
      <p:bldP grpId="0" spid="37908"/>
      <p:bldP grpId="0" spid="37909"/>
      <p:bldP grpId="0" spid="379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10242" name="图片 2"/>
          <p:cNvPicPr>
            <a:picLocks noChangeArrowheads="1" noChangeAspect="1"/>
          </p:cNvPicPr>
          <p:nvPr/>
        </p:nvPicPr>
        <p:blipFill>
          <a:blip r:embed="rId2">
            <a:extLst>
              <a:ext uri="{28A0092B-C50C-407E-A947-70E740481C1C}">
                <a14:useLocalDpi val="0"/>
              </a:ext>
            </a:extLst>
          </a:blip>
          <a:stretch>
            <a:fillRect/>
          </a:stretch>
        </p:blipFill>
        <p:spPr bwMode="auto">
          <a:xfrm>
            <a:off x="11113" y="998538"/>
            <a:ext cx="12196762" cy="4860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43" name="TextBox 11"/>
          <p:cNvSpPr txBox="1">
            <a:spLocks noChangeArrowheads="1"/>
          </p:cNvSpPr>
          <p:nvPr/>
        </p:nvSpPr>
        <p:spPr bwMode="auto">
          <a:xfrm>
            <a:off x="3487738" y="2409825"/>
            <a:ext cx="60325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4000">
                <a:solidFill>
                  <a:schemeClr val="bg1"/>
                </a:solidFill>
                <a:latin charset="-122" panose="020b0503020204020204" pitchFamily="34" typeface="微软雅黑"/>
                <a:ea charset="-122" pitchFamily="34" typeface="微软雅黑"/>
              </a:rPr>
              <a:t>这里输入第一章的大标题</a:t>
            </a:r>
          </a:p>
        </p:txBody>
      </p:sp>
      <p:sp>
        <p:nvSpPr>
          <p:cNvPr id="10244" name="圆角矩形 16"/>
          <p:cNvSpPr>
            <a:spLocks noChangeArrowheads="1" noChangeAspect="1"/>
          </p:cNvSpPr>
          <p:nvPr/>
        </p:nvSpPr>
        <p:spPr bwMode="auto">
          <a:xfrm>
            <a:off x="1655763" y="2390775"/>
            <a:ext cx="1557337" cy="1555750"/>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0245" name="TextBox 17"/>
          <p:cNvSpPr txBox="1">
            <a:spLocks noChangeArrowheads="1"/>
          </p:cNvSpPr>
          <p:nvPr/>
        </p:nvSpPr>
        <p:spPr bwMode="auto">
          <a:xfrm>
            <a:off x="1700213" y="2338388"/>
            <a:ext cx="1452880"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0000">
                <a:solidFill>
                  <a:schemeClr val="accent2"/>
                </a:solidFill>
                <a:latin charset="-122" panose="020b0800000000000000" pitchFamily="34" typeface="华康俪金黑W8(P)"/>
                <a:ea charset="-122" panose="020b0800000000000000" pitchFamily="34" typeface="华康俪金黑W8(P)"/>
              </a:rPr>
              <a:t>壹</a:t>
            </a:r>
          </a:p>
        </p:txBody>
      </p:sp>
      <p:cxnSp>
        <p:nvCxnSpPr>
          <p:cNvPr id="10246" name="直接连接符 18"/>
          <p:cNvCxnSpPr>
            <a:cxnSpLocks noChangeShapeType="1"/>
          </p:cNvCxnSpPr>
          <p:nvPr/>
        </p:nvCxnSpPr>
        <p:spPr bwMode="auto">
          <a:xfrm>
            <a:off x="3602038" y="3057525"/>
            <a:ext cx="5918200"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10247" name="TextBox 19"/>
          <p:cNvSpPr txBox="1">
            <a:spLocks noChangeArrowheads="1"/>
          </p:cNvSpPr>
          <p:nvPr/>
        </p:nvSpPr>
        <p:spPr bwMode="auto">
          <a:xfrm>
            <a:off x="3519488" y="3148013"/>
            <a:ext cx="56896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这里可以用一段简短的话描述出本章中心内容，或者是本章导语；也可以在这里列出本章小节的标题。</a:t>
            </a:r>
          </a:p>
        </p:txBody>
      </p:sp>
      <p:sp>
        <p:nvSpPr>
          <p:cNvPr id="10248" name="TextBox 4"/>
          <p:cNvSpPr txBox="1">
            <a:spLocks noChangeArrowheads="1"/>
          </p:cNvSpPr>
          <p:nvPr/>
        </p:nvSpPr>
        <p:spPr bwMode="auto">
          <a:xfrm>
            <a:off x="31750" y="2716213"/>
            <a:ext cx="487680" cy="1266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r>
              <a:rPr altLang="en-US" b="1" lang="zh-CN" sz="2000"/>
              <a:t>过渡页</a:t>
            </a:r>
          </a:p>
        </p:txBody>
      </p:sp>
    </p:spTree>
  </p:cSld>
  <p:clrMapOvr>
    <a:masterClrMapping/>
  </p:clrMapOvr>
  <p:transition advTm="516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242"/>
                                        </p:tgtEl>
                                        <p:attrNameLst>
                                          <p:attrName>style.visibility</p:attrName>
                                        </p:attrNameLst>
                                      </p:cBhvr>
                                      <p:to>
                                        <p:strVal val="visible"/>
                                      </p:to>
                                    </p:set>
                                    <p:animEffect filter="barn(inVertical)" transition="in">
                                      <p:cBhvr>
                                        <p:cTn dur="2000" id="7"/>
                                        <p:tgtEl>
                                          <p:spTgt spid="10242"/>
                                        </p:tgtEl>
                                      </p:cBhvr>
                                    </p:animEffect>
                                  </p:childTnLst>
                                </p:cTn>
                              </p:par>
                            </p:childTnLst>
                          </p:cTn>
                        </p:par>
                        <p:par>
                          <p:cTn fill="hold" id="8" nodeType="afterGroup">
                            <p:stCondLst>
                              <p:cond delay="20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10248"/>
                                        </p:tgtEl>
                                        <p:attrNameLst>
                                          <p:attrName>style.visibility</p:attrName>
                                        </p:attrNameLst>
                                      </p:cBhvr>
                                      <p:to>
                                        <p:strVal val="visible"/>
                                      </p:to>
                                    </p:set>
                                    <p:anim by="(-#ppt_w*2)" calcmode="lin" valueType="num">
                                      <p:cBhvr rctx="PPT">
                                        <p:cTn autoRev="1" dur="500" fill="hold" id="11">
                                          <p:stCondLst>
                                            <p:cond delay="0"/>
                                          </p:stCondLst>
                                        </p:cTn>
                                        <p:tgtEl>
                                          <p:spTgt spid="10248"/>
                                        </p:tgtEl>
                                        <p:attrNameLst>
                                          <p:attrName>ppt_w</p:attrName>
                                        </p:attrNameLst>
                                      </p:cBhvr>
                                    </p:anim>
                                    <p:anim by="(#ppt_w*0.50)" calcmode="lin" valueType="num">
                                      <p:cBhvr>
                                        <p:cTn autoRev="1" decel="50000" dur="500" fill="hold" id="12">
                                          <p:stCondLst>
                                            <p:cond delay="0"/>
                                          </p:stCondLst>
                                        </p:cTn>
                                        <p:tgtEl>
                                          <p:spTgt spid="10248"/>
                                        </p:tgtEl>
                                        <p:attrNameLst>
                                          <p:attrName>ppt_x</p:attrName>
                                        </p:attrNameLst>
                                      </p:cBhvr>
                                    </p:anim>
                                    <p:anim calcmode="lin" from="(-#ppt_h/2)" to="(#ppt_y)" valueType="num">
                                      <p:cBhvr>
                                        <p:cTn dur="1000" fill="hold" id="13">
                                          <p:stCondLst>
                                            <p:cond delay="0"/>
                                          </p:stCondLst>
                                        </p:cTn>
                                        <p:tgtEl>
                                          <p:spTgt spid="10248"/>
                                        </p:tgtEl>
                                        <p:attrNameLst>
                                          <p:attrName>ppt_y</p:attrName>
                                        </p:attrNameLst>
                                      </p:cBhvr>
                                    </p:anim>
                                    <p:animRot by="21600000">
                                      <p:cBhvr>
                                        <p:cTn dur="1000" fill="hold" id="14">
                                          <p:stCondLst>
                                            <p:cond delay="0"/>
                                          </p:stCondLst>
                                        </p:cTn>
                                        <p:tgtEl>
                                          <p:spTgt spid="10248"/>
                                        </p:tgtEl>
                                        <p:attrNameLst>
                                          <p:attrName>r</p:attrName>
                                        </p:attrNameLst>
                                      </p:cBhvr>
                                    </p:animRot>
                                  </p:childTnLst>
                                </p:cTn>
                              </p:par>
                            </p:childTnLst>
                          </p:cTn>
                        </p:par>
                        <p:par>
                          <p:cTn fill="hold" id="15" nodeType="afterGroup">
                            <p:stCondLst>
                              <p:cond delay="3000"/>
                            </p:stCondLst>
                            <p:childTnLst>
                              <p:par>
                                <p:cTn fill="hold" grpId="0" id="16" nodeType="afterEffect" presetClass="entr" presetID="31" presetSubtype="0">
                                  <p:stCondLst>
                                    <p:cond delay="0"/>
                                  </p:stCondLst>
                                  <p:childTnLst>
                                    <p:set>
                                      <p:cBhvr>
                                        <p:cTn dur="1" fill="hold" id="17">
                                          <p:stCondLst>
                                            <p:cond delay="0"/>
                                          </p:stCondLst>
                                        </p:cTn>
                                        <p:tgtEl>
                                          <p:spTgt spid="10244"/>
                                        </p:tgtEl>
                                        <p:attrNameLst>
                                          <p:attrName>style.visibility</p:attrName>
                                        </p:attrNameLst>
                                      </p:cBhvr>
                                      <p:to>
                                        <p:strVal val="visible"/>
                                      </p:to>
                                    </p:set>
                                    <p:anim calcmode="lin" valueType="num">
                                      <p:cBhvr>
                                        <p:cTn dur="400" fill="hold" id="18"/>
                                        <p:tgtEl>
                                          <p:spTgt spid="10244"/>
                                        </p:tgtEl>
                                        <p:attrNameLst>
                                          <p:attrName>ppt_w</p:attrName>
                                        </p:attrNameLst>
                                      </p:cBhvr>
                                      <p:tavLst>
                                        <p:tav tm="0">
                                          <p:val>
                                            <p:fltVal val="0"/>
                                          </p:val>
                                        </p:tav>
                                        <p:tav tm="100000">
                                          <p:val>
                                            <p:strVal val="#ppt_w"/>
                                          </p:val>
                                        </p:tav>
                                      </p:tavLst>
                                    </p:anim>
                                    <p:anim calcmode="lin" valueType="num">
                                      <p:cBhvr>
                                        <p:cTn dur="400" fill="hold" id="19"/>
                                        <p:tgtEl>
                                          <p:spTgt spid="10244"/>
                                        </p:tgtEl>
                                        <p:attrNameLst>
                                          <p:attrName>ppt_h</p:attrName>
                                        </p:attrNameLst>
                                      </p:cBhvr>
                                      <p:tavLst>
                                        <p:tav tm="0">
                                          <p:val>
                                            <p:fltVal val="0"/>
                                          </p:val>
                                        </p:tav>
                                        <p:tav tm="100000">
                                          <p:val>
                                            <p:strVal val="#ppt_h"/>
                                          </p:val>
                                        </p:tav>
                                      </p:tavLst>
                                    </p:anim>
                                    <p:anim calcmode="lin" valueType="num">
                                      <p:cBhvr>
                                        <p:cTn dur="400" fill="hold" id="20"/>
                                        <p:tgtEl>
                                          <p:spTgt spid="10244"/>
                                        </p:tgtEl>
                                        <p:attrNameLst>
                                          <p:attrName>style.rotation</p:attrName>
                                        </p:attrNameLst>
                                      </p:cBhvr>
                                      <p:tavLst>
                                        <p:tav tm="0">
                                          <p:val>
                                            <p:fltVal val="90"/>
                                          </p:val>
                                        </p:tav>
                                        <p:tav tm="100000">
                                          <p:val>
                                            <p:fltVal val="0"/>
                                          </p:val>
                                        </p:tav>
                                      </p:tavLst>
                                    </p:anim>
                                    <p:animEffect filter="fade" transition="in">
                                      <p:cBhvr>
                                        <p:cTn dur="400" id="21"/>
                                        <p:tgtEl>
                                          <p:spTgt spid="10244"/>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10245"/>
                                        </p:tgtEl>
                                        <p:attrNameLst>
                                          <p:attrName>style.visibility</p:attrName>
                                        </p:attrNameLst>
                                      </p:cBhvr>
                                      <p:to>
                                        <p:strVal val="visible"/>
                                      </p:to>
                                    </p:set>
                                    <p:anim calcmode="lin" valueType="num">
                                      <p:cBhvr>
                                        <p:cTn dur="400" fill="hold" id="24"/>
                                        <p:tgtEl>
                                          <p:spTgt spid="10245"/>
                                        </p:tgtEl>
                                        <p:attrNameLst>
                                          <p:attrName>ppt_w</p:attrName>
                                        </p:attrNameLst>
                                      </p:cBhvr>
                                      <p:tavLst>
                                        <p:tav tm="0">
                                          <p:val>
                                            <p:fltVal val="0"/>
                                          </p:val>
                                        </p:tav>
                                        <p:tav tm="100000">
                                          <p:val>
                                            <p:strVal val="#ppt_w"/>
                                          </p:val>
                                        </p:tav>
                                      </p:tavLst>
                                    </p:anim>
                                    <p:anim calcmode="lin" valueType="num">
                                      <p:cBhvr>
                                        <p:cTn dur="400" fill="hold" id="25"/>
                                        <p:tgtEl>
                                          <p:spTgt spid="10245"/>
                                        </p:tgtEl>
                                        <p:attrNameLst>
                                          <p:attrName>ppt_h</p:attrName>
                                        </p:attrNameLst>
                                      </p:cBhvr>
                                      <p:tavLst>
                                        <p:tav tm="0">
                                          <p:val>
                                            <p:fltVal val="0"/>
                                          </p:val>
                                        </p:tav>
                                        <p:tav tm="100000">
                                          <p:val>
                                            <p:strVal val="#ppt_h"/>
                                          </p:val>
                                        </p:tav>
                                      </p:tavLst>
                                    </p:anim>
                                    <p:anim calcmode="lin" valueType="num">
                                      <p:cBhvr>
                                        <p:cTn dur="400" fill="hold" id="26"/>
                                        <p:tgtEl>
                                          <p:spTgt spid="10245"/>
                                        </p:tgtEl>
                                        <p:attrNameLst>
                                          <p:attrName>style.rotation</p:attrName>
                                        </p:attrNameLst>
                                      </p:cBhvr>
                                      <p:tavLst>
                                        <p:tav tm="0">
                                          <p:val>
                                            <p:fltVal val="90"/>
                                          </p:val>
                                        </p:tav>
                                        <p:tav tm="100000">
                                          <p:val>
                                            <p:fltVal val="0"/>
                                          </p:val>
                                        </p:tav>
                                      </p:tavLst>
                                    </p:anim>
                                    <p:animEffect filter="fade" transition="in">
                                      <p:cBhvr>
                                        <p:cTn dur="400" id="27"/>
                                        <p:tgtEl>
                                          <p:spTgt spid="10245"/>
                                        </p:tgtEl>
                                      </p:cBhvr>
                                    </p:animEffect>
                                  </p:childTnLst>
                                </p:cTn>
                              </p:par>
                            </p:childTnLst>
                          </p:cTn>
                        </p:par>
                        <p:par>
                          <p:cTn fill="hold" id="28" nodeType="afterGroup">
                            <p:stCondLst>
                              <p:cond delay="3400"/>
                            </p:stCondLst>
                            <p:childTnLst>
                              <p:par>
                                <p:cTn fill="hold" id="29" nodeType="afterEffect" presetClass="entr" presetID="22" presetSubtype="8">
                                  <p:stCondLst>
                                    <p:cond delay="0"/>
                                  </p:stCondLst>
                                  <p:childTnLst>
                                    <p:set>
                                      <p:cBhvr>
                                        <p:cTn dur="1" fill="hold" id="30">
                                          <p:stCondLst>
                                            <p:cond delay="0"/>
                                          </p:stCondLst>
                                        </p:cTn>
                                        <p:tgtEl>
                                          <p:spTgt spid="10246"/>
                                        </p:tgtEl>
                                        <p:attrNameLst>
                                          <p:attrName>style.visibility</p:attrName>
                                        </p:attrNameLst>
                                      </p:cBhvr>
                                      <p:to>
                                        <p:strVal val="visible"/>
                                      </p:to>
                                    </p:set>
                                    <p:animEffect filter="wipe(left)" transition="in">
                                      <p:cBhvr>
                                        <p:cTn dur="1000" id="31"/>
                                        <p:tgtEl>
                                          <p:spTgt spid="10246"/>
                                        </p:tgtEl>
                                      </p:cBhvr>
                                    </p:animEffect>
                                  </p:childTnLst>
                                </p:cTn>
                              </p:par>
                            </p:childTnLst>
                          </p:cTn>
                        </p:par>
                        <p:par>
                          <p:cTn fill="hold" id="32" nodeType="afterGroup">
                            <p:stCondLst>
                              <p:cond delay="4400"/>
                            </p:stCondLst>
                            <p:childTnLst>
                              <p:par>
                                <p:cTn fill="hold" grpId="0" id="33" nodeType="afterEffect" presetClass="entr" presetID="22" presetSubtype="8">
                                  <p:stCondLst>
                                    <p:cond delay="0"/>
                                  </p:stCondLst>
                                  <p:childTnLst>
                                    <p:set>
                                      <p:cBhvr>
                                        <p:cTn dur="1" fill="hold" id="34">
                                          <p:stCondLst>
                                            <p:cond delay="0"/>
                                          </p:stCondLst>
                                        </p:cTn>
                                        <p:tgtEl>
                                          <p:spTgt spid="10243"/>
                                        </p:tgtEl>
                                        <p:attrNameLst>
                                          <p:attrName>style.visibility</p:attrName>
                                        </p:attrNameLst>
                                      </p:cBhvr>
                                      <p:to>
                                        <p:strVal val="visible"/>
                                      </p:to>
                                    </p:set>
                                    <p:animEffect filter="wipe(left)" transition="in">
                                      <p:cBhvr>
                                        <p:cTn dur="500" id="35"/>
                                        <p:tgtEl>
                                          <p:spTgt spid="10243"/>
                                        </p:tgtEl>
                                      </p:cBhvr>
                                    </p:animEffect>
                                  </p:childTnLst>
                                </p:cTn>
                              </p:par>
                            </p:childTnLst>
                          </p:cTn>
                        </p:par>
                        <p:par>
                          <p:cTn fill="hold" id="36" nodeType="afterGroup">
                            <p:stCondLst>
                              <p:cond delay="4900"/>
                            </p:stCondLst>
                            <p:childTnLst>
                              <p:par>
                                <p:cTn fill="hold" grpId="0" id="37" nodeType="afterEffect" presetClass="entr" presetID="22" presetSubtype="1">
                                  <p:stCondLst>
                                    <p:cond delay="0"/>
                                  </p:stCondLst>
                                  <p:childTnLst>
                                    <p:set>
                                      <p:cBhvr>
                                        <p:cTn dur="1" fill="hold" id="38">
                                          <p:stCondLst>
                                            <p:cond delay="0"/>
                                          </p:stCondLst>
                                        </p:cTn>
                                        <p:tgtEl>
                                          <p:spTgt spid="10247"/>
                                        </p:tgtEl>
                                        <p:attrNameLst>
                                          <p:attrName>style.visibility</p:attrName>
                                        </p:attrNameLst>
                                      </p:cBhvr>
                                      <p:to>
                                        <p:strVal val="visible"/>
                                      </p:to>
                                    </p:set>
                                    <p:animEffect filter="wipe(up)" transition="in">
                                      <p:cBhvr>
                                        <p:cTn dur="500" id="39"/>
                                        <p:tgtEl>
                                          <p:spTgt spid="102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3"/>
      <p:bldP grpId="0" spid="10244"/>
      <p:bldP grpId="0" spid="10245"/>
      <p:bldP grpId="0" spid="10247"/>
      <p:bldP grpId="0" spid="1024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38914" name="图片 2"/>
          <p:cNvPicPr>
            <a:picLocks noChangeArrowheads="1" noChangeAspect="1"/>
          </p:cNvPicPr>
          <p:nvPr/>
        </p:nvPicPr>
        <p:blipFill>
          <a:blip r:embed="rId2">
            <a:extLst>
              <a:ext uri="{28A0092B-C50C-407E-A947-70E740481C1C}">
                <a14:useLocalDpi val="0"/>
              </a:ext>
            </a:extLst>
          </a:blip>
          <a:stretch>
            <a:fillRect/>
          </a:stretch>
        </p:blipFill>
        <p:spPr bwMode="auto">
          <a:xfrm>
            <a:off x="11113" y="998538"/>
            <a:ext cx="12196762" cy="4860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8915" name="TextBox 4"/>
          <p:cNvSpPr txBox="1">
            <a:spLocks noChangeArrowheads="1"/>
          </p:cNvSpPr>
          <p:nvPr/>
        </p:nvSpPr>
        <p:spPr bwMode="auto">
          <a:xfrm>
            <a:off x="31750" y="2716213"/>
            <a:ext cx="487680" cy="1266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r>
              <a:rPr altLang="en-US" b="1" lang="zh-CN" sz="2000">
                <a:solidFill>
                  <a:srgbClr val="4D4D4D"/>
                </a:solidFill>
              </a:rPr>
              <a:t>过渡页</a:t>
            </a:r>
          </a:p>
        </p:txBody>
      </p:sp>
      <p:sp>
        <p:nvSpPr>
          <p:cNvPr id="38916" name="TextBox 8"/>
          <p:cNvSpPr txBox="1">
            <a:spLocks noChangeArrowheads="1"/>
          </p:cNvSpPr>
          <p:nvPr/>
        </p:nvSpPr>
        <p:spPr bwMode="auto">
          <a:xfrm>
            <a:off x="3798888" y="2424113"/>
            <a:ext cx="60325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4000">
                <a:solidFill>
                  <a:srgbClr val="C4271D"/>
                </a:solidFill>
                <a:latin charset="-122" panose="020b0503020204020204" pitchFamily="34" typeface="微软雅黑"/>
                <a:ea charset="-122" pitchFamily="34" typeface="微软雅黑"/>
              </a:rPr>
              <a:t>这里输入第一章的大标题</a:t>
            </a:r>
          </a:p>
        </p:txBody>
      </p:sp>
      <p:sp>
        <p:nvSpPr>
          <p:cNvPr id="38917" name="圆角矩形 9"/>
          <p:cNvSpPr>
            <a:spLocks noChangeArrowheads="1" noChangeAspect="1"/>
          </p:cNvSpPr>
          <p:nvPr/>
        </p:nvSpPr>
        <p:spPr bwMode="auto">
          <a:xfrm>
            <a:off x="1968500" y="2405063"/>
            <a:ext cx="1555750" cy="1555750"/>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38918" name="TextBox 10"/>
          <p:cNvSpPr txBox="1">
            <a:spLocks noChangeArrowheads="1"/>
          </p:cNvSpPr>
          <p:nvPr/>
        </p:nvSpPr>
        <p:spPr bwMode="auto">
          <a:xfrm>
            <a:off x="2012950" y="2352675"/>
            <a:ext cx="1452880"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0000">
                <a:solidFill>
                  <a:srgbClr val="FFFFFF"/>
                </a:solidFill>
                <a:latin charset="-122" panose="020b0800000000000000" pitchFamily="34" typeface="华康俪金黑W8(P)"/>
                <a:ea charset="-122" panose="020b0800000000000000" pitchFamily="34" typeface="华康俪金黑W8(P)"/>
              </a:rPr>
              <a:t>肆</a:t>
            </a:r>
          </a:p>
        </p:txBody>
      </p:sp>
      <p:cxnSp>
        <p:nvCxnSpPr>
          <p:cNvPr id="38919" name="直接连接符 12"/>
          <p:cNvCxnSpPr>
            <a:cxnSpLocks noChangeShapeType="1"/>
          </p:cNvCxnSpPr>
          <p:nvPr/>
        </p:nvCxnSpPr>
        <p:spPr bwMode="auto">
          <a:xfrm>
            <a:off x="3913188" y="3070225"/>
            <a:ext cx="5918200"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38920" name="TextBox 13"/>
          <p:cNvSpPr txBox="1">
            <a:spLocks noChangeArrowheads="1"/>
          </p:cNvSpPr>
          <p:nvPr/>
        </p:nvSpPr>
        <p:spPr bwMode="auto">
          <a:xfrm>
            <a:off x="3832225" y="3160714"/>
            <a:ext cx="56880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0000"/>
                </a:solidFill>
                <a:latin charset="-122" panose="020b0503020204020204" pitchFamily="34" typeface="微软雅黑"/>
                <a:ea charset="-122" pitchFamily="34" typeface="微软雅黑"/>
              </a:rPr>
              <a:t>这里可以用一段简短的话描述出本章中心内容，或者是本章导语；也可以在这里列出本章小节的标题。</a:t>
            </a:r>
          </a:p>
        </p:txBody>
      </p:sp>
    </p:spTree>
  </p:cSld>
  <p:clrMapOvr>
    <a:masterClrMapping/>
  </p:clrMapOvr>
  <p:transition advTm="516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38914"/>
                                        </p:tgtEl>
                                        <p:attrNameLst>
                                          <p:attrName>style.visibility</p:attrName>
                                        </p:attrNameLst>
                                      </p:cBhvr>
                                      <p:to>
                                        <p:strVal val="visible"/>
                                      </p:to>
                                    </p:set>
                                    <p:animEffect filter="barn(inVertical)" transition="in">
                                      <p:cBhvr>
                                        <p:cTn dur="2000" id="7"/>
                                        <p:tgtEl>
                                          <p:spTgt spid="38914"/>
                                        </p:tgtEl>
                                      </p:cBhvr>
                                    </p:animEffect>
                                  </p:childTnLst>
                                </p:cTn>
                              </p:par>
                            </p:childTnLst>
                          </p:cTn>
                        </p:par>
                        <p:par>
                          <p:cTn fill="hold" id="8" nodeType="afterGroup">
                            <p:stCondLst>
                              <p:cond delay="20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38915"/>
                                        </p:tgtEl>
                                        <p:attrNameLst>
                                          <p:attrName>style.visibility</p:attrName>
                                        </p:attrNameLst>
                                      </p:cBhvr>
                                      <p:to>
                                        <p:strVal val="visible"/>
                                      </p:to>
                                    </p:set>
                                    <p:anim by="(-#ppt_w*2)" calcmode="lin" valueType="num">
                                      <p:cBhvr rctx="PPT">
                                        <p:cTn autoRev="1" dur="500" fill="hold" id="11">
                                          <p:stCondLst>
                                            <p:cond delay="0"/>
                                          </p:stCondLst>
                                        </p:cTn>
                                        <p:tgtEl>
                                          <p:spTgt spid="38915"/>
                                        </p:tgtEl>
                                        <p:attrNameLst>
                                          <p:attrName>ppt_w</p:attrName>
                                        </p:attrNameLst>
                                      </p:cBhvr>
                                    </p:anim>
                                    <p:anim by="(#ppt_w*0.50)" calcmode="lin" valueType="num">
                                      <p:cBhvr>
                                        <p:cTn autoRev="1" decel="50000" dur="500" fill="hold" id="12">
                                          <p:stCondLst>
                                            <p:cond delay="0"/>
                                          </p:stCondLst>
                                        </p:cTn>
                                        <p:tgtEl>
                                          <p:spTgt spid="38915"/>
                                        </p:tgtEl>
                                        <p:attrNameLst>
                                          <p:attrName>ppt_x</p:attrName>
                                        </p:attrNameLst>
                                      </p:cBhvr>
                                    </p:anim>
                                    <p:anim calcmode="lin" from="(-#ppt_h/2)" to="(#ppt_y)" valueType="num">
                                      <p:cBhvr>
                                        <p:cTn dur="1000" fill="hold" id="13">
                                          <p:stCondLst>
                                            <p:cond delay="0"/>
                                          </p:stCondLst>
                                        </p:cTn>
                                        <p:tgtEl>
                                          <p:spTgt spid="38915"/>
                                        </p:tgtEl>
                                        <p:attrNameLst>
                                          <p:attrName>ppt_y</p:attrName>
                                        </p:attrNameLst>
                                      </p:cBhvr>
                                    </p:anim>
                                    <p:animRot by="21600000">
                                      <p:cBhvr>
                                        <p:cTn dur="1000" fill="hold" id="14">
                                          <p:stCondLst>
                                            <p:cond delay="0"/>
                                          </p:stCondLst>
                                        </p:cTn>
                                        <p:tgtEl>
                                          <p:spTgt spid="38915"/>
                                        </p:tgtEl>
                                        <p:attrNameLst>
                                          <p:attrName>r</p:attrName>
                                        </p:attrNameLst>
                                      </p:cBhvr>
                                    </p:animRot>
                                  </p:childTnLst>
                                </p:cTn>
                              </p:par>
                            </p:childTnLst>
                          </p:cTn>
                        </p:par>
                        <p:par>
                          <p:cTn fill="hold" id="15" nodeType="afterGroup">
                            <p:stCondLst>
                              <p:cond delay="3000"/>
                            </p:stCondLst>
                            <p:childTnLst>
                              <p:par>
                                <p:cTn fill="hold" grpId="0" id="16" nodeType="afterEffect" presetClass="entr" presetID="31" presetSubtype="0">
                                  <p:stCondLst>
                                    <p:cond delay="0"/>
                                  </p:stCondLst>
                                  <p:childTnLst>
                                    <p:set>
                                      <p:cBhvr>
                                        <p:cTn dur="1" fill="hold" id="17">
                                          <p:stCondLst>
                                            <p:cond delay="0"/>
                                          </p:stCondLst>
                                        </p:cTn>
                                        <p:tgtEl>
                                          <p:spTgt spid="38917"/>
                                        </p:tgtEl>
                                        <p:attrNameLst>
                                          <p:attrName>style.visibility</p:attrName>
                                        </p:attrNameLst>
                                      </p:cBhvr>
                                      <p:to>
                                        <p:strVal val="visible"/>
                                      </p:to>
                                    </p:set>
                                    <p:anim calcmode="lin" valueType="num">
                                      <p:cBhvr>
                                        <p:cTn dur="400" fill="hold" id="18"/>
                                        <p:tgtEl>
                                          <p:spTgt spid="38917"/>
                                        </p:tgtEl>
                                        <p:attrNameLst>
                                          <p:attrName>ppt_w</p:attrName>
                                        </p:attrNameLst>
                                      </p:cBhvr>
                                      <p:tavLst>
                                        <p:tav tm="0">
                                          <p:val>
                                            <p:fltVal val="0"/>
                                          </p:val>
                                        </p:tav>
                                        <p:tav tm="100000">
                                          <p:val>
                                            <p:strVal val="#ppt_w"/>
                                          </p:val>
                                        </p:tav>
                                      </p:tavLst>
                                    </p:anim>
                                    <p:anim calcmode="lin" valueType="num">
                                      <p:cBhvr>
                                        <p:cTn dur="400" fill="hold" id="19"/>
                                        <p:tgtEl>
                                          <p:spTgt spid="38917"/>
                                        </p:tgtEl>
                                        <p:attrNameLst>
                                          <p:attrName>ppt_h</p:attrName>
                                        </p:attrNameLst>
                                      </p:cBhvr>
                                      <p:tavLst>
                                        <p:tav tm="0">
                                          <p:val>
                                            <p:fltVal val="0"/>
                                          </p:val>
                                        </p:tav>
                                        <p:tav tm="100000">
                                          <p:val>
                                            <p:strVal val="#ppt_h"/>
                                          </p:val>
                                        </p:tav>
                                      </p:tavLst>
                                    </p:anim>
                                    <p:anim calcmode="lin" valueType="num">
                                      <p:cBhvr>
                                        <p:cTn dur="400" fill="hold" id="20"/>
                                        <p:tgtEl>
                                          <p:spTgt spid="38917"/>
                                        </p:tgtEl>
                                        <p:attrNameLst>
                                          <p:attrName>style.rotation</p:attrName>
                                        </p:attrNameLst>
                                      </p:cBhvr>
                                      <p:tavLst>
                                        <p:tav tm="0">
                                          <p:val>
                                            <p:fltVal val="90"/>
                                          </p:val>
                                        </p:tav>
                                        <p:tav tm="100000">
                                          <p:val>
                                            <p:fltVal val="0"/>
                                          </p:val>
                                        </p:tav>
                                      </p:tavLst>
                                    </p:anim>
                                    <p:animEffect filter="fade" transition="in">
                                      <p:cBhvr>
                                        <p:cTn dur="400" id="21"/>
                                        <p:tgtEl>
                                          <p:spTgt spid="38917"/>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38918"/>
                                        </p:tgtEl>
                                        <p:attrNameLst>
                                          <p:attrName>style.visibility</p:attrName>
                                        </p:attrNameLst>
                                      </p:cBhvr>
                                      <p:to>
                                        <p:strVal val="visible"/>
                                      </p:to>
                                    </p:set>
                                    <p:anim calcmode="lin" valueType="num">
                                      <p:cBhvr>
                                        <p:cTn dur="400" fill="hold" id="24"/>
                                        <p:tgtEl>
                                          <p:spTgt spid="38918"/>
                                        </p:tgtEl>
                                        <p:attrNameLst>
                                          <p:attrName>ppt_w</p:attrName>
                                        </p:attrNameLst>
                                      </p:cBhvr>
                                      <p:tavLst>
                                        <p:tav tm="0">
                                          <p:val>
                                            <p:fltVal val="0"/>
                                          </p:val>
                                        </p:tav>
                                        <p:tav tm="100000">
                                          <p:val>
                                            <p:strVal val="#ppt_w"/>
                                          </p:val>
                                        </p:tav>
                                      </p:tavLst>
                                    </p:anim>
                                    <p:anim calcmode="lin" valueType="num">
                                      <p:cBhvr>
                                        <p:cTn dur="400" fill="hold" id="25"/>
                                        <p:tgtEl>
                                          <p:spTgt spid="38918"/>
                                        </p:tgtEl>
                                        <p:attrNameLst>
                                          <p:attrName>ppt_h</p:attrName>
                                        </p:attrNameLst>
                                      </p:cBhvr>
                                      <p:tavLst>
                                        <p:tav tm="0">
                                          <p:val>
                                            <p:fltVal val="0"/>
                                          </p:val>
                                        </p:tav>
                                        <p:tav tm="100000">
                                          <p:val>
                                            <p:strVal val="#ppt_h"/>
                                          </p:val>
                                        </p:tav>
                                      </p:tavLst>
                                    </p:anim>
                                    <p:anim calcmode="lin" valueType="num">
                                      <p:cBhvr>
                                        <p:cTn dur="400" fill="hold" id="26"/>
                                        <p:tgtEl>
                                          <p:spTgt spid="38918"/>
                                        </p:tgtEl>
                                        <p:attrNameLst>
                                          <p:attrName>style.rotation</p:attrName>
                                        </p:attrNameLst>
                                      </p:cBhvr>
                                      <p:tavLst>
                                        <p:tav tm="0">
                                          <p:val>
                                            <p:fltVal val="90"/>
                                          </p:val>
                                        </p:tav>
                                        <p:tav tm="100000">
                                          <p:val>
                                            <p:fltVal val="0"/>
                                          </p:val>
                                        </p:tav>
                                      </p:tavLst>
                                    </p:anim>
                                    <p:animEffect filter="fade" transition="in">
                                      <p:cBhvr>
                                        <p:cTn dur="400" id="27"/>
                                        <p:tgtEl>
                                          <p:spTgt spid="38918"/>
                                        </p:tgtEl>
                                      </p:cBhvr>
                                    </p:animEffect>
                                  </p:childTnLst>
                                </p:cTn>
                              </p:par>
                            </p:childTnLst>
                          </p:cTn>
                        </p:par>
                        <p:par>
                          <p:cTn fill="hold" id="28" nodeType="afterGroup">
                            <p:stCondLst>
                              <p:cond delay="3400"/>
                            </p:stCondLst>
                            <p:childTnLst>
                              <p:par>
                                <p:cTn fill="hold" id="29" nodeType="afterEffect" presetClass="entr" presetID="22" presetSubtype="8">
                                  <p:stCondLst>
                                    <p:cond delay="0"/>
                                  </p:stCondLst>
                                  <p:childTnLst>
                                    <p:set>
                                      <p:cBhvr>
                                        <p:cTn dur="1" fill="hold" id="30">
                                          <p:stCondLst>
                                            <p:cond delay="0"/>
                                          </p:stCondLst>
                                        </p:cTn>
                                        <p:tgtEl>
                                          <p:spTgt spid="38919"/>
                                        </p:tgtEl>
                                        <p:attrNameLst>
                                          <p:attrName>style.visibility</p:attrName>
                                        </p:attrNameLst>
                                      </p:cBhvr>
                                      <p:to>
                                        <p:strVal val="visible"/>
                                      </p:to>
                                    </p:set>
                                    <p:animEffect filter="wipe(left)" transition="in">
                                      <p:cBhvr>
                                        <p:cTn dur="1000" id="31"/>
                                        <p:tgtEl>
                                          <p:spTgt spid="38919"/>
                                        </p:tgtEl>
                                      </p:cBhvr>
                                    </p:animEffect>
                                  </p:childTnLst>
                                </p:cTn>
                              </p:par>
                            </p:childTnLst>
                          </p:cTn>
                        </p:par>
                        <p:par>
                          <p:cTn fill="hold" id="32" nodeType="afterGroup">
                            <p:stCondLst>
                              <p:cond delay="4400"/>
                            </p:stCondLst>
                            <p:childTnLst>
                              <p:par>
                                <p:cTn fill="hold" grpId="0" id="33" nodeType="afterEffect" presetClass="entr" presetID="22" presetSubtype="8">
                                  <p:stCondLst>
                                    <p:cond delay="0"/>
                                  </p:stCondLst>
                                  <p:childTnLst>
                                    <p:set>
                                      <p:cBhvr>
                                        <p:cTn dur="1" fill="hold" id="34">
                                          <p:stCondLst>
                                            <p:cond delay="0"/>
                                          </p:stCondLst>
                                        </p:cTn>
                                        <p:tgtEl>
                                          <p:spTgt spid="38916"/>
                                        </p:tgtEl>
                                        <p:attrNameLst>
                                          <p:attrName>style.visibility</p:attrName>
                                        </p:attrNameLst>
                                      </p:cBhvr>
                                      <p:to>
                                        <p:strVal val="visible"/>
                                      </p:to>
                                    </p:set>
                                    <p:animEffect filter="wipe(left)" transition="in">
                                      <p:cBhvr>
                                        <p:cTn dur="500" id="35"/>
                                        <p:tgtEl>
                                          <p:spTgt spid="38916"/>
                                        </p:tgtEl>
                                      </p:cBhvr>
                                    </p:animEffect>
                                  </p:childTnLst>
                                </p:cTn>
                              </p:par>
                            </p:childTnLst>
                          </p:cTn>
                        </p:par>
                        <p:par>
                          <p:cTn fill="hold" id="36" nodeType="afterGroup">
                            <p:stCondLst>
                              <p:cond delay="4900"/>
                            </p:stCondLst>
                            <p:childTnLst>
                              <p:par>
                                <p:cTn fill="hold" grpId="0" id="37" nodeType="afterEffect" presetClass="entr" presetID="22" presetSubtype="1">
                                  <p:stCondLst>
                                    <p:cond delay="0"/>
                                  </p:stCondLst>
                                  <p:childTnLst>
                                    <p:set>
                                      <p:cBhvr>
                                        <p:cTn dur="1" fill="hold" id="38">
                                          <p:stCondLst>
                                            <p:cond delay="0"/>
                                          </p:stCondLst>
                                        </p:cTn>
                                        <p:tgtEl>
                                          <p:spTgt spid="38920"/>
                                        </p:tgtEl>
                                        <p:attrNameLst>
                                          <p:attrName>style.visibility</p:attrName>
                                        </p:attrNameLst>
                                      </p:cBhvr>
                                      <p:to>
                                        <p:strVal val="visible"/>
                                      </p:to>
                                    </p:set>
                                    <p:animEffect filter="wipe(up)" transition="in">
                                      <p:cBhvr>
                                        <p:cTn dur="500" id="39"/>
                                        <p:tgtEl>
                                          <p:spTgt spid="389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915"/>
      <p:bldP grpId="0" spid="38916"/>
      <p:bldP grpId="0" spid="38917"/>
      <p:bldP grpId="0" spid="38918"/>
      <p:bldP grpId="0" spid="3892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38"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39939"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40"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41" name="Freeform 42"/>
          <p:cNvSpPr/>
          <p:nvPr/>
        </p:nvSpPr>
        <p:spPr bwMode="auto">
          <a:xfrm>
            <a:off x="2103438" y="1609725"/>
            <a:ext cx="3246437" cy="739775"/>
          </a:xfrm>
          <a:custGeom>
            <a:gdLst>
              <a:gd fmla="*/ 0 w 4673" name="T0"/>
              <a:gd fmla="*/ 739775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a:lstStyle/>
          <a:p>
            <a:endParaRPr altLang="en-US" lang="zh-CN"/>
          </a:p>
        </p:txBody>
      </p:sp>
      <p:sp>
        <p:nvSpPr>
          <p:cNvPr id="39942" name="Freeform 42"/>
          <p:cNvSpPr/>
          <p:nvPr/>
        </p:nvSpPr>
        <p:spPr bwMode="auto">
          <a:xfrm flipH="1">
            <a:off x="6454775" y="1609725"/>
            <a:ext cx="3246438" cy="739775"/>
          </a:xfrm>
          <a:custGeom>
            <a:gdLst>
              <a:gd fmla="*/ 0 w 4673" name="T0"/>
              <a:gd fmla="*/ 739775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a:lstStyle/>
          <a:p>
            <a:endParaRPr altLang="en-US" lang="zh-CN"/>
          </a:p>
        </p:txBody>
      </p:sp>
      <p:sp>
        <p:nvSpPr>
          <p:cNvPr id="39943" name="Freeform 42"/>
          <p:cNvSpPr/>
          <p:nvPr/>
        </p:nvSpPr>
        <p:spPr bwMode="auto">
          <a:xfrm flipV="1">
            <a:off x="2103438" y="4941888"/>
            <a:ext cx="3246437" cy="738187"/>
          </a:xfrm>
          <a:custGeom>
            <a:gdLst>
              <a:gd fmla="*/ 0 w 4673" name="T0"/>
              <a:gd fmla="*/ 738187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a:lstStyle/>
          <a:p>
            <a:endParaRPr altLang="en-US" lang="zh-CN"/>
          </a:p>
        </p:txBody>
      </p:sp>
      <p:sp>
        <p:nvSpPr>
          <p:cNvPr id="39944" name="Freeform 42"/>
          <p:cNvSpPr/>
          <p:nvPr/>
        </p:nvSpPr>
        <p:spPr bwMode="auto">
          <a:xfrm flipH="1" flipV="1">
            <a:off x="6454775" y="4941888"/>
            <a:ext cx="3246438" cy="738187"/>
          </a:xfrm>
          <a:custGeom>
            <a:gdLst>
              <a:gd fmla="*/ 0 w 4673" name="T0"/>
              <a:gd fmla="*/ 738187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a:lstStyle/>
          <a:p>
            <a:endParaRPr altLang="en-US" lang="zh-CN"/>
          </a:p>
        </p:txBody>
      </p:sp>
      <p:sp>
        <p:nvSpPr>
          <p:cNvPr id="39945" name="矩形 8"/>
          <p:cNvSpPr>
            <a:spLocks noChangeArrowheads="1"/>
          </p:cNvSpPr>
          <p:nvPr/>
        </p:nvSpPr>
        <p:spPr bwMode="auto">
          <a:xfrm>
            <a:off x="0" y="3141663"/>
            <a:ext cx="12196763" cy="1150937"/>
          </a:xfrm>
          <a:prstGeom prst="rect">
            <a:avLst/>
          </a:prstGeom>
          <a:solidFill>
            <a:schemeClr val="tx1"/>
          </a:solidFill>
          <a:ln w="9525">
            <a:solidFill>
              <a:schemeClr val="tx1"/>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9946" name="TextBox 9"/>
          <p:cNvSpPr txBox="1">
            <a:spLocks noChangeArrowheads="1"/>
          </p:cNvSpPr>
          <p:nvPr/>
        </p:nvSpPr>
        <p:spPr bwMode="auto">
          <a:xfrm>
            <a:off x="3649663" y="3468688"/>
            <a:ext cx="48882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3000">
                <a:solidFill>
                  <a:schemeClr val="accent2"/>
                </a:solidFill>
                <a:latin charset="-122" panose="020b0503020204020204" pitchFamily="34" typeface="微软雅黑"/>
                <a:ea charset="-122" pitchFamily="34" typeface="微软雅黑"/>
              </a:rPr>
              <a:t>2014年九月，团队工作亮点</a:t>
            </a:r>
          </a:p>
        </p:txBody>
      </p:sp>
      <p:grpSp>
        <p:nvGrpSpPr>
          <p:cNvPr id="39947" name="组合 10"/>
          <p:cNvGrpSpPr/>
          <p:nvPr/>
        </p:nvGrpSpPr>
        <p:grpSpPr>
          <a:xfrm>
            <a:off x="1543050" y="2278063"/>
            <a:ext cx="1154113" cy="1155700"/>
            <a:chExt cx="1154113" cy="1155699"/>
          </a:xfrm>
        </p:grpSpPr>
        <p:sp>
          <p:nvSpPr>
            <p:cNvPr id="37917" name="Oval 30"/>
            <p:cNvSpPr>
              <a:spLocks noChangeArrowheads="1"/>
            </p:cNvSpPr>
            <p:nvPr/>
          </p:nvSpPr>
          <p:spPr bwMode="auto">
            <a:xfrm>
              <a:off x="0" y="0"/>
              <a:ext cx="1154113" cy="115569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7918" name="Freeform 34"/>
            <p:cNvSpPr>
              <a:spLocks noEditPoints="1"/>
            </p:cNvSpPr>
            <p:nvPr/>
          </p:nvSpPr>
          <p:spPr bwMode="auto">
            <a:xfrm>
              <a:off x="266700" y="128587"/>
              <a:ext cx="638175" cy="868362"/>
            </a:xfrm>
            <a:custGeom>
              <a:gdLst>
                <a:gd fmla="*/ 128715 w 709" name="T0"/>
                <a:gd fmla="*/ 322149 h 965" name="T1"/>
                <a:gd fmla="*/ 196223 w 709" name="T2"/>
                <a:gd fmla="*/ 480524 h 965" name="T3"/>
                <a:gd fmla="*/ 251130 w 709" name="T4"/>
                <a:gd fmla="*/ 607403 h 965" name="T5"/>
                <a:gd fmla="*/ 374444 w 709" name="T6"/>
                <a:gd fmla="*/ 611003 h 965" name="T7"/>
                <a:gd fmla="*/ 401447 w 709" name="T8"/>
                <a:gd fmla="*/ 560611 h 965" name="T9"/>
                <a:gd fmla="*/ 469855 w 709" name="T10"/>
                <a:gd fmla="*/ 432831 h 965" name="T11"/>
                <a:gd fmla="*/ 319538 w 709" name="T12"/>
                <a:gd fmla="*/ 132279 h 965" name="T13"/>
                <a:gd fmla="*/ 264631 w 709" name="T14"/>
                <a:gd fmla="*/ 650597 h 965" name="T15"/>
                <a:gd fmla="*/ 201624 w 709" name="T16"/>
                <a:gd fmla="*/ 578608 h 965" name="T17"/>
                <a:gd fmla="*/ 135916 w 709" name="T18"/>
                <a:gd fmla="*/ 455328 h 965" name="T19"/>
                <a:gd fmla="*/ 319538 w 709" name="T20"/>
                <a:gd fmla="*/ 91785 h 965" name="T21"/>
                <a:gd fmla="*/ 503159 w 709" name="T22"/>
                <a:gd fmla="*/ 455328 h 965" name="T23"/>
                <a:gd fmla="*/ 436551 w 709" name="T24"/>
                <a:gd fmla="*/ 578608 h 965" name="T25"/>
                <a:gd fmla="*/ 374444 w 709" name="T26"/>
                <a:gd fmla="*/ 650597 h 965" name="T27"/>
                <a:gd fmla="*/ 228627 w 709" name="T28"/>
                <a:gd fmla="*/ 778376 h 965" name="T29"/>
                <a:gd fmla="*/ 383445 w 709" name="T30"/>
                <a:gd fmla="*/ 807172 h 965" name="T31"/>
                <a:gd fmla="*/ 383445 w 709" name="T32"/>
                <a:gd fmla="*/ 748681 h 965" name="T33"/>
                <a:gd fmla="*/ 246629 w 709" name="T34"/>
                <a:gd fmla="*/ 796373 h 965" name="T35"/>
                <a:gd fmla="*/ 395146 w 709" name="T36"/>
                <a:gd fmla="*/ 796373 h 965" name="T37"/>
                <a:gd fmla="*/ 413149 w 709" name="T38"/>
                <a:gd fmla="*/ 778376 h 965" name="T39"/>
                <a:gd fmla="*/ 228627 w 709" name="T40"/>
                <a:gd fmla="*/ 685691 h 965" name="T41"/>
                <a:gd fmla="*/ 413149 w 709" name="T42"/>
                <a:gd fmla="*/ 778376 h 965" name="T43"/>
                <a:gd fmla="*/ 411348 w 709" name="T44"/>
                <a:gd fmla="*/ 362642 h 965" name="T45"/>
                <a:gd fmla="*/ 349241 w 709" name="T46"/>
                <a:gd fmla="*/ 424733 h 965" name="T47"/>
                <a:gd fmla="*/ 288934 w 709" name="T48"/>
                <a:gd fmla="*/ 424733 h 965" name="T49"/>
                <a:gd fmla="*/ 226827 w 709" name="T50"/>
                <a:gd fmla="*/ 362642 h 965" name="T51"/>
                <a:gd fmla="*/ 226827 w 709" name="T52"/>
                <a:gd fmla="*/ 302352 h 965" name="T53"/>
                <a:gd fmla="*/ 288934 w 709" name="T54"/>
                <a:gd fmla="*/ 239362 h 965" name="T55"/>
                <a:gd fmla="*/ 349241 w 709" name="T56"/>
                <a:gd fmla="*/ 239362 h 965" name="T57"/>
                <a:gd fmla="*/ 411348 w 709" name="T58"/>
                <a:gd fmla="*/ 302352 h 965" name="T59"/>
                <a:gd fmla="*/ 612972 w 709" name="T60"/>
                <a:gd fmla="*/ 293353 h 965" name="T61"/>
                <a:gd fmla="*/ 580568 w 709" name="T62"/>
                <a:gd fmla="*/ 322149 h 965" name="T63"/>
                <a:gd fmla="*/ 612972 w 709" name="T64"/>
                <a:gd fmla="*/ 341046 h 965" name="T65"/>
                <a:gd fmla="*/ 612972 w 709" name="T66"/>
                <a:gd fmla="*/ 293353 h 965" name="T67"/>
                <a:gd fmla="*/ 542764 w 709" name="T68"/>
                <a:gd fmla="*/ 127780 h 965" name="T69"/>
                <a:gd fmla="*/ 509460 w 709" name="T70"/>
                <a:gd fmla="*/ 94485 h 965" name="T71"/>
                <a:gd fmla="*/ 518461 w 709" name="T72"/>
                <a:gd fmla="*/ 152976 h 965" name="T73"/>
                <a:gd fmla="*/ 342040 w 709" name="T74"/>
                <a:gd fmla="*/ 61190 h 965" name="T75"/>
                <a:gd fmla="*/ 318637 w 709" name="T76"/>
                <a:gd fmla="*/ 0 h 965" name="T77"/>
                <a:gd fmla="*/ 294335 w 709" name="T78"/>
                <a:gd fmla="*/ 61190 h 965" name="T79"/>
                <a:gd fmla="*/ 117014 w 709" name="T80"/>
                <a:gd fmla="*/ 155675 h 965" name="T81"/>
                <a:gd fmla="*/ 127815 w 709" name="T82"/>
                <a:gd fmla="*/ 98084 h 965" name="T83"/>
                <a:gd fmla="*/ 93611 w 709" name="T84"/>
                <a:gd fmla="*/ 132279 h 965" name="T85"/>
                <a:gd fmla="*/ 57607 w 709" name="T86"/>
                <a:gd fmla="*/ 322149 h 965" name="T87"/>
                <a:gd fmla="*/ 25203 w 709" name="T88"/>
                <a:gd fmla="*/ 293353 h 965" name="T89"/>
                <a:gd fmla="*/ 25203 w 709" name="T90"/>
                <a:gd fmla="*/ 341046 h 965" name="T91"/>
                <a:gd fmla="*/ 57607 w 709" name="T92"/>
                <a:gd fmla="*/ 322149 h 96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64"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9950" name="组合 13"/>
          <p:cNvGrpSpPr/>
          <p:nvPr/>
        </p:nvGrpSpPr>
        <p:grpSpPr>
          <a:xfrm>
            <a:off x="1568450" y="3852863"/>
            <a:ext cx="1154113" cy="1155700"/>
            <a:chExt cx="1154113" cy="1155699"/>
          </a:xfrm>
        </p:grpSpPr>
        <p:sp>
          <p:nvSpPr>
            <p:cNvPr id="37915" name="Oval 31"/>
            <p:cNvSpPr>
              <a:spLocks noChangeArrowheads="1"/>
            </p:cNvSpPr>
            <p:nvPr/>
          </p:nvSpPr>
          <p:spPr bwMode="auto">
            <a:xfrm>
              <a:off x="0" y="0"/>
              <a:ext cx="1154113" cy="115569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7916" name="Freeform 35"/>
            <p:cNvSpPr>
              <a:spLocks noEditPoints="1"/>
            </p:cNvSpPr>
            <p:nvPr/>
          </p:nvSpPr>
          <p:spPr bwMode="auto">
            <a:xfrm>
              <a:off x="269875" y="169862"/>
              <a:ext cx="563563" cy="766762"/>
            </a:xfrm>
            <a:custGeom>
              <a:gdLst>
                <a:gd fmla="*/ 73939 w 625" name="T0"/>
                <a:gd fmla="*/ 124194 h 852" name="T1"/>
                <a:gd fmla="*/ 62217 w 625" name="T2"/>
                <a:gd fmla="*/ 766762 h 852" name="T3"/>
                <a:gd fmla="*/ 563563 w 625" name="T4"/>
                <a:gd fmla="*/ 188091 h 852" name="T5"/>
                <a:gd fmla="*/ 520281 w 625" name="T6"/>
                <a:gd fmla="*/ 201590 h 852" name="T7"/>
                <a:gd fmla="*/ 64021 w 625" name="T8"/>
                <a:gd fmla="*/ 722664 h 852" name="T9"/>
                <a:gd fmla="*/ 243459 w 625" name="T10"/>
                <a:gd fmla="*/ 81896 h 852" name="T11"/>
                <a:gd fmla="*/ 320104 w 625" name="T12"/>
                <a:gd fmla="*/ 81896 h 852" name="T13"/>
                <a:gd fmla="*/ 280429 w 625" name="T14"/>
                <a:gd fmla="*/ 122394 h 852" name="T15"/>
                <a:gd fmla="*/ 196571 w 625" name="T16"/>
                <a:gd fmla="*/ 83696 h 852" name="T17"/>
                <a:gd fmla="*/ 103696 w 625" name="T18"/>
                <a:gd fmla="*/ 194390 h 852" name="T19"/>
                <a:gd fmla="*/ 459867 w 625" name="T20"/>
                <a:gd fmla="*/ 194390 h 852" name="T21"/>
                <a:gd fmla="*/ 366992 w 625" name="T22"/>
                <a:gd fmla="*/ 83696 h 852" name="T23"/>
                <a:gd fmla="*/ 196571 w 625" name="T24"/>
                <a:gd fmla="*/ 83696 h 852" name="T25"/>
                <a:gd fmla="*/ 199276 w 625" name="T26"/>
                <a:gd fmla="*/ 582271 h 852" name="T27"/>
                <a:gd fmla="*/ 136157 w 625" name="T28"/>
                <a:gd fmla="*/ 600270 h 852" name="T29"/>
                <a:gd fmla="*/ 122631 w 625" name="T30"/>
                <a:gd fmla="*/ 613770 h 852" name="T31"/>
                <a:gd fmla="*/ 199276 w 625" name="T32"/>
                <a:gd fmla="*/ 619169 h 852" name="T33"/>
                <a:gd fmla="*/ 119025 w 625" name="T34"/>
                <a:gd fmla="*/ 658767 h 852" name="T35"/>
                <a:gd fmla="*/ 218212 w 625" name="T36"/>
                <a:gd fmla="*/ 610170 h 852" name="T37"/>
                <a:gd fmla="*/ 218212 w 625" name="T38"/>
                <a:gd fmla="*/ 578671 h 852" name="T39"/>
                <a:gd fmla="*/ 99187 w 625" name="T40"/>
                <a:gd fmla="*/ 584971 h 852" name="T41"/>
                <a:gd fmla="*/ 192964 w 625" name="T42"/>
                <a:gd fmla="*/ 683966 h 852" name="T43"/>
                <a:gd fmla="*/ 192964 w 625" name="T44"/>
                <a:gd fmla="*/ 301485 h 852" name="T45"/>
                <a:gd fmla="*/ 136157 w 625" name="T46"/>
                <a:gd fmla="*/ 318584 h 852" name="T47"/>
                <a:gd fmla="*/ 155994 w 625" name="T48"/>
                <a:gd fmla="*/ 368982 h 852" name="T49"/>
                <a:gd fmla="*/ 119025 w 625" name="T50"/>
                <a:gd fmla="*/ 382481 h 852" name="T51"/>
                <a:gd fmla="*/ 192964 w 625" name="T52"/>
                <a:gd fmla="*/ 281686 h 852" name="T53"/>
                <a:gd fmla="*/ 99187 w 625" name="T54"/>
                <a:gd fmla="*/ 380681 h 852" name="T55"/>
                <a:gd fmla="*/ 217310 w 625" name="T56"/>
                <a:gd fmla="*/ 323084 h 852" name="T57"/>
                <a:gd fmla="*/ 216408 w 625" name="T58"/>
                <a:gd fmla="*/ 296985 h 852" name="T59"/>
                <a:gd fmla="*/ 199276 w 625" name="T60"/>
                <a:gd fmla="*/ 452678 h 852" name="T61"/>
                <a:gd fmla="*/ 122631 w 625" name="T62"/>
                <a:gd fmla="*/ 471577 h 852" name="T63"/>
                <a:gd fmla="*/ 199276 w 625" name="T64"/>
                <a:gd fmla="*/ 522874 h 852" name="T65"/>
                <a:gd fmla="*/ 218212 w 625" name="T66"/>
                <a:gd fmla="*/ 438278 h 852" name="T67"/>
                <a:gd fmla="*/ 99187 w 625" name="T68"/>
                <a:gd fmla="*/ 442778 h 852" name="T69"/>
                <a:gd fmla="*/ 199276 w 625" name="T70"/>
                <a:gd fmla="*/ 541773 h 852" name="T71"/>
                <a:gd fmla="*/ 260592 w 625" name="T72"/>
                <a:gd fmla="*/ 418479 h 852" name="T73"/>
                <a:gd fmla="*/ 294856 w 625" name="T74"/>
                <a:gd fmla="*/ 650668 h 852" name="T75"/>
                <a:gd fmla="*/ 452654 w 625" name="T76"/>
                <a:gd fmla="*/ 602070 h 852" name="T77"/>
                <a:gd fmla="*/ 288544 w 625" name="T78"/>
                <a:gd fmla="*/ 644368 h 852" name="T79"/>
                <a:gd fmla="*/ 452654 w 625" name="T80"/>
                <a:gd fmla="*/ 456277 h 852" name="T81"/>
                <a:gd fmla="*/ 288544 w 625" name="T82"/>
                <a:gd fmla="*/ 368982 h 852" name="T83"/>
                <a:gd fmla="*/ 288544 w 625" name="T84"/>
                <a:gd fmla="*/ 316784 h 85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9953" name="组合 16"/>
          <p:cNvGrpSpPr/>
          <p:nvPr/>
        </p:nvGrpSpPr>
        <p:grpSpPr>
          <a:xfrm>
            <a:off x="9077325" y="2309813"/>
            <a:ext cx="1155700" cy="1155700"/>
            <a:chExt cx="1155700" cy="1155699"/>
          </a:xfrm>
        </p:grpSpPr>
        <p:sp>
          <p:nvSpPr>
            <p:cNvPr id="37913" name="Oval 33"/>
            <p:cNvSpPr>
              <a:spLocks noChangeArrowheads="1"/>
            </p:cNvSpPr>
            <p:nvPr/>
          </p:nvSpPr>
          <p:spPr bwMode="auto">
            <a:xfrm>
              <a:off x="0" y="0"/>
              <a:ext cx="1155700" cy="115569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7914" name="Freeform 36"/>
            <p:cNvSpPr>
              <a:spLocks noEditPoints="1"/>
            </p:cNvSpPr>
            <p:nvPr/>
          </p:nvSpPr>
          <p:spPr bwMode="auto">
            <a:xfrm>
              <a:off x="261937" y="217487"/>
              <a:ext cx="712788" cy="701675"/>
            </a:xfrm>
            <a:custGeom>
              <a:gdLst>
                <a:gd fmla="*/ 188097 w 792" name="T0"/>
                <a:gd fmla="*/ 307152 h 779" name="T1"/>
                <a:gd fmla="*/ 249296 w 792" name="T2"/>
                <a:gd fmla="*/ 200865 h 779" name="T3"/>
                <a:gd fmla="*/ 350994 w 792" name="T4"/>
                <a:gd fmla="*/ 290938 h 779" name="T5"/>
                <a:gd fmla="*/ 264596 w 792" name="T6"/>
                <a:gd fmla="*/ 182850 h 779" name="T7"/>
                <a:gd fmla="*/ 350994 w 792" name="T8"/>
                <a:gd fmla="*/ 290938 h 779" name="T9"/>
                <a:gd fmla="*/ 350994 w 792" name="T10"/>
                <a:gd fmla="*/ 290938 h 779" name="T11"/>
                <a:gd fmla="*/ 420293 w 792" name="T12"/>
                <a:gd fmla="*/ 174743 h 779" name="T13"/>
                <a:gd fmla="*/ 442793 w 792" name="T14"/>
                <a:gd fmla="*/ 163034 h 779" name="T15"/>
                <a:gd fmla="*/ 445493 w 792" name="T16"/>
                <a:gd fmla="*/ 182850 h 779" name="T17"/>
                <a:gd fmla="*/ 439193 w 792" name="T18"/>
                <a:gd fmla="*/ 215276 h 779" name="T19"/>
                <a:gd fmla="*/ 418493 w 792" name="T20"/>
                <a:gd fmla="*/ 207170 h 779" name="T21"/>
                <a:gd fmla="*/ 393293 w 792" name="T22"/>
                <a:gd fmla="*/ 185552 h 779" name="T23"/>
                <a:gd fmla="*/ 410393 w 792" name="T24"/>
                <a:gd fmla="*/ 172942 h 779" name="T25"/>
                <a:gd fmla="*/ 442793 w 792" name="T26"/>
                <a:gd fmla="*/ 163034 h 779" name="T27"/>
                <a:gd fmla="*/ 337494 w 792" name="T28"/>
                <a:gd fmla="*/ 308953 h 779" name="T29"/>
                <a:gd fmla="*/ 325795 w 792" name="T30"/>
                <a:gd fmla="*/ 440461 h 779" name="T31"/>
                <a:gd fmla="*/ 371694 w 792" name="T32"/>
                <a:gd fmla="*/ 320663 h 779" name="T33"/>
                <a:gd fmla="*/ 280795 w 792" name="T34"/>
                <a:gd fmla="*/ 268420 h 779" name="T35"/>
                <a:gd fmla="*/ 246596 w 792" name="T36"/>
                <a:gd fmla="*/ 280130 h 779" name="T37"/>
                <a:gd fmla="*/ 292495 w 792" name="T38"/>
                <a:gd fmla="*/ 440461 h 779" name="T39"/>
                <a:gd fmla="*/ 280795 w 792" name="T40"/>
                <a:gd fmla="*/ 268420 h 779" name="T41"/>
                <a:gd fmla="*/ 416693 w 792" name="T42"/>
                <a:gd fmla="*/ 240497 h 779" name="T43"/>
                <a:gd fmla="*/ 404993 w 792" name="T44"/>
                <a:gd fmla="*/ 440461 h 779" name="T45"/>
                <a:gd fmla="*/ 450892 w 792" name="T46"/>
                <a:gd fmla="*/ 253107 h 779" name="T47"/>
                <a:gd fmla="*/ 201597 w 792" name="T48"/>
                <a:gd fmla="*/ 351288 h 779" name="T49"/>
                <a:gd fmla="*/ 167397 w 792" name="T50"/>
                <a:gd fmla="*/ 362997 h 779" name="T51"/>
                <a:gd fmla="*/ 213296 w 792" name="T52"/>
                <a:gd fmla="*/ 440461 h 779" name="T53"/>
                <a:gd fmla="*/ 201597 w 792" name="T54"/>
                <a:gd fmla="*/ 351288 h 779" name="T55"/>
                <a:gd fmla="*/ 122398 w 792" name="T56"/>
                <a:gd fmla="*/ 440461 h 779" name="T57"/>
                <a:gd fmla="*/ 110698 w 792" name="T58"/>
                <a:gd fmla="*/ 170240 h 779" name="T59"/>
                <a:gd fmla="*/ 134098 w 792" name="T60"/>
                <a:gd fmla="*/ 170240 h 779" name="T61"/>
                <a:gd fmla="*/ 477892 w 792" name="T62"/>
                <a:gd fmla="*/ 417042 h 779" name="T63"/>
                <a:gd fmla="*/ 477892 w 792" name="T64"/>
                <a:gd fmla="*/ 440461 h 779" name="T65"/>
                <a:gd fmla="*/ 110698 w 792" name="T66"/>
                <a:gd fmla="*/ 428751 h 779" name="T67"/>
                <a:gd fmla="*/ 477892 w 792" name="T68"/>
                <a:gd fmla="*/ 417042 h 779" name="T69"/>
                <a:gd fmla="*/ 611990 w 792" name="T70"/>
                <a:gd fmla="*/ 701675 h 779" name="T71"/>
                <a:gd fmla="*/ 436493 w 792" name="T72"/>
                <a:gd fmla="*/ 566564 h 779" name="T73"/>
                <a:gd fmla="*/ 0 w 792" name="T74"/>
                <a:gd fmla="*/ 299045 h 779" name="T75"/>
                <a:gd fmla="*/ 599390 w 792" name="T76"/>
                <a:gd fmla="*/ 299045 h 779" name="T77"/>
                <a:gd fmla="*/ 677689 w 792" name="T78"/>
                <a:gd fmla="*/ 544947 h 779" name="T79"/>
                <a:gd fmla="*/ 300595 w 792" name="T80"/>
                <a:gd fmla="*/ 561160 h 779" name="T81"/>
                <a:gd fmla="*/ 561591 w 792" name="T82"/>
                <a:gd fmla="*/ 299045 h 779" name="T83"/>
                <a:gd fmla="*/ 38699 w 792" name="T84"/>
                <a:gd fmla="*/ 299045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9956" name="组合 19"/>
          <p:cNvGrpSpPr/>
          <p:nvPr/>
        </p:nvGrpSpPr>
        <p:grpSpPr>
          <a:xfrm>
            <a:off x="9124950" y="3883025"/>
            <a:ext cx="1154113" cy="1155700"/>
            <a:chExt cx="1154113" cy="1155699"/>
          </a:xfrm>
        </p:grpSpPr>
        <p:sp>
          <p:nvSpPr>
            <p:cNvPr id="37911" name="Oval 32"/>
            <p:cNvSpPr>
              <a:spLocks noChangeArrowheads="1"/>
            </p:cNvSpPr>
            <p:nvPr/>
          </p:nvSpPr>
          <p:spPr bwMode="auto">
            <a:xfrm>
              <a:off x="0" y="0"/>
              <a:ext cx="1154113" cy="115569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7912" name="Freeform 37"/>
            <p:cNvSpPr>
              <a:spLocks noEditPoints="1"/>
            </p:cNvSpPr>
            <p:nvPr/>
          </p:nvSpPr>
          <p:spPr bwMode="auto">
            <a:xfrm>
              <a:off x="268287" y="254000"/>
              <a:ext cx="658813" cy="652462"/>
            </a:xfrm>
            <a:custGeom>
              <a:gdLst>
                <a:gd fmla="*/ 594912 w 732" name="T0"/>
                <a:gd fmla="*/ 562343 h 724" name="T1"/>
                <a:gd fmla="*/ 526510 w 732" name="T2"/>
                <a:gd fmla="*/ 562343 h 724" name="T3"/>
                <a:gd fmla="*/ 431109 w 732" name="T4"/>
                <a:gd fmla="*/ 379401 h 724" name="T5"/>
                <a:gd fmla="*/ 421208 w 732" name="T6"/>
                <a:gd fmla="*/ 415449 h 724" name="T7"/>
                <a:gd fmla="*/ 369007 w 732" name="T8"/>
                <a:gd fmla="*/ 455101 h 724" name="T9"/>
                <a:gd fmla="*/ 540011 w 732" name="T10"/>
                <a:gd fmla="*/ 644351 h 724" name="T11"/>
                <a:gd fmla="*/ 649813 w 732" name="T12"/>
                <a:gd fmla="*/ 570454 h 724" name="T13"/>
                <a:gd fmla="*/ 568811 w 732" name="T14"/>
                <a:gd fmla="*/ 486643 h 724" name="T15"/>
                <a:gd fmla="*/ 449109 w 732" name="T16"/>
                <a:gd fmla="*/ 388413 h 724" name="T17"/>
                <a:gd fmla="*/ 237605 w 732" name="T18"/>
                <a:gd fmla="*/ 231606 h 724" name="T19"/>
                <a:gd fmla="*/ 273605 w 732" name="T20"/>
                <a:gd fmla="*/ 221693 h 724" name="T21"/>
                <a:gd fmla="*/ 283506 w 732" name="T22"/>
                <a:gd fmla="*/ 186546 h 724" name="T23"/>
                <a:gd fmla="*/ 292506 w 732" name="T24"/>
                <a:gd fmla="*/ 153202 h 724" name="T25"/>
                <a:gd fmla="*/ 126903 w 732" name="T26"/>
                <a:gd fmla="*/ 14419 h 724" name="T27"/>
                <a:gd fmla="*/ 104402 w 732" name="T28"/>
                <a:gd fmla="*/ 184744 h 724" name="T29"/>
                <a:gd fmla="*/ 900 w 732" name="T30"/>
                <a:gd fmla="*/ 141487 h 724" name="T31"/>
                <a:gd fmla="*/ 196204 w 732" name="T32"/>
                <a:gd fmla="*/ 281171 h 724" name="T33"/>
                <a:gd fmla="*/ 221404 w 732" name="T34"/>
                <a:gd fmla="*/ 248729 h 724" name="T35"/>
                <a:gd fmla="*/ 634513 w 732" name="T36"/>
                <a:gd fmla="*/ 63985 h 724" name="T37"/>
                <a:gd fmla="*/ 546311 w 732" name="T38"/>
                <a:gd fmla="*/ 0 h 724" name="T39"/>
                <a:gd fmla="*/ 309606 w 732" name="T40"/>
                <a:gd fmla="*/ 211780 h 724" name="T41"/>
                <a:gd fmla="*/ 275405 w 732" name="T42"/>
                <a:gd fmla="*/ 260444 h 724" name="T43"/>
                <a:gd fmla="*/ 246605 w 732" name="T44"/>
                <a:gd fmla="*/ 274863 h 724" name="T45"/>
                <a:gd fmla="*/ 250205 w 732" name="T46"/>
                <a:gd fmla="*/ 364982 h 724" name="T47"/>
                <a:gd fmla="*/ 58501 w 732" name="T48"/>
                <a:gd fmla="*/ 530801 h 724" name="T49"/>
                <a:gd fmla="*/ 37801 w 732" name="T50"/>
                <a:gd fmla="*/ 652462 h 724" name="T51"/>
                <a:gd fmla="*/ 136803 w 732" name="T52"/>
                <a:gd fmla="*/ 553331 h 724" name="T53"/>
                <a:gd fmla="*/ 291606 w 732" name="T54"/>
                <a:gd fmla="*/ 406437 h 724" name="T55"/>
                <a:gd fmla="*/ 378907 w 732" name="T56"/>
                <a:gd fmla="*/ 406437 h 724" name="T57"/>
                <a:gd fmla="*/ 404108 w 732" name="T58"/>
                <a:gd fmla="*/ 352366 h 724" name="T59"/>
                <a:gd fmla="*/ 441009 w 732" name="T60"/>
                <a:gd fmla="*/ 344255 h 724" name="T61"/>
                <a:gd fmla="*/ 634513 w 732" name="T62"/>
                <a:gd fmla="*/ 63985 h 7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9959" name="TextBox 22"/>
          <p:cNvSpPr txBox="1">
            <a:spLocks noChangeArrowheads="1"/>
          </p:cNvSpPr>
          <p:nvPr/>
        </p:nvSpPr>
        <p:spPr bwMode="auto">
          <a:xfrm>
            <a:off x="2792413" y="1157288"/>
            <a:ext cx="17589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bg1"/>
                </a:solidFill>
                <a:latin charset="-122" panose="020b0503020204020204" pitchFamily="34" typeface="微软雅黑"/>
                <a:ea charset="-122" pitchFamily="34" typeface="微软雅黑"/>
              </a:rPr>
              <a:t>添加标题</a:t>
            </a:r>
          </a:p>
        </p:txBody>
      </p:sp>
      <p:sp>
        <p:nvSpPr>
          <p:cNvPr id="39960" name="TextBox 23"/>
          <p:cNvSpPr txBox="1">
            <a:spLocks noChangeArrowheads="1"/>
          </p:cNvSpPr>
          <p:nvPr/>
        </p:nvSpPr>
        <p:spPr bwMode="auto">
          <a:xfrm>
            <a:off x="2716214" y="1673225"/>
            <a:ext cx="259238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9961" name="TextBox 24"/>
          <p:cNvSpPr txBox="1">
            <a:spLocks noChangeArrowheads="1"/>
          </p:cNvSpPr>
          <p:nvPr/>
        </p:nvSpPr>
        <p:spPr bwMode="auto">
          <a:xfrm>
            <a:off x="7197725" y="1157288"/>
            <a:ext cx="17605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b="1" lang="zh-CN" sz="2000">
                <a:solidFill>
                  <a:schemeClr val="bg1"/>
                </a:solidFill>
                <a:latin charset="-122" panose="020b0503020204020204" pitchFamily="34" typeface="微软雅黑"/>
                <a:ea charset="-122" pitchFamily="34" typeface="微软雅黑"/>
              </a:rPr>
              <a:t>添加标题</a:t>
            </a:r>
          </a:p>
        </p:txBody>
      </p:sp>
      <p:sp>
        <p:nvSpPr>
          <p:cNvPr id="39962" name="TextBox 25"/>
          <p:cNvSpPr txBox="1">
            <a:spLocks noChangeArrowheads="1"/>
          </p:cNvSpPr>
          <p:nvPr/>
        </p:nvSpPr>
        <p:spPr bwMode="auto">
          <a:xfrm>
            <a:off x="6461124" y="1673225"/>
            <a:ext cx="2592388"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9963" name="TextBox 26"/>
          <p:cNvSpPr txBox="1">
            <a:spLocks noChangeArrowheads="1"/>
          </p:cNvSpPr>
          <p:nvPr/>
        </p:nvSpPr>
        <p:spPr bwMode="auto">
          <a:xfrm>
            <a:off x="2792413" y="5732463"/>
            <a:ext cx="17589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bg1"/>
                </a:solidFill>
                <a:latin charset="-122" panose="020b0503020204020204" pitchFamily="34" typeface="微软雅黑"/>
                <a:ea charset="-122" pitchFamily="34" typeface="微软雅黑"/>
              </a:rPr>
              <a:t>添加标题</a:t>
            </a:r>
          </a:p>
        </p:txBody>
      </p:sp>
      <p:sp>
        <p:nvSpPr>
          <p:cNvPr id="39964" name="TextBox 30"/>
          <p:cNvSpPr txBox="1">
            <a:spLocks noChangeArrowheads="1"/>
          </p:cNvSpPr>
          <p:nvPr/>
        </p:nvSpPr>
        <p:spPr bwMode="auto">
          <a:xfrm>
            <a:off x="2716214" y="4460875"/>
            <a:ext cx="259238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9965" name="TextBox 31"/>
          <p:cNvSpPr txBox="1">
            <a:spLocks noChangeArrowheads="1"/>
          </p:cNvSpPr>
          <p:nvPr/>
        </p:nvSpPr>
        <p:spPr bwMode="auto">
          <a:xfrm>
            <a:off x="7197725" y="5732463"/>
            <a:ext cx="17605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b="1" lang="zh-CN" sz="2000">
                <a:solidFill>
                  <a:schemeClr val="bg1"/>
                </a:solidFill>
                <a:latin charset="-122" panose="020b0503020204020204" pitchFamily="34" typeface="微软雅黑"/>
                <a:ea charset="-122" pitchFamily="34" typeface="微软雅黑"/>
              </a:rPr>
              <a:t>添加标题</a:t>
            </a:r>
          </a:p>
        </p:txBody>
      </p:sp>
      <p:sp>
        <p:nvSpPr>
          <p:cNvPr id="39966" name="TextBox 32"/>
          <p:cNvSpPr txBox="1">
            <a:spLocks noChangeArrowheads="1"/>
          </p:cNvSpPr>
          <p:nvPr/>
        </p:nvSpPr>
        <p:spPr bwMode="auto">
          <a:xfrm>
            <a:off x="6461124" y="4460875"/>
            <a:ext cx="2592388"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39939"/>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39939"/>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39940"/>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39940"/>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39938"/>
                                        </p:tgtEl>
                                        <p:attrNameLst>
                                          <p:attrName>style.visibility</p:attrName>
                                        </p:attrNameLst>
                                      </p:cBhvr>
                                      <p:to>
                                        <p:strVal val="visible"/>
                                      </p:to>
                                    </p:set>
                                    <p:animEffect filter="barn(outVertical)" transition="in">
                                      <p:cBhvr>
                                        <p:cTn dur="500" id="15"/>
                                        <p:tgtEl>
                                          <p:spTgt spid="39938"/>
                                        </p:tgtEl>
                                      </p:cBhvr>
                                    </p:animEffect>
                                  </p:childTnLst>
                                </p:cTn>
                              </p:par>
                            </p:childTnLst>
                          </p:cTn>
                        </p:par>
                        <p:par>
                          <p:cTn fill="hold" id="16" nodeType="afterGroup">
                            <p:stCondLst>
                              <p:cond delay="500"/>
                            </p:stCondLst>
                            <p:childTnLst>
                              <p:par>
                                <p:cTn fill="hold" grpId="0" id="17" nodeType="afterEffect" presetClass="entr" presetID="22" presetSubtype="8">
                                  <p:stCondLst>
                                    <p:cond delay="0"/>
                                  </p:stCondLst>
                                  <p:childTnLst>
                                    <p:set>
                                      <p:cBhvr>
                                        <p:cTn dur="1" fill="hold" id="18">
                                          <p:stCondLst>
                                            <p:cond delay="0"/>
                                          </p:stCondLst>
                                        </p:cTn>
                                        <p:tgtEl>
                                          <p:spTgt spid="39945"/>
                                        </p:tgtEl>
                                        <p:attrNameLst>
                                          <p:attrName>style.visibility</p:attrName>
                                        </p:attrNameLst>
                                      </p:cBhvr>
                                      <p:to>
                                        <p:strVal val="visible"/>
                                      </p:to>
                                    </p:set>
                                    <p:animEffect filter="wipe(left)" transition="in">
                                      <p:cBhvr>
                                        <p:cTn dur="500" id="19"/>
                                        <p:tgtEl>
                                          <p:spTgt spid="39945"/>
                                        </p:tgtEl>
                                      </p:cBhvr>
                                    </p:animEffect>
                                  </p:childTnLst>
                                </p:cTn>
                              </p:par>
                            </p:childTnLst>
                          </p:cTn>
                        </p:par>
                        <p:par>
                          <p:cTn fill="hold" id="20" nodeType="afterGroup">
                            <p:stCondLst>
                              <p:cond delay="1000"/>
                            </p:stCondLst>
                            <p:childTnLst>
                              <p:par>
                                <p:cTn fill="hold" grpId="0" id="21" nodeType="afterEffect" presetClass="entr" presetID="31" presetSubtype="0">
                                  <p:stCondLst>
                                    <p:cond delay="0"/>
                                  </p:stCondLst>
                                  <p:childTnLst>
                                    <p:set>
                                      <p:cBhvr>
                                        <p:cTn dur="1" fill="hold" id="22">
                                          <p:stCondLst>
                                            <p:cond delay="0"/>
                                          </p:stCondLst>
                                        </p:cTn>
                                        <p:tgtEl>
                                          <p:spTgt spid="39946"/>
                                        </p:tgtEl>
                                        <p:attrNameLst>
                                          <p:attrName>style.visibility</p:attrName>
                                        </p:attrNameLst>
                                      </p:cBhvr>
                                      <p:to>
                                        <p:strVal val="visible"/>
                                      </p:to>
                                    </p:set>
                                    <p:anim calcmode="lin" valueType="num">
                                      <p:cBhvr>
                                        <p:cTn dur="1000" fill="hold" id="23"/>
                                        <p:tgtEl>
                                          <p:spTgt spid="39946"/>
                                        </p:tgtEl>
                                        <p:attrNameLst>
                                          <p:attrName>ppt_w</p:attrName>
                                        </p:attrNameLst>
                                      </p:cBhvr>
                                      <p:tavLst>
                                        <p:tav tm="0">
                                          <p:val>
                                            <p:fltVal val="0"/>
                                          </p:val>
                                        </p:tav>
                                        <p:tav tm="100000">
                                          <p:val>
                                            <p:strVal val="#ppt_w"/>
                                          </p:val>
                                        </p:tav>
                                      </p:tavLst>
                                    </p:anim>
                                    <p:anim calcmode="lin" valueType="num">
                                      <p:cBhvr>
                                        <p:cTn dur="1000" fill="hold" id="24"/>
                                        <p:tgtEl>
                                          <p:spTgt spid="39946"/>
                                        </p:tgtEl>
                                        <p:attrNameLst>
                                          <p:attrName>ppt_h</p:attrName>
                                        </p:attrNameLst>
                                      </p:cBhvr>
                                      <p:tavLst>
                                        <p:tav tm="0">
                                          <p:val>
                                            <p:fltVal val="0"/>
                                          </p:val>
                                        </p:tav>
                                        <p:tav tm="100000">
                                          <p:val>
                                            <p:strVal val="#ppt_h"/>
                                          </p:val>
                                        </p:tav>
                                      </p:tavLst>
                                    </p:anim>
                                    <p:anim calcmode="lin" valueType="num">
                                      <p:cBhvr>
                                        <p:cTn dur="1000" fill="hold" id="25"/>
                                        <p:tgtEl>
                                          <p:spTgt spid="39946"/>
                                        </p:tgtEl>
                                        <p:attrNameLst>
                                          <p:attrName>style.rotation</p:attrName>
                                        </p:attrNameLst>
                                      </p:cBhvr>
                                      <p:tavLst>
                                        <p:tav tm="0">
                                          <p:val>
                                            <p:fltVal val="90"/>
                                          </p:val>
                                        </p:tav>
                                        <p:tav tm="100000">
                                          <p:val>
                                            <p:fltVal val="0"/>
                                          </p:val>
                                        </p:tav>
                                      </p:tavLst>
                                    </p:anim>
                                    <p:animEffect filter="fade" transition="in">
                                      <p:cBhvr>
                                        <p:cTn dur="1000" id="26"/>
                                        <p:tgtEl>
                                          <p:spTgt spid="39946"/>
                                        </p:tgtEl>
                                      </p:cBhvr>
                                    </p:animEffect>
                                  </p:childTnLst>
                                </p:cTn>
                              </p:par>
                            </p:childTnLst>
                          </p:cTn>
                        </p:par>
                        <p:par>
                          <p:cTn fill="hold" id="27" nodeType="afterGroup">
                            <p:stCondLst>
                              <p:cond delay="2000"/>
                            </p:stCondLst>
                            <p:childTnLst>
                              <p:par>
                                <p:cTn fill="hold" id="28" nodeType="afterEffect" presetClass="entr" presetID="1" presetSubtype="0">
                                  <p:stCondLst>
                                    <p:cond delay="0"/>
                                  </p:stCondLst>
                                  <p:childTnLst>
                                    <p:set>
                                      <p:cBhvr>
                                        <p:cTn dur="1" fill="hold" id="29">
                                          <p:stCondLst>
                                            <p:cond delay="0"/>
                                          </p:stCondLst>
                                        </p:cTn>
                                        <p:tgtEl>
                                          <p:spTgt spid="39956"/>
                                        </p:tgtEl>
                                        <p:attrNameLst>
                                          <p:attrName>style.visibility</p:attrName>
                                        </p:attrNameLst>
                                      </p:cBhvr>
                                      <p:to>
                                        <p:strVal val="visible"/>
                                      </p:to>
                                    </p:set>
                                  </p:childTnLst>
                                </p:cTn>
                              </p:par>
                              <p:par>
                                <p:cTn fill="hold" id="30" nodeType="withEffect" presetClass="entr" presetID="1" presetSubtype="0">
                                  <p:stCondLst>
                                    <p:cond delay="0"/>
                                  </p:stCondLst>
                                  <p:childTnLst>
                                    <p:set>
                                      <p:cBhvr>
                                        <p:cTn dur="1" fill="hold" id="31">
                                          <p:stCondLst>
                                            <p:cond delay="0"/>
                                          </p:stCondLst>
                                        </p:cTn>
                                        <p:tgtEl>
                                          <p:spTgt spid="39947"/>
                                        </p:tgtEl>
                                        <p:attrNameLst>
                                          <p:attrName>style.visibility</p:attrName>
                                        </p:attrNameLst>
                                      </p:cBhvr>
                                      <p:to>
                                        <p:strVal val="visible"/>
                                      </p:to>
                                    </p:set>
                                  </p:childTnLst>
                                </p:cTn>
                              </p:par>
                              <p:par>
                                <p:cTn fill="hold" id="32" nodeType="withEffect" presetClass="entr" presetID="1" presetSubtype="0">
                                  <p:stCondLst>
                                    <p:cond delay="0"/>
                                  </p:stCondLst>
                                  <p:childTnLst>
                                    <p:set>
                                      <p:cBhvr>
                                        <p:cTn dur="1" fill="hold" id="33">
                                          <p:stCondLst>
                                            <p:cond delay="0"/>
                                          </p:stCondLst>
                                        </p:cTn>
                                        <p:tgtEl>
                                          <p:spTgt spid="39950"/>
                                        </p:tgtEl>
                                        <p:attrNameLst>
                                          <p:attrName>style.visibility</p:attrName>
                                        </p:attrNameLst>
                                      </p:cBhvr>
                                      <p:to>
                                        <p:strVal val="visible"/>
                                      </p:to>
                                    </p:set>
                                  </p:childTnLst>
                                </p:cTn>
                              </p:par>
                              <p:par>
                                <p:cTn fill="hold" id="34" nodeType="withEffect" presetClass="entr" presetID="1" presetSubtype="0">
                                  <p:stCondLst>
                                    <p:cond delay="0"/>
                                  </p:stCondLst>
                                  <p:childTnLst>
                                    <p:set>
                                      <p:cBhvr>
                                        <p:cTn dur="1" fill="hold" id="35">
                                          <p:stCondLst>
                                            <p:cond delay="0"/>
                                          </p:stCondLst>
                                        </p:cTn>
                                        <p:tgtEl>
                                          <p:spTgt spid="39953"/>
                                        </p:tgtEl>
                                        <p:attrNameLst>
                                          <p:attrName>style.visibility</p:attrName>
                                        </p:attrNameLst>
                                      </p:cBhvr>
                                      <p:to>
                                        <p:strVal val="visible"/>
                                      </p:to>
                                    </p:set>
                                  </p:childTnLst>
                                </p:cTn>
                              </p:par>
                              <p:par>
                                <p:cTn accel="50000" decel="50000" fill="hold" id="36" nodeType="withEffect" presetClass="path" presetID="56" presetSubtype="0">
                                  <p:stCondLst>
                                    <p:cond delay="0"/>
                                  </p:stCondLst>
                                  <p:childTnLst>
                                    <p:animMotion origin="layout" path="M 1.46481E-06 -2.96296E-06 L -0.313 -0.10856" pathEditMode="relative" ptsTypes="AA" rAng="0">
                                      <p:cBhvr>
                                        <p:cTn dur="1000" fill="hold" id="37" spd="-99900"/>
                                        <p:tgtEl>
                                          <p:spTgt spid="39956"/>
                                        </p:tgtEl>
                                        <p:attrNameLst>
                                          <p:attrName>ppt_x,ppt_y</p:attrName>
                                        </p:attrNameLst>
                                      </p:cBhvr>
                                      <p:rCtr x="-15500" y="-5300"/>
                                    </p:animMotion>
                                  </p:childTnLst>
                                </p:cTn>
                              </p:par>
                              <p:par>
                                <p:cTn accel="50000" decel="50000" fill="hold" id="38" nodeType="withEffect" presetClass="path" presetID="56" presetSubtype="0">
                                  <p:stCondLst>
                                    <p:cond delay="0"/>
                                  </p:stCondLst>
                                  <p:childTnLst>
                                    <p:animMotion origin="layout" path="M 1.67816E-07 4.81481E-06 L 0.30831 0.12546" pathEditMode="relative" ptsTypes="AA" rAng="0">
                                      <p:cBhvr>
                                        <p:cTn dur="1000" fill="hold" id="39" spd="-99900"/>
                                        <p:tgtEl>
                                          <p:spTgt spid="39947"/>
                                        </p:tgtEl>
                                        <p:attrNameLst>
                                          <p:attrName>ppt_x,ppt_y</p:attrName>
                                        </p:attrNameLst>
                                      </p:cBhvr>
                                      <p:rCtr x="15400" y="6300"/>
                                    </p:animMotion>
                                  </p:childTnLst>
                                </p:cTn>
                              </p:par>
                              <p:par>
                                <p:cTn accel="50000" decel="50000" fill="hold" id="40" nodeType="withEffect" presetClass="path" presetID="56" presetSubtype="0">
                                  <p:stCondLst>
                                    <p:cond delay="0"/>
                                  </p:stCondLst>
                                  <p:childTnLst>
                                    <p:animMotion origin="layout" path="M -1.26838E-06 -4.81481E-06 L 0.30623 -0.10416" pathEditMode="relative" ptsTypes="AA" rAng="0">
                                      <p:cBhvr>
                                        <p:cTn dur="1000" fill="hold" id="41" spd="-99900"/>
                                        <p:tgtEl>
                                          <p:spTgt spid="39950"/>
                                        </p:tgtEl>
                                        <p:attrNameLst>
                                          <p:attrName>ppt_x,ppt_y</p:attrName>
                                        </p:attrNameLst>
                                      </p:cBhvr>
                                      <p:rCtr x="15300" y="-5100"/>
                                    </p:animMotion>
                                  </p:childTnLst>
                                </p:cTn>
                              </p:par>
                              <p:par>
                                <p:cTn accel="50000" decel="50000" fill="hold" id="42" nodeType="withEffect" presetClass="path" presetID="56" presetSubtype="0">
                                  <p:stCondLst>
                                    <p:cond delay="0"/>
                                  </p:stCondLst>
                                  <p:childTnLst>
                                    <p:animMotion origin="layout" path="M 4.06791E-06 -4.81481E-06 L -0.30923 0.12084" pathEditMode="relative" ptsTypes="AA" rAng="0">
                                      <p:cBhvr>
                                        <p:cTn dur="1000" fill="hold" id="43" spd="-99900"/>
                                        <p:tgtEl>
                                          <p:spTgt spid="39953"/>
                                        </p:tgtEl>
                                        <p:attrNameLst>
                                          <p:attrName>ppt_x,ppt_y</p:attrName>
                                        </p:attrNameLst>
                                      </p:cBhvr>
                                      <p:rCtr x="-15400" y="6000"/>
                                    </p:animMotion>
                                  </p:childTnLst>
                                </p:cTn>
                              </p:par>
                            </p:childTnLst>
                          </p:cTn>
                        </p:par>
                        <p:par>
                          <p:cTn fill="hold" id="44" nodeType="afterGroup">
                            <p:stCondLst>
                              <p:cond delay="3000"/>
                            </p:stCondLst>
                            <p:childTnLst>
                              <p:par>
                                <p:cTn fill="hold" grpId="0" id="45" nodeType="afterEffect" presetClass="entr" presetID="22" presetSubtype="8">
                                  <p:stCondLst>
                                    <p:cond delay="0"/>
                                  </p:stCondLst>
                                  <p:childTnLst>
                                    <p:set>
                                      <p:cBhvr>
                                        <p:cTn dur="1" fill="hold" id="46">
                                          <p:stCondLst>
                                            <p:cond delay="0"/>
                                          </p:stCondLst>
                                        </p:cTn>
                                        <p:tgtEl>
                                          <p:spTgt spid="39941"/>
                                        </p:tgtEl>
                                        <p:attrNameLst>
                                          <p:attrName>style.visibility</p:attrName>
                                        </p:attrNameLst>
                                      </p:cBhvr>
                                      <p:to>
                                        <p:strVal val="visible"/>
                                      </p:to>
                                    </p:set>
                                    <p:animEffect filter="wipe(left)" transition="in">
                                      <p:cBhvr>
                                        <p:cTn dur="500" id="47"/>
                                        <p:tgtEl>
                                          <p:spTgt spid="39941"/>
                                        </p:tgtEl>
                                      </p:cBhvr>
                                    </p:animEffect>
                                  </p:childTnLst>
                                </p:cTn>
                              </p:par>
                              <p:par>
                                <p:cTn fill="hold" grpId="0" id="48" nodeType="withEffect" presetClass="entr" presetID="22" presetSubtype="2">
                                  <p:stCondLst>
                                    <p:cond delay="0"/>
                                  </p:stCondLst>
                                  <p:childTnLst>
                                    <p:set>
                                      <p:cBhvr>
                                        <p:cTn dur="1" fill="hold" id="49">
                                          <p:stCondLst>
                                            <p:cond delay="0"/>
                                          </p:stCondLst>
                                        </p:cTn>
                                        <p:tgtEl>
                                          <p:spTgt spid="39942"/>
                                        </p:tgtEl>
                                        <p:attrNameLst>
                                          <p:attrName>style.visibility</p:attrName>
                                        </p:attrNameLst>
                                      </p:cBhvr>
                                      <p:to>
                                        <p:strVal val="visible"/>
                                      </p:to>
                                    </p:set>
                                    <p:animEffect filter="wipe(right)" transition="in">
                                      <p:cBhvr>
                                        <p:cTn dur="500" id="50"/>
                                        <p:tgtEl>
                                          <p:spTgt spid="39942"/>
                                        </p:tgtEl>
                                      </p:cBhvr>
                                    </p:animEffect>
                                  </p:childTnLst>
                                </p:cTn>
                              </p:par>
                              <p:par>
                                <p:cTn fill="hold" grpId="0" id="51" nodeType="withEffect" presetClass="entr" presetID="22" presetSubtype="2">
                                  <p:stCondLst>
                                    <p:cond delay="0"/>
                                  </p:stCondLst>
                                  <p:childTnLst>
                                    <p:set>
                                      <p:cBhvr>
                                        <p:cTn dur="1" fill="hold" id="52">
                                          <p:stCondLst>
                                            <p:cond delay="0"/>
                                          </p:stCondLst>
                                        </p:cTn>
                                        <p:tgtEl>
                                          <p:spTgt spid="39944"/>
                                        </p:tgtEl>
                                        <p:attrNameLst>
                                          <p:attrName>style.visibility</p:attrName>
                                        </p:attrNameLst>
                                      </p:cBhvr>
                                      <p:to>
                                        <p:strVal val="visible"/>
                                      </p:to>
                                    </p:set>
                                    <p:animEffect filter="wipe(right)" transition="in">
                                      <p:cBhvr>
                                        <p:cTn dur="500" id="53"/>
                                        <p:tgtEl>
                                          <p:spTgt spid="39944"/>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39943"/>
                                        </p:tgtEl>
                                        <p:attrNameLst>
                                          <p:attrName>style.visibility</p:attrName>
                                        </p:attrNameLst>
                                      </p:cBhvr>
                                      <p:to>
                                        <p:strVal val="visible"/>
                                      </p:to>
                                    </p:set>
                                    <p:animEffect filter="wipe(left)" transition="in">
                                      <p:cBhvr>
                                        <p:cTn dur="500" id="56"/>
                                        <p:tgtEl>
                                          <p:spTgt spid="39943"/>
                                        </p:tgtEl>
                                      </p:cBhvr>
                                    </p:animEffect>
                                  </p:childTnLst>
                                </p:cTn>
                              </p:par>
                            </p:childTnLst>
                          </p:cTn>
                        </p:par>
                        <p:par>
                          <p:cTn fill="hold" id="57" nodeType="afterGroup">
                            <p:stCondLst>
                              <p:cond delay="3500"/>
                            </p:stCondLst>
                            <p:childTnLst>
                              <p:par>
                                <p:cTn fill="hold" grpId="0" id="58" nodeType="afterEffect" presetClass="entr" presetID="47" presetSubtype="0">
                                  <p:stCondLst>
                                    <p:cond delay="0"/>
                                  </p:stCondLst>
                                  <p:childTnLst>
                                    <p:set>
                                      <p:cBhvr>
                                        <p:cTn dur="1" fill="hold" id="59">
                                          <p:stCondLst>
                                            <p:cond delay="0"/>
                                          </p:stCondLst>
                                        </p:cTn>
                                        <p:tgtEl>
                                          <p:spTgt spid="39959"/>
                                        </p:tgtEl>
                                        <p:attrNameLst>
                                          <p:attrName>style.visibility</p:attrName>
                                        </p:attrNameLst>
                                      </p:cBhvr>
                                      <p:to>
                                        <p:strVal val="visible"/>
                                      </p:to>
                                    </p:set>
                                    <p:animEffect filter="fade" transition="in">
                                      <p:cBhvr>
                                        <p:cTn dur="1000" id="60"/>
                                        <p:tgtEl>
                                          <p:spTgt spid="39959"/>
                                        </p:tgtEl>
                                      </p:cBhvr>
                                    </p:animEffect>
                                    <p:anim calcmode="lin" valueType="num">
                                      <p:cBhvr>
                                        <p:cTn dur="1000" fill="hold" id="61"/>
                                        <p:tgtEl>
                                          <p:spTgt spid="39959"/>
                                        </p:tgtEl>
                                        <p:attrNameLst>
                                          <p:attrName>ppt_x</p:attrName>
                                        </p:attrNameLst>
                                      </p:cBhvr>
                                      <p:tavLst>
                                        <p:tav tm="0">
                                          <p:val>
                                            <p:strVal val="#ppt_x"/>
                                          </p:val>
                                        </p:tav>
                                        <p:tav tm="100000">
                                          <p:val>
                                            <p:strVal val="#ppt_x"/>
                                          </p:val>
                                        </p:tav>
                                      </p:tavLst>
                                    </p:anim>
                                    <p:anim calcmode="lin" valueType="num">
                                      <p:cBhvr>
                                        <p:cTn dur="1000" fill="hold" id="62"/>
                                        <p:tgtEl>
                                          <p:spTgt spid="39959"/>
                                        </p:tgtEl>
                                        <p:attrNameLst>
                                          <p:attrName>ppt_y</p:attrName>
                                        </p:attrNameLst>
                                      </p:cBhvr>
                                      <p:tavLst>
                                        <p:tav tm="0">
                                          <p:val>
                                            <p:strVal val="#ppt_y-.1"/>
                                          </p:val>
                                        </p:tav>
                                        <p:tav tm="100000">
                                          <p:val>
                                            <p:strVal val="#ppt_y"/>
                                          </p:val>
                                        </p:tav>
                                      </p:tavLst>
                                    </p:anim>
                                  </p:childTnLst>
                                </p:cTn>
                              </p:par>
                              <p:par>
                                <p:cTn fill="hold" grpId="0" id="63" nodeType="withEffect" presetClass="entr" presetID="47" presetSubtype="0">
                                  <p:stCondLst>
                                    <p:cond delay="0"/>
                                  </p:stCondLst>
                                  <p:childTnLst>
                                    <p:set>
                                      <p:cBhvr>
                                        <p:cTn dur="1" fill="hold" id="64">
                                          <p:stCondLst>
                                            <p:cond delay="0"/>
                                          </p:stCondLst>
                                        </p:cTn>
                                        <p:tgtEl>
                                          <p:spTgt spid="39961"/>
                                        </p:tgtEl>
                                        <p:attrNameLst>
                                          <p:attrName>style.visibility</p:attrName>
                                        </p:attrNameLst>
                                      </p:cBhvr>
                                      <p:to>
                                        <p:strVal val="visible"/>
                                      </p:to>
                                    </p:set>
                                    <p:animEffect filter="fade" transition="in">
                                      <p:cBhvr>
                                        <p:cTn dur="1000" id="65"/>
                                        <p:tgtEl>
                                          <p:spTgt spid="39961"/>
                                        </p:tgtEl>
                                      </p:cBhvr>
                                    </p:animEffect>
                                    <p:anim calcmode="lin" valueType="num">
                                      <p:cBhvr>
                                        <p:cTn dur="1000" fill="hold" id="66"/>
                                        <p:tgtEl>
                                          <p:spTgt spid="39961"/>
                                        </p:tgtEl>
                                        <p:attrNameLst>
                                          <p:attrName>ppt_x</p:attrName>
                                        </p:attrNameLst>
                                      </p:cBhvr>
                                      <p:tavLst>
                                        <p:tav tm="0">
                                          <p:val>
                                            <p:strVal val="#ppt_x"/>
                                          </p:val>
                                        </p:tav>
                                        <p:tav tm="100000">
                                          <p:val>
                                            <p:strVal val="#ppt_x"/>
                                          </p:val>
                                        </p:tav>
                                      </p:tavLst>
                                    </p:anim>
                                    <p:anim calcmode="lin" valueType="num">
                                      <p:cBhvr>
                                        <p:cTn dur="1000" fill="hold" id="67"/>
                                        <p:tgtEl>
                                          <p:spTgt spid="39961"/>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39965"/>
                                        </p:tgtEl>
                                        <p:attrNameLst>
                                          <p:attrName>style.visibility</p:attrName>
                                        </p:attrNameLst>
                                      </p:cBhvr>
                                      <p:to>
                                        <p:strVal val="visible"/>
                                      </p:to>
                                    </p:set>
                                    <p:animEffect filter="fade" transition="in">
                                      <p:cBhvr>
                                        <p:cTn dur="1000" id="70"/>
                                        <p:tgtEl>
                                          <p:spTgt spid="39965"/>
                                        </p:tgtEl>
                                      </p:cBhvr>
                                    </p:animEffect>
                                    <p:anim calcmode="lin" valueType="num">
                                      <p:cBhvr>
                                        <p:cTn dur="1000" fill="hold" id="71"/>
                                        <p:tgtEl>
                                          <p:spTgt spid="39965"/>
                                        </p:tgtEl>
                                        <p:attrNameLst>
                                          <p:attrName>ppt_x</p:attrName>
                                        </p:attrNameLst>
                                      </p:cBhvr>
                                      <p:tavLst>
                                        <p:tav tm="0">
                                          <p:val>
                                            <p:strVal val="#ppt_x"/>
                                          </p:val>
                                        </p:tav>
                                        <p:tav tm="100000">
                                          <p:val>
                                            <p:strVal val="#ppt_x"/>
                                          </p:val>
                                        </p:tav>
                                      </p:tavLst>
                                    </p:anim>
                                    <p:anim calcmode="lin" valueType="num">
                                      <p:cBhvr>
                                        <p:cTn dur="1000" fill="hold" id="72"/>
                                        <p:tgtEl>
                                          <p:spTgt spid="39965"/>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39963"/>
                                        </p:tgtEl>
                                        <p:attrNameLst>
                                          <p:attrName>style.visibility</p:attrName>
                                        </p:attrNameLst>
                                      </p:cBhvr>
                                      <p:to>
                                        <p:strVal val="visible"/>
                                      </p:to>
                                    </p:set>
                                    <p:animEffect filter="fade" transition="in">
                                      <p:cBhvr>
                                        <p:cTn dur="1000" id="75"/>
                                        <p:tgtEl>
                                          <p:spTgt spid="39963"/>
                                        </p:tgtEl>
                                      </p:cBhvr>
                                    </p:animEffect>
                                    <p:anim calcmode="lin" valueType="num">
                                      <p:cBhvr>
                                        <p:cTn dur="1000" fill="hold" id="76"/>
                                        <p:tgtEl>
                                          <p:spTgt spid="39963"/>
                                        </p:tgtEl>
                                        <p:attrNameLst>
                                          <p:attrName>ppt_x</p:attrName>
                                        </p:attrNameLst>
                                      </p:cBhvr>
                                      <p:tavLst>
                                        <p:tav tm="0">
                                          <p:val>
                                            <p:strVal val="#ppt_x"/>
                                          </p:val>
                                        </p:tav>
                                        <p:tav tm="100000">
                                          <p:val>
                                            <p:strVal val="#ppt_x"/>
                                          </p:val>
                                        </p:tav>
                                      </p:tavLst>
                                    </p:anim>
                                    <p:anim calcmode="lin" valueType="num">
                                      <p:cBhvr>
                                        <p:cTn dur="1000" fill="hold" id="77"/>
                                        <p:tgtEl>
                                          <p:spTgt spid="39963"/>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4500"/>
                            </p:stCondLst>
                            <p:childTnLst>
                              <p:par>
                                <p:cTn fill="hold" grpId="0" id="79" nodeType="afterEffect" presetClass="entr" presetID="22" presetSubtype="1">
                                  <p:stCondLst>
                                    <p:cond delay="0"/>
                                  </p:stCondLst>
                                  <p:childTnLst>
                                    <p:set>
                                      <p:cBhvr>
                                        <p:cTn dur="1" fill="hold" id="80">
                                          <p:stCondLst>
                                            <p:cond delay="0"/>
                                          </p:stCondLst>
                                        </p:cTn>
                                        <p:tgtEl>
                                          <p:spTgt spid="39960"/>
                                        </p:tgtEl>
                                        <p:attrNameLst>
                                          <p:attrName>style.visibility</p:attrName>
                                        </p:attrNameLst>
                                      </p:cBhvr>
                                      <p:to>
                                        <p:strVal val="visible"/>
                                      </p:to>
                                    </p:set>
                                    <p:animEffect filter="wipe(up)" transition="in">
                                      <p:cBhvr>
                                        <p:cTn dur="500" id="81"/>
                                        <p:tgtEl>
                                          <p:spTgt spid="39960"/>
                                        </p:tgtEl>
                                      </p:cBhvr>
                                    </p:animEffect>
                                  </p:childTnLst>
                                </p:cTn>
                              </p:par>
                              <p:par>
                                <p:cTn fill="hold" grpId="0" id="82" nodeType="withEffect" presetClass="entr" presetID="22" presetSubtype="1">
                                  <p:stCondLst>
                                    <p:cond delay="0"/>
                                  </p:stCondLst>
                                  <p:childTnLst>
                                    <p:set>
                                      <p:cBhvr>
                                        <p:cTn dur="1" fill="hold" id="83">
                                          <p:stCondLst>
                                            <p:cond delay="0"/>
                                          </p:stCondLst>
                                        </p:cTn>
                                        <p:tgtEl>
                                          <p:spTgt spid="39962"/>
                                        </p:tgtEl>
                                        <p:attrNameLst>
                                          <p:attrName>style.visibility</p:attrName>
                                        </p:attrNameLst>
                                      </p:cBhvr>
                                      <p:to>
                                        <p:strVal val="visible"/>
                                      </p:to>
                                    </p:set>
                                    <p:animEffect filter="wipe(up)" transition="in">
                                      <p:cBhvr>
                                        <p:cTn dur="500" id="84"/>
                                        <p:tgtEl>
                                          <p:spTgt spid="39962"/>
                                        </p:tgtEl>
                                      </p:cBhvr>
                                    </p:animEffect>
                                  </p:childTnLst>
                                </p:cTn>
                              </p:par>
                              <p:par>
                                <p:cTn fill="hold" grpId="0" id="85" nodeType="withEffect" presetClass="entr" presetID="22" presetSubtype="4">
                                  <p:stCondLst>
                                    <p:cond delay="0"/>
                                  </p:stCondLst>
                                  <p:childTnLst>
                                    <p:set>
                                      <p:cBhvr>
                                        <p:cTn dur="1" fill="hold" id="86">
                                          <p:stCondLst>
                                            <p:cond delay="0"/>
                                          </p:stCondLst>
                                        </p:cTn>
                                        <p:tgtEl>
                                          <p:spTgt spid="39964"/>
                                        </p:tgtEl>
                                        <p:attrNameLst>
                                          <p:attrName>style.visibility</p:attrName>
                                        </p:attrNameLst>
                                      </p:cBhvr>
                                      <p:to>
                                        <p:strVal val="visible"/>
                                      </p:to>
                                    </p:set>
                                    <p:animEffect filter="wipe(down)" transition="in">
                                      <p:cBhvr>
                                        <p:cTn dur="500" id="87"/>
                                        <p:tgtEl>
                                          <p:spTgt spid="39964"/>
                                        </p:tgtEl>
                                      </p:cBhvr>
                                    </p:animEffect>
                                  </p:childTnLst>
                                </p:cTn>
                              </p:par>
                              <p:par>
                                <p:cTn fill="hold" grpId="0" id="88" nodeType="withEffect" presetClass="entr" presetID="22" presetSubtype="4">
                                  <p:stCondLst>
                                    <p:cond delay="0"/>
                                  </p:stCondLst>
                                  <p:childTnLst>
                                    <p:set>
                                      <p:cBhvr>
                                        <p:cTn dur="1" fill="hold" id="89">
                                          <p:stCondLst>
                                            <p:cond delay="0"/>
                                          </p:stCondLst>
                                        </p:cTn>
                                        <p:tgtEl>
                                          <p:spTgt spid="39966"/>
                                        </p:tgtEl>
                                        <p:attrNameLst>
                                          <p:attrName>style.visibility</p:attrName>
                                        </p:attrNameLst>
                                      </p:cBhvr>
                                      <p:to>
                                        <p:strVal val="visible"/>
                                      </p:to>
                                    </p:set>
                                    <p:animEffect filter="wipe(down)" transition="in">
                                      <p:cBhvr>
                                        <p:cTn dur="500" id="90"/>
                                        <p:tgtEl>
                                          <p:spTgt spid="399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938"/>
      <p:bldP grpId="0" spid="39939"/>
      <p:bldP grpId="1" spid="39939"/>
      <p:bldP grpId="0" spid="39940"/>
      <p:bldP grpId="1" spid="39940"/>
      <p:bldP grpId="0" spid="39941"/>
      <p:bldP grpId="0" spid="39942"/>
      <p:bldP grpId="0" spid="39943"/>
      <p:bldP grpId="0" spid="39944"/>
      <p:bldP grpId="0" spid="39945"/>
      <p:bldP grpId="0" spid="39946"/>
      <p:bldP grpId="0" spid="39959"/>
      <p:bldP grpId="0" spid="39960"/>
      <p:bldP grpId="0" spid="39961"/>
      <p:bldP grpId="0" spid="39962"/>
      <p:bldP grpId="0" spid="39963"/>
      <p:bldP grpId="0" spid="39964"/>
      <p:bldP grpId="0" spid="39965"/>
      <p:bldP grpId="0" spid="3996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62"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40963"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4"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5" name="Oval 6"/>
          <p:cNvSpPr>
            <a:spLocks noChangeArrowheads="1"/>
          </p:cNvSpPr>
          <p:nvPr/>
        </p:nvSpPr>
        <p:spPr bwMode="auto">
          <a:xfrm>
            <a:off x="7380288" y="2809875"/>
            <a:ext cx="1806575" cy="1804988"/>
          </a:xfrm>
          <a:prstGeom prst="ellipse">
            <a:avLst/>
          </a:prstGeom>
          <a:solidFill>
            <a:srgbClr val="C7C7C7"/>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0966" name="Freeform 7"/>
          <p:cNvSpPr/>
          <p:nvPr/>
        </p:nvSpPr>
        <p:spPr bwMode="auto">
          <a:xfrm>
            <a:off x="3406775" y="1635125"/>
            <a:ext cx="1292225" cy="4079875"/>
          </a:xfrm>
          <a:custGeom>
            <a:gdLst>
              <a:gd fmla="*/ 1292225 w 1750" name="T0"/>
              <a:gd fmla="*/ 200783 h 5527" name="T1"/>
              <a:gd fmla="*/ 231862 w 1750" name="T2"/>
              <a:gd fmla="*/ 2050641 h 5527" name="T3"/>
              <a:gd fmla="*/ 1254566 w 1750" name="T4"/>
              <a:gd fmla="*/ 3878354 h 5527" name="T5"/>
              <a:gd fmla="*/ 1138635 w 1750" name="T6"/>
              <a:gd fmla="*/ 4079875 h 5527" name="T7"/>
              <a:gd fmla="*/ 0 w 1750" name="T8"/>
              <a:gd fmla="*/ 2050641 h 5527" name="T9"/>
              <a:gd fmla="*/ 1176294 w 1750" name="T10"/>
              <a:gd fmla="*/ 0 h 5527" name="T11"/>
              <a:gd fmla="*/ 1292225 w 1750" name="T12"/>
              <a:gd fmla="*/ 200783 h 552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7C7C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7" name="Oval 8"/>
          <p:cNvSpPr>
            <a:spLocks noChangeArrowheads="1"/>
          </p:cNvSpPr>
          <p:nvPr/>
        </p:nvSpPr>
        <p:spPr bwMode="auto">
          <a:xfrm>
            <a:off x="3806825" y="1196975"/>
            <a:ext cx="1219200" cy="122078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0968" name="Oval 9"/>
          <p:cNvSpPr>
            <a:spLocks noChangeArrowheads="1"/>
          </p:cNvSpPr>
          <p:nvPr/>
        </p:nvSpPr>
        <p:spPr bwMode="auto">
          <a:xfrm>
            <a:off x="2930525" y="3055938"/>
            <a:ext cx="1220788" cy="12192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0969" name="Oval 10"/>
          <p:cNvSpPr>
            <a:spLocks noChangeArrowheads="1"/>
          </p:cNvSpPr>
          <p:nvPr/>
        </p:nvSpPr>
        <p:spPr bwMode="auto">
          <a:xfrm>
            <a:off x="3930650" y="4857750"/>
            <a:ext cx="1220788" cy="12192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0970" name="Line 11"/>
          <p:cNvSpPr>
            <a:spLocks noChangeShapeType="1"/>
          </p:cNvSpPr>
          <p:nvPr/>
        </p:nvSpPr>
        <p:spPr bwMode="auto">
          <a:xfrm>
            <a:off x="5275263" y="1990725"/>
            <a:ext cx="2095500" cy="1206500"/>
          </a:xfrm>
          <a:prstGeom prst="line">
            <a:avLst/>
          </a:prstGeom>
          <a:noFill/>
          <a:ln w="12700">
            <a:solidFill>
              <a:srgbClr val="2E2C2C"/>
            </a:solidFill>
            <a:round/>
            <a:tailEnd len="lg" type="triangle" w="lg"/>
          </a:ln>
          <a:extLst>
            <a:ext uri="{909E8E84-426E-40DD-AFC4-6F175D3DCCD1}">
              <a14:hiddenFill>
                <a:noFill/>
              </a14:hiddenFill>
            </a:ext>
          </a:extLst>
        </p:spPr>
        <p:txBody>
          <a:bodyPr/>
          <a:lstStyle/>
          <a:p>
            <a:endParaRPr altLang="en-US" lang="zh-CN"/>
          </a:p>
        </p:txBody>
      </p:sp>
      <p:sp>
        <p:nvSpPr>
          <p:cNvPr id="40971" name="Line 12"/>
          <p:cNvSpPr>
            <a:spLocks noChangeShapeType="1"/>
          </p:cNvSpPr>
          <p:nvPr/>
        </p:nvSpPr>
        <p:spPr bwMode="auto">
          <a:xfrm flipV="1">
            <a:off x="5275263" y="4076700"/>
            <a:ext cx="2095500" cy="1206500"/>
          </a:xfrm>
          <a:prstGeom prst="line">
            <a:avLst/>
          </a:prstGeom>
          <a:noFill/>
          <a:ln w="12700">
            <a:solidFill>
              <a:srgbClr val="2E2C2C"/>
            </a:solidFill>
            <a:round/>
            <a:tailEnd len="lg" type="triangle" w="lg"/>
          </a:ln>
          <a:extLst>
            <a:ext uri="{909E8E84-426E-40DD-AFC4-6F175D3DCCD1}">
              <a14:hiddenFill>
                <a:noFill/>
              </a14:hiddenFill>
            </a:ext>
          </a:extLst>
        </p:spPr>
        <p:txBody>
          <a:bodyPr/>
          <a:lstStyle/>
          <a:p>
            <a:endParaRPr altLang="en-US" lang="zh-CN"/>
          </a:p>
        </p:txBody>
      </p:sp>
      <p:sp>
        <p:nvSpPr>
          <p:cNvPr id="40972" name="Line 13"/>
          <p:cNvSpPr>
            <a:spLocks noChangeShapeType="1"/>
          </p:cNvSpPr>
          <p:nvPr/>
        </p:nvSpPr>
        <p:spPr bwMode="auto">
          <a:xfrm>
            <a:off x="4429125" y="3648075"/>
            <a:ext cx="2784475" cy="0"/>
          </a:xfrm>
          <a:prstGeom prst="line">
            <a:avLst/>
          </a:prstGeom>
          <a:noFill/>
          <a:ln w="12700">
            <a:solidFill>
              <a:srgbClr val="2E2C2C"/>
            </a:solidFill>
            <a:round/>
            <a:tailEnd len="lg" type="triangle" w="lg"/>
          </a:ln>
          <a:extLst>
            <a:ext uri="{909E8E84-426E-40DD-AFC4-6F175D3DCCD1}">
              <a14:hiddenFill>
                <a:noFill/>
              </a14:hiddenFill>
            </a:ext>
          </a:extLst>
        </p:spPr>
        <p:txBody>
          <a:bodyPr/>
          <a:lstStyle/>
          <a:p>
            <a:endParaRPr altLang="en-US" lang="zh-CN"/>
          </a:p>
        </p:txBody>
      </p:sp>
      <p:sp>
        <p:nvSpPr>
          <p:cNvPr id="40973" name="Oval 14"/>
          <p:cNvSpPr>
            <a:spLocks noChangeArrowheads="1"/>
          </p:cNvSpPr>
          <p:nvPr/>
        </p:nvSpPr>
        <p:spPr bwMode="auto">
          <a:xfrm>
            <a:off x="7470775" y="2898775"/>
            <a:ext cx="1625600" cy="162560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0974" name="TextBox 13"/>
          <p:cNvSpPr txBox="1">
            <a:spLocks noChangeArrowheads="1"/>
          </p:cNvSpPr>
          <p:nvPr/>
        </p:nvSpPr>
        <p:spPr bwMode="auto">
          <a:xfrm>
            <a:off x="4029075" y="1454150"/>
            <a:ext cx="7747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添加</a:t>
            </a:r>
          </a:p>
          <a:p>
            <a:pPr algn="ctr" eaLnBrk="1" hangingPunct="1"/>
            <a:r>
              <a:rPr altLang="en-US" lang="zh-CN" sz="2000">
                <a:solidFill>
                  <a:schemeClr val="accent2"/>
                </a:solidFill>
                <a:latin charset="-122" panose="020b0503020204020204" pitchFamily="34" typeface="微软雅黑"/>
                <a:ea charset="-122" pitchFamily="34" typeface="微软雅黑"/>
              </a:rPr>
              <a:t>标题</a:t>
            </a:r>
          </a:p>
        </p:txBody>
      </p:sp>
      <p:sp>
        <p:nvSpPr>
          <p:cNvPr id="40975" name="TextBox 14"/>
          <p:cNvSpPr txBox="1">
            <a:spLocks noChangeArrowheads="1"/>
          </p:cNvSpPr>
          <p:nvPr/>
        </p:nvSpPr>
        <p:spPr bwMode="auto">
          <a:xfrm>
            <a:off x="3127376" y="3322638"/>
            <a:ext cx="77628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添加</a:t>
            </a:r>
          </a:p>
          <a:p>
            <a:pPr algn="ctr" eaLnBrk="1" hangingPunct="1"/>
            <a:r>
              <a:rPr altLang="en-US" lang="zh-CN" sz="2000">
                <a:solidFill>
                  <a:schemeClr val="accent2"/>
                </a:solidFill>
                <a:latin charset="-122" panose="020b0503020204020204" pitchFamily="34" typeface="微软雅黑"/>
                <a:ea charset="-122" pitchFamily="34" typeface="微软雅黑"/>
              </a:rPr>
              <a:t>标题</a:t>
            </a:r>
          </a:p>
        </p:txBody>
      </p:sp>
      <p:sp>
        <p:nvSpPr>
          <p:cNvPr id="40976" name="TextBox 15"/>
          <p:cNvSpPr txBox="1">
            <a:spLocks noChangeArrowheads="1"/>
          </p:cNvSpPr>
          <p:nvPr/>
        </p:nvSpPr>
        <p:spPr bwMode="auto">
          <a:xfrm>
            <a:off x="4165600" y="5124450"/>
            <a:ext cx="7747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添加</a:t>
            </a:r>
          </a:p>
          <a:p>
            <a:pPr algn="ctr" eaLnBrk="1" hangingPunct="1"/>
            <a:r>
              <a:rPr altLang="en-US" lang="zh-CN" sz="2000">
                <a:solidFill>
                  <a:schemeClr val="accent2"/>
                </a:solidFill>
                <a:latin charset="-122" panose="020b0503020204020204" pitchFamily="34" typeface="微软雅黑"/>
                <a:ea charset="-122" pitchFamily="34" typeface="微软雅黑"/>
              </a:rPr>
              <a:t>标题</a:t>
            </a:r>
          </a:p>
        </p:txBody>
      </p:sp>
      <p:sp>
        <p:nvSpPr>
          <p:cNvPr id="40977" name="TextBox 16"/>
          <p:cNvSpPr txBox="1">
            <a:spLocks noChangeArrowheads="1"/>
          </p:cNvSpPr>
          <p:nvPr/>
        </p:nvSpPr>
        <p:spPr bwMode="auto">
          <a:xfrm>
            <a:off x="7877174" y="3363913"/>
            <a:ext cx="77628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添加</a:t>
            </a:r>
          </a:p>
          <a:p>
            <a:pPr algn="ctr" eaLnBrk="1" hangingPunct="1"/>
            <a:r>
              <a:rPr altLang="en-US" lang="zh-CN" sz="2000">
                <a:solidFill>
                  <a:schemeClr val="accent2"/>
                </a:solidFill>
                <a:latin charset="-122" panose="020b0503020204020204" pitchFamily="34" typeface="微软雅黑"/>
                <a:ea charset="-122" pitchFamily="34" typeface="微软雅黑"/>
              </a:rPr>
              <a:t>标题</a:t>
            </a:r>
          </a:p>
        </p:txBody>
      </p:sp>
      <p:sp>
        <p:nvSpPr>
          <p:cNvPr id="40978" name="TextBox 17"/>
          <p:cNvSpPr txBox="1">
            <a:spLocks noChangeArrowheads="1"/>
          </p:cNvSpPr>
          <p:nvPr/>
        </p:nvSpPr>
        <p:spPr bwMode="auto">
          <a:xfrm>
            <a:off x="985838" y="1311275"/>
            <a:ext cx="27892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a:latin charset="-122" panose="020b0503020204020204" pitchFamily="34" typeface="微软雅黑"/>
                <a:ea charset="-122" pitchFamily="34" typeface="微软雅黑"/>
              </a:rPr>
              <a:t>这里可以添加主要内容</a:t>
            </a:r>
          </a:p>
        </p:txBody>
      </p:sp>
      <p:sp>
        <p:nvSpPr>
          <p:cNvPr id="40979" name="TextBox 18"/>
          <p:cNvSpPr txBox="1">
            <a:spLocks noChangeArrowheads="1"/>
          </p:cNvSpPr>
          <p:nvPr/>
        </p:nvSpPr>
        <p:spPr bwMode="auto">
          <a:xfrm>
            <a:off x="158750" y="3413125"/>
            <a:ext cx="2714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a:latin charset="-122" panose="020b0503020204020204" pitchFamily="34" typeface="微软雅黑"/>
                <a:ea charset="-122" pitchFamily="34" typeface="微软雅黑"/>
              </a:rPr>
              <a:t>这里可以添加主要内容</a:t>
            </a:r>
          </a:p>
        </p:txBody>
      </p:sp>
      <p:sp>
        <p:nvSpPr>
          <p:cNvPr id="40980" name="TextBox 19"/>
          <p:cNvSpPr txBox="1">
            <a:spLocks noChangeArrowheads="1"/>
          </p:cNvSpPr>
          <p:nvPr/>
        </p:nvSpPr>
        <p:spPr bwMode="auto">
          <a:xfrm>
            <a:off x="1168400" y="5283200"/>
            <a:ext cx="27162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a:latin charset="-122" panose="020b0503020204020204" pitchFamily="34" typeface="微软雅黑"/>
                <a:ea charset="-122" pitchFamily="34" typeface="微软雅黑"/>
              </a:rPr>
              <a:t>这里可以添加主要内容</a:t>
            </a:r>
          </a:p>
        </p:txBody>
      </p:sp>
      <p:sp>
        <p:nvSpPr>
          <p:cNvPr id="40981" name="TextBox 20"/>
          <p:cNvSpPr txBox="1">
            <a:spLocks noChangeArrowheads="1"/>
          </p:cNvSpPr>
          <p:nvPr/>
        </p:nvSpPr>
        <p:spPr bwMode="auto">
          <a:xfrm>
            <a:off x="9290049" y="3249613"/>
            <a:ext cx="27146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这里可以添加主要内容</a:t>
            </a:r>
          </a:p>
          <a:p>
            <a:pPr eaLnBrk="1" hangingPunct="1"/>
            <a:r>
              <a:rPr altLang="en-US" lang="zh-CN">
                <a:latin charset="-122" panose="020b0503020204020204" pitchFamily="34" typeface="微软雅黑"/>
                <a:ea charset="-122" pitchFamily="34" typeface="微软雅黑"/>
              </a:rPr>
              <a:t>这里可以添加主要内容</a:t>
            </a:r>
          </a:p>
          <a:p>
            <a:pPr eaLnBrk="1" hangingPunct="1"/>
            <a:r>
              <a:rPr altLang="en-US" lang="zh-CN">
                <a:latin charset="-122" panose="020b0503020204020204" pitchFamily="34" typeface="微软雅黑"/>
                <a:ea charset="-122" pitchFamily="34" typeface="微软雅黑"/>
              </a:rPr>
              <a:t>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40963"/>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40963"/>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40964"/>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40964"/>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40962"/>
                                        </p:tgtEl>
                                        <p:attrNameLst>
                                          <p:attrName>style.visibility</p:attrName>
                                        </p:attrNameLst>
                                      </p:cBhvr>
                                      <p:to>
                                        <p:strVal val="visible"/>
                                      </p:to>
                                    </p:set>
                                    <p:animEffect filter="barn(outVertical)" transition="in">
                                      <p:cBhvr>
                                        <p:cTn dur="500" id="15"/>
                                        <p:tgtEl>
                                          <p:spTgt spid="40962"/>
                                        </p:tgtEl>
                                      </p:cBhvr>
                                    </p:animEffect>
                                  </p:childTnLst>
                                </p:cTn>
                              </p:par>
                            </p:childTnLst>
                          </p:cTn>
                        </p:par>
                        <p:par>
                          <p:cTn fill="hold" id="16" nodeType="afterGroup">
                            <p:stCondLst>
                              <p:cond delay="500"/>
                            </p:stCondLst>
                            <p:childTnLst>
                              <p:par>
                                <p:cTn fill="hold" grpId="0" id="17" nodeType="afterEffect" presetClass="entr" presetID="22" presetSubtype="1">
                                  <p:stCondLst>
                                    <p:cond delay="0"/>
                                  </p:stCondLst>
                                  <p:childTnLst>
                                    <p:set>
                                      <p:cBhvr>
                                        <p:cTn dur="1" fill="hold" id="18">
                                          <p:stCondLst>
                                            <p:cond delay="0"/>
                                          </p:stCondLst>
                                        </p:cTn>
                                        <p:tgtEl>
                                          <p:spTgt spid="40966"/>
                                        </p:tgtEl>
                                        <p:attrNameLst>
                                          <p:attrName>style.visibility</p:attrName>
                                        </p:attrNameLst>
                                      </p:cBhvr>
                                      <p:to>
                                        <p:strVal val="visible"/>
                                      </p:to>
                                    </p:set>
                                    <p:animEffect filter="wipe(up)" transition="in">
                                      <p:cBhvr>
                                        <p:cTn dur="500" id="19"/>
                                        <p:tgtEl>
                                          <p:spTgt spid="40966"/>
                                        </p:tgtEl>
                                      </p:cBhvr>
                                    </p:animEffect>
                                  </p:childTnLst>
                                </p:cTn>
                              </p:par>
                            </p:childTnLst>
                          </p:cTn>
                        </p:par>
                        <p:par>
                          <p:cTn fill="hold" id="20" nodeType="afterGroup">
                            <p:stCondLst>
                              <p:cond delay="1000"/>
                            </p:stCondLst>
                            <p:childTnLst>
                              <p:par>
                                <p:cTn fill="hold" grpId="0" id="21" nodeType="afterEffect" presetClass="entr" presetID="2" presetSubtype="2">
                                  <p:stCondLst>
                                    <p:cond delay="0"/>
                                  </p:stCondLst>
                                  <p:childTnLst>
                                    <p:set>
                                      <p:cBhvr>
                                        <p:cTn dur="1" fill="hold" id="22">
                                          <p:stCondLst>
                                            <p:cond delay="0"/>
                                          </p:stCondLst>
                                        </p:cTn>
                                        <p:tgtEl>
                                          <p:spTgt spid="40967"/>
                                        </p:tgtEl>
                                        <p:attrNameLst>
                                          <p:attrName>style.visibility</p:attrName>
                                        </p:attrNameLst>
                                      </p:cBhvr>
                                      <p:to>
                                        <p:strVal val="visible"/>
                                      </p:to>
                                    </p:set>
                                    <p:anim calcmode="lin" valueType="num">
                                      <p:cBhvr additive="base">
                                        <p:cTn dur="500" fill="hold" id="23"/>
                                        <p:tgtEl>
                                          <p:spTgt spid="40967"/>
                                        </p:tgtEl>
                                        <p:attrNameLst>
                                          <p:attrName>ppt_x</p:attrName>
                                        </p:attrNameLst>
                                      </p:cBhvr>
                                      <p:tavLst>
                                        <p:tav tm="0">
                                          <p:val>
                                            <p:strVal val="1+#ppt_w/2"/>
                                          </p:val>
                                        </p:tav>
                                        <p:tav tm="100000">
                                          <p:val>
                                            <p:strVal val="#ppt_x"/>
                                          </p:val>
                                        </p:tav>
                                      </p:tavLst>
                                    </p:anim>
                                    <p:anim calcmode="lin" valueType="num">
                                      <p:cBhvr additive="base">
                                        <p:cTn dur="500" fill="hold" id="24"/>
                                        <p:tgtEl>
                                          <p:spTgt spid="40967"/>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40974"/>
                                        </p:tgtEl>
                                        <p:attrNameLst>
                                          <p:attrName>style.visibility</p:attrName>
                                        </p:attrNameLst>
                                      </p:cBhvr>
                                      <p:to>
                                        <p:strVal val="visible"/>
                                      </p:to>
                                    </p:set>
                                    <p:anim calcmode="lin" valueType="num">
                                      <p:cBhvr additive="base">
                                        <p:cTn dur="500" fill="hold" id="27"/>
                                        <p:tgtEl>
                                          <p:spTgt spid="40974"/>
                                        </p:tgtEl>
                                        <p:attrNameLst>
                                          <p:attrName>ppt_x</p:attrName>
                                        </p:attrNameLst>
                                      </p:cBhvr>
                                      <p:tavLst>
                                        <p:tav tm="0">
                                          <p:val>
                                            <p:strVal val="1+#ppt_w/2"/>
                                          </p:val>
                                        </p:tav>
                                        <p:tav tm="100000">
                                          <p:val>
                                            <p:strVal val="#ppt_x"/>
                                          </p:val>
                                        </p:tav>
                                      </p:tavLst>
                                    </p:anim>
                                    <p:anim calcmode="lin" valueType="num">
                                      <p:cBhvr additive="base">
                                        <p:cTn dur="500" fill="hold" id="28"/>
                                        <p:tgtEl>
                                          <p:spTgt spid="40974"/>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40975"/>
                                        </p:tgtEl>
                                        <p:attrNameLst>
                                          <p:attrName>style.visibility</p:attrName>
                                        </p:attrNameLst>
                                      </p:cBhvr>
                                      <p:to>
                                        <p:strVal val="visible"/>
                                      </p:to>
                                    </p:set>
                                    <p:anim calcmode="lin" valueType="num">
                                      <p:cBhvr additive="base">
                                        <p:cTn dur="500" fill="hold" id="31"/>
                                        <p:tgtEl>
                                          <p:spTgt spid="40975"/>
                                        </p:tgtEl>
                                        <p:attrNameLst>
                                          <p:attrName>ppt_x</p:attrName>
                                        </p:attrNameLst>
                                      </p:cBhvr>
                                      <p:tavLst>
                                        <p:tav tm="0">
                                          <p:val>
                                            <p:strVal val="1+#ppt_w/2"/>
                                          </p:val>
                                        </p:tav>
                                        <p:tav tm="100000">
                                          <p:val>
                                            <p:strVal val="#ppt_x"/>
                                          </p:val>
                                        </p:tav>
                                      </p:tavLst>
                                    </p:anim>
                                    <p:anim calcmode="lin" valueType="num">
                                      <p:cBhvr additive="base">
                                        <p:cTn dur="500" fill="hold" id="32"/>
                                        <p:tgtEl>
                                          <p:spTgt spid="40975"/>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40968"/>
                                        </p:tgtEl>
                                        <p:attrNameLst>
                                          <p:attrName>style.visibility</p:attrName>
                                        </p:attrNameLst>
                                      </p:cBhvr>
                                      <p:to>
                                        <p:strVal val="visible"/>
                                      </p:to>
                                    </p:set>
                                    <p:anim calcmode="lin" valueType="num">
                                      <p:cBhvr additive="base">
                                        <p:cTn dur="500" fill="hold" id="35"/>
                                        <p:tgtEl>
                                          <p:spTgt spid="40968"/>
                                        </p:tgtEl>
                                        <p:attrNameLst>
                                          <p:attrName>ppt_x</p:attrName>
                                        </p:attrNameLst>
                                      </p:cBhvr>
                                      <p:tavLst>
                                        <p:tav tm="0">
                                          <p:val>
                                            <p:strVal val="1+#ppt_w/2"/>
                                          </p:val>
                                        </p:tav>
                                        <p:tav tm="100000">
                                          <p:val>
                                            <p:strVal val="#ppt_x"/>
                                          </p:val>
                                        </p:tav>
                                      </p:tavLst>
                                    </p:anim>
                                    <p:anim calcmode="lin" valueType="num">
                                      <p:cBhvr additive="base">
                                        <p:cTn dur="500" fill="hold" id="36"/>
                                        <p:tgtEl>
                                          <p:spTgt spid="40968"/>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40976"/>
                                        </p:tgtEl>
                                        <p:attrNameLst>
                                          <p:attrName>style.visibility</p:attrName>
                                        </p:attrNameLst>
                                      </p:cBhvr>
                                      <p:to>
                                        <p:strVal val="visible"/>
                                      </p:to>
                                    </p:set>
                                    <p:anim calcmode="lin" valueType="num">
                                      <p:cBhvr additive="base">
                                        <p:cTn dur="500" fill="hold" id="39"/>
                                        <p:tgtEl>
                                          <p:spTgt spid="40976"/>
                                        </p:tgtEl>
                                        <p:attrNameLst>
                                          <p:attrName>ppt_x</p:attrName>
                                        </p:attrNameLst>
                                      </p:cBhvr>
                                      <p:tavLst>
                                        <p:tav tm="0">
                                          <p:val>
                                            <p:strVal val="1+#ppt_w/2"/>
                                          </p:val>
                                        </p:tav>
                                        <p:tav tm="100000">
                                          <p:val>
                                            <p:strVal val="#ppt_x"/>
                                          </p:val>
                                        </p:tav>
                                      </p:tavLst>
                                    </p:anim>
                                    <p:anim calcmode="lin" valueType="num">
                                      <p:cBhvr additive="base">
                                        <p:cTn dur="500" fill="hold" id="40"/>
                                        <p:tgtEl>
                                          <p:spTgt spid="40976"/>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0"/>
                                  </p:stCondLst>
                                  <p:childTnLst>
                                    <p:set>
                                      <p:cBhvr>
                                        <p:cTn dur="1" fill="hold" id="42">
                                          <p:stCondLst>
                                            <p:cond delay="0"/>
                                          </p:stCondLst>
                                        </p:cTn>
                                        <p:tgtEl>
                                          <p:spTgt spid="40969"/>
                                        </p:tgtEl>
                                        <p:attrNameLst>
                                          <p:attrName>style.visibility</p:attrName>
                                        </p:attrNameLst>
                                      </p:cBhvr>
                                      <p:to>
                                        <p:strVal val="visible"/>
                                      </p:to>
                                    </p:set>
                                    <p:anim calcmode="lin" valueType="num">
                                      <p:cBhvr additive="base">
                                        <p:cTn dur="500" fill="hold" id="43"/>
                                        <p:tgtEl>
                                          <p:spTgt spid="40969"/>
                                        </p:tgtEl>
                                        <p:attrNameLst>
                                          <p:attrName>ppt_x</p:attrName>
                                        </p:attrNameLst>
                                      </p:cBhvr>
                                      <p:tavLst>
                                        <p:tav tm="0">
                                          <p:val>
                                            <p:strVal val="1+#ppt_w/2"/>
                                          </p:val>
                                        </p:tav>
                                        <p:tav tm="100000">
                                          <p:val>
                                            <p:strVal val="#ppt_x"/>
                                          </p:val>
                                        </p:tav>
                                      </p:tavLst>
                                    </p:anim>
                                    <p:anim calcmode="lin" valueType="num">
                                      <p:cBhvr additive="base">
                                        <p:cTn dur="500" fill="hold" id="44"/>
                                        <p:tgtEl>
                                          <p:spTgt spid="40969"/>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1500"/>
                            </p:stCondLst>
                            <p:childTnLst>
                              <p:par>
                                <p:cTn fill="hold" grpId="0" id="46" nodeType="afterEffect" presetClass="entr" presetID="22" presetSubtype="2">
                                  <p:stCondLst>
                                    <p:cond delay="0"/>
                                  </p:stCondLst>
                                  <p:childTnLst>
                                    <p:set>
                                      <p:cBhvr>
                                        <p:cTn dur="1" fill="hold" id="47">
                                          <p:stCondLst>
                                            <p:cond delay="0"/>
                                          </p:stCondLst>
                                        </p:cTn>
                                        <p:tgtEl>
                                          <p:spTgt spid="40978"/>
                                        </p:tgtEl>
                                        <p:attrNameLst>
                                          <p:attrName>style.visibility</p:attrName>
                                        </p:attrNameLst>
                                      </p:cBhvr>
                                      <p:to>
                                        <p:strVal val="visible"/>
                                      </p:to>
                                    </p:set>
                                    <p:animEffect filter="wipe(right)" transition="in">
                                      <p:cBhvr>
                                        <p:cTn dur="500" id="48"/>
                                        <p:tgtEl>
                                          <p:spTgt spid="40978"/>
                                        </p:tgtEl>
                                      </p:cBhvr>
                                    </p:animEffect>
                                  </p:childTnLst>
                                </p:cTn>
                              </p:par>
                              <p:par>
                                <p:cTn fill="hold" grpId="0" id="49" nodeType="withEffect" presetClass="entr" presetID="22" presetSubtype="2">
                                  <p:stCondLst>
                                    <p:cond delay="0"/>
                                  </p:stCondLst>
                                  <p:childTnLst>
                                    <p:set>
                                      <p:cBhvr>
                                        <p:cTn dur="1" fill="hold" id="50">
                                          <p:stCondLst>
                                            <p:cond delay="0"/>
                                          </p:stCondLst>
                                        </p:cTn>
                                        <p:tgtEl>
                                          <p:spTgt spid="40979"/>
                                        </p:tgtEl>
                                        <p:attrNameLst>
                                          <p:attrName>style.visibility</p:attrName>
                                        </p:attrNameLst>
                                      </p:cBhvr>
                                      <p:to>
                                        <p:strVal val="visible"/>
                                      </p:to>
                                    </p:set>
                                    <p:animEffect filter="wipe(right)" transition="in">
                                      <p:cBhvr>
                                        <p:cTn dur="500" id="51"/>
                                        <p:tgtEl>
                                          <p:spTgt spid="40979"/>
                                        </p:tgtEl>
                                      </p:cBhvr>
                                    </p:animEffect>
                                  </p:childTnLst>
                                </p:cTn>
                              </p:par>
                              <p:par>
                                <p:cTn fill="hold" grpId="0" id="52" nodeType="withEffect" presetClass="entr" presetID="22" presetSubtype="2">
                                  <p:stCondLst>
                                    <p:cond delay="0"/>
                                  </p:stCondLst>
                                  <p:childTnLst>
                                    <p:set>
                                      <p:cBhvr>
                                        <p:cTn dur="1" fill="hold" id="53">
                                          <p:stCondLst>
                                            <p:cond delay="0"/>
                                          </p:stCondLst>
                                        </p:cTn>
                                        <p:tgtEl>
                                          <p:spTgt spid="40980"/>
                                        </p:tgtEl>
                                        <p:attrNameLst>
                                          <p:attrName>style.visibility</p:attrName>
                                        </p:attrNameLst>
                                      </p:cBhvr>
                                      <p:to>
                                        <p:strVal val="visible"/>
                                      </p:to>
                                    </p:set>
                                    <p:animEffect filter="wipe(right)" transition="in">
                                      <p:cBhvr>
                                        <p:cTn dur="500" id="54"/>
                                        <p:tgtEl>
                                          <p:spTgt spid="40980"/>
                                        </p:tgtEl>
                                      </p:cBhvr>
                                    </p:animEffect>
                                  </p:childTnLst>
                                </p:cTn>
                              </p:par>
                            </p:childTnLst>
                          </p:cTn>
                        </p:par>
                        <p:par>
                          <p:cTn fill="hold" id="55" nodeType="afterGroup">
                            <p:stCondLst>
                              <p:cond delay="2000"/>
                            </p:stCondLst>
                            <p:childTnLst>
                              <p:par>
                                <p:cTn fill="hold" grpId="0" id="56" nodeType="afterEffect" presetClass="entr" presetID="22" presetSubtype="8">
                                  <p:stCondLst>
                                    <p:cond delay="0"/>
                                  </p:stCondLst>
                                  <p:childTnLst>
                                    <p:set>
                                      <p:cBhvr>
                                        <p:cTn dur="1" fill="hold" id="57">
                                          <p:stCondLst>
                                            <p:cond delay="0"/>
                                          </p:stCondLst>
                                        </p:cTn>
                                        <p:tgtEl>
                                          <p:spTgt spid="40970"/>
                                        </p:tgtEl>
                                        <p:attrNameLst>
                                          <p:attrName>style.visibility</p:attrName>
                                        </p:attrNameLst>
                                      </p:cBhvr>
                                      <p:to>
                                        <p:strVal val="visible"/>
                                      </p:to>
                                    </p:set>
                                    <p:animEffect filter="wipe(left)" transition="in">
                                      <p:cBhvr>
                                        <p:cTn dur="500" id="58"/>
                                        <p:tgtEl>
                                          <p:spTgt spid="40970"/>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40972"/>
                                        </p:tgtEl>
                                        <p:attrNameLst>
                                          <p:attrName>style.visibility</p:attrName>
                                        </p:attrNameLst>
                                      </p:cBhvr>
                                      <p:to>
                                        <p:strVal val="visible"/>
                                      </p:to>
                                    </p:set>
                                    <p:animEffect filter="wipe(left)" transition="in">
                                      <p:cBhvr>
                                        <p:cTn dur="500" id="61"/>
                                        <p:tgtEl>
                                          <p:spTgt spid="40972"/>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40971"/>
                                        </p:tgtEl>
                                        <p:attrNameLst>
                                          <p:attrName>style.visibility</p:attrName>
                                        </p:attrNameLst>
                                      </p:cBhvr>
                                      <p:to>
                                        <p:strVal val="visible"/>
                                      </p:to>
                                    </p:set>
                                    <p:animEffect filter="wipe(left)" transition="in">
                                      <p:cBhvr>
                                        <p:cTn dur="500" id="64"/>
                                        <p:tgtEl>
                                          <p:spTgt spid="40971"/>
                                        </p:tgtEl>
                                      </p:cBhvr>
                                    </p:animEffect>
                                  </p:childTnLst>
                                </p:cTn>
                              </p:par>
                            </p:childTnLst>
                          </p:cTn>
                        </p:par>
                        <p:par>
                          <p:cTn fill="hold" id="65" nodeType="afterGroup">
                            <p:stCondLst>
                              <p:cond delay="2500"/>
                            </p:stCondLst>
                            <p:childTnLst>
                              <p:par>
                                <p:cTn fill="hold" grpId="0" id="66" nodeType="afterEffect" presetClass="entr" presetID="21" presetSubtype="1">
                                  <p:stCondLst>
                                    <p:cond delay="0"/>
                                  </p:stCondLst>
                                  <p:childTnLst>
                                    <p:set>
                                      <p:cBhvr>
                                        <p:cTn dur="1" fill="hold" id="67">
                                          <p:stCondLst>
                                            <p:cond delay="0"/>
                                          </p:stCondLst>
                                        </p:cTn>
                                        <p:tgtEl>
                                          <p:spTgt spid="40973"/>
                                        </p:tgtEl>
                                        <p:attrNameLst>
                                          <p:attrName>style.visibility</p:attrName>
                                        </p:attrNameLst>
                                      </p:cBhvr>
                                      <p:to>
                                        <p:strVal val="visible"/>
                                      </p:to>
                                    </p:set>
                                    <p:animEffect filter="wheel(1)" transition="in">
                                      <p:cBhvr>
                                        <p:cTn dur="2000" id="68"/>
                                        <p:tgtEl>
                                          <p:spTgt spid="40973"/>
                                        </p:tgtEl>
                                      </p:cBhvr>
                                    </p:animEffect>
                                  </p:childTnLst>
                                </p:cTn>
                              </p:par>
                              <p:par>
                                <p:cTn fill="hold" grpId="0" id="69" nodeType="withEffect" presetClass="entr" presetID="21" presetSubtype="1">
                                  <p:stCondLst>
                                    <p:cond delay="0"/>
                                  </p:stCondLst>
                                  <p:childTnLst>
                                    <p:set>
                                      <p:cBhvr>
                                        <p:cTn dur="1" fill="hold" id="70">
                                          <p:stCondLst>
                                            <p:cond delay="0"/>
                                          </p:stCondLst>
                                        </p:cTn>
                                        <p:tgtEl>
                                          <p:spTgt spid="40965"/>
                                        </p:tgtEl>
                                        <p:attrNameLst>
                                          <p:attrName>style.visibility</p:attrName>
                                        </p:attrNameLst>
                                      </p:cBhvr>
                                      <p:to>
                                        <p:strVal val="visible"/>
                                      </p:to>
                                    </p:set>
                                    <p:animEffect filter="wheel(1)" transition="in">
                                      <p:cBhvr>
                                        <p:cTn dur="2000" id="71"/>
                                        <p:tgtEl>
                                          <p:spTgt spid="40965"/>
                                        </p:tgtEl>
                                      </p:cBhvr>
                                    </p:animEffect>
                                  </p:childTnLst>
                                </p:cTn>
                              </p:par>
                            </p:childTnLst>
                          </p:cTn>
                        </p:par>
                        <p:par>
                          <p:cTn fill="hold" id="72" nodeType="afterGroup">
                            <p:stCondLst>
                              <p:cond delay="4500"/>
                            </p:stCondLst>
                            <p:childTnLst>
                              <p:par>
                                <p:cTn fill="hold" grpId="0" id="73" nodeType="afterEffect" presetClass="entr" presetID="31" presetSubtype="0">
                                  <p:stCondLst>
                                    <p:cond delay="0"/>
                                  </p:stCondLst>
                                  <p:childTnLst>
                                    <p:set>
                                      <p:cBhvr>
                                        <p:cTn dur="1" fill="hold" id="74">
                                          <p:stCondLst>
                                            <p:cond delay="0"/>
                                          </p:stCondLst>
                                        </p:cTn>
                                        <p:tgtEl>
                                          <p:spTgt spid="40977"/>
                                        </p:tgtEl>
                                        <p:attrNameLst>
                                          <p:attrName>style.visibility</p:attrName>
                                        </p:attrNameLst>
                                      </p:cBhvr>
                                      <p:to>
                                        <p:strVal val="visible"/>
                                      </p:to>
                                    </p:set>
                                    <p:anim calcmode="lin" valueType="num">
                                      <p:cBhvr>
                                        <p:cTn dur="500" fill="hold" id="75"/>
                                        <p:tgtEl>
                                          <p:spTgt spid="40977"/>
                                        </p:tgtEl>
                                        <p:attrNameLst>
                                          <p:attrName>ppt_w</p:attrName>
                                        </p:attrNameLst>
                                      </p:cBhvr>
                                      <p:tavLst>
                                        <p:tav tm="0">
                                          <p:val>
                                            <p:fltVal val="0"/>
                                          </p:val>
                                        </p:tav>
                                        <p:tav tm="100000">
                                          <p:val>
                                            <p:strVal val="#ppt_w"/>
                                          </p:val>
                                        </p:tav>
                                      </p:tavLst>
                                    </p:anim>
                                    <p:anim calcmode="lin" valueType="num">
                                      <p:cBhvr>
                                        <p:cTn dur="500" fill="hold" id="76"/>
                                        <p:tgtEl>
                                          <p:spTgt spid="40977"/>
                                        </p:tgtEl>
                                        <p:attrNameLst>
                                          <p:attrName>ppt_h</p:attrName>
                                        </p:attrNameLst>
                                      </p:cBhvr>
                                      <p:tavLst>
                                        <p:tav tm="0">
                                          <p:val>
                                            <p:fltVal val="0"/>
                                          </p:val>
                                        </p:tav>
                                        <p:tav tm="100000">
                                          <p:val>
                                            <p:strVal val="#ppt_h"/>
                                          </p:val>
                                        </p:tav>
                                      </p:tavLst>
                                    </p:anim>
                                    <p:anim calcmode="lin" valueType="num">
                                      <p:cBhvr>
                                        <p:cTn dur="500" fill="hold" id="77"/>
                                        <p:tgtEl>
                                          <p:spTgt spid="40977"/>
                                        </p:tgtEl>
                                        <p:attrNameLst>
                                          <p:attrName>style.rotation</p:attrName>
                                        </p:attrNameLst>
                                      </p:cBhvr>
                                      <p:tavLst>
                                        <p:tav tm="0">
                                          <p:val>
                                            <p:fltVal val="90"/>
                                          </p:val>
                                        </p:tav>
                                        <p:tav tm="100000">
                                          <p:val>
                                            <p:fltVal val="0"/>
                                          </p:val>
                                        </p:tav>
                                      </p:tavLst>
                                    </p:anim>
                                    <p:animEffect filter="fade" transition="in">
                                      <p:cBhvr>
                                        <p:cTn dur="500" id="78"/>
                                        <p:tgtEl>
                                          <p:spTgt spid="40977"/>
                                        </p:tgtEl>
                                      </p:cBhvr>
                                    </p:animEffect>
                                  </p:childTnLst>
                                </p:cTn>
                              </p:par>
                            </p:childTnLst>
                          </p:cTn>
                        </p:par>
                        <p:par>
                          <p:cTn fill="hold" id="79" nodeType="afterGroup">
                            <p:stCondLst>
                              <p:cond delay="5000"/>
                            </p:stCondLst>
                            <p:childTnLst>
                              <p:par>
                                <p:cTn fill="hold" grpId="0" id="80" nodeType="afterEffect" presetClass="entr" presetID="22" presetSubtype="8">
                                  <p:stCondLst>
                                    <p:cond delay="0"/>
                                  </p:stCondLst>
                                  <p:childTnLst>
                                    <p:set>
                                      <p:cBhvr>
                                        <p:cTn dur="1" fill="hold" id="81">
                                          <p:stCondLst>
                                            <p:cond delay="0"/>
                                          </p:stCondLst>
                                        </p:cTn>
                                        <p:tgtEl>
                                          <p:spTgt spid="40981"/>
                                        </p:tgtEl>
                                        <p:attrNameLst>
                                          <p:attrName>style.visibility</p:attrName>
                                        </p:attrNameLst>
                                      </p:cBhvr>
                                      <p:to>
                                        <p:strVal val="visible"/>
                                      </p:to>
                                    </p:set>
                                    <p:animEffect filter="wipe(left)" transition="in">
                                      <p:cBhvr>
                                        <p:cTn dur="500" id="82"/>
                                        <p:tgtEl>
                                          <p:spTgt spid="409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40963"/>
      <p:bldP grpId="1" spid="40963"/>
      <p:bldP grpId="0" spid="40964"/>
      <p:bldP grpId="1" spid="40964"/>
      <p:bldP grpId="0" spid="40965"/>
      <p:bldP grpId="0" spid="40966"/>
      <p:bldP grpId="0" spid="40967"/>
      <p:bldP grpId="0" spid="40968"/>
      <p:bldP grpId="0" spid="40969"/>
      <p:bldP grpId="0" spid="40970"/>
      <p:bldP grpId="0" spid="40971"/>
      <p:bldP grpId="0" spid="40972"/>
      <p:bldP grpId="0" spid="40973"/>
      <p:bldP grpId="0" spid="40974"/>
      <p:bldP grpId="0" spid="40975"/>
      <p:bldP grpId="0" spid="40976"/>
      <p:bldP grpId="0" spid="40977"/>
      <p:bldP grpId="0" spid="40978"/>
      <p:bldP grpId="0" spid="40979"/>
      <p:bldP grpId="0" spid="40980"/>
      <p:bldP grpId="0" spid="4098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986"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41987"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88"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89" name="Freeform 10"/>
          <p:cNvSpPr>
            <a:spLocks noEditPoints="1"/>
          </p:cNvSpPr>
          <p:nvPr/>
        </p:nvSpPr>
        <p:spPr bwMode="auto">
          <a:xfrm>
            <a:off x="708025" y="3298825"/>
            <a:ext cx="2646363" cy="284163"/>
          </a:xfrm>
          <a:custGeom>
            <a:gdLst>
              <a:gd fmla="*/ 0 w 3467" name="T0"/>
              <a:gd fmla="*/ 38750 h 374" name="T1"/>
              <a:gd fmla="*/ 2646363 w 3467" name="T2"/>
              <a:gd fmla="*/ 38750 h 374" name="T3"/>
              <a:gd fmla="*/ 2646363 w 3467" name="T4"/>
              <a:gd fmla="*/ 0 h 374" name="T5"/>
              <a:gd fmla="*/ 0 w 3467" name="T6"/>
              <a:gd fmla="*/ 0 h 374" name="T7"/>
              <a:gd fmla="*/ 0 w 3467" name="T8"/>
              <a:gd fmla="*/ 38750 h 374" name="T9"/>
              <a:gd fmla="*/ 1370124 w 3467" name="T10"/>
              <a:gd fmla="*/ 284163 h 374" name="T11"/>
              <a:gd fmla="*/ 1454088 w 3467" name="T12"/>
              <a:gd fmla="*/ 180831 h 374" name="T13"/>
              <a:gd fmla="*/ 1537287 w 3467" name="T14"/>
              <a:gd fmla="*/ 78259 h 374" name="T15"/>
              <a:gd fmla="*/ 1370124 w 3467" name="T16"/>
              <a:gd fmla="*/ 78259 h 374" name="T17"/>
              <a:gd fmla="*/ 1203725 w 3467" name="T18"/>
              <a:gd fmla="*/ 78259 h 374" name="T19"/>
              <a:gd fmla="*/ 1286925 w 3467" name="T20"/>
              <a:gd fmla="*/ 180831 h 374" name="T21"/>
              <a:gd fmla="*/ 1370124 w 3467" name="T22"/>
              <a:gd fmla="*/ 284163 h 37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74" w="3467">
                <a:moveTo>
                  <a:pt x="0" y="51"/>
                </a:moveTo>
                <a:lnTo>
                  <a:pt x="3467" y="51"/>
                </a:lnTo>
                <a:lnTo>
                  <a:pt x="3467" y="0"/>
                </a:lnTo>
                <a:lnTo>
                  <a:pt x="0" y="0"/>
                </a:lnTo>
                <a:lnTo>
                  <a:pt x="0" y="51"/>
                </a:lnTo>
                <a:close/>
                <a:moveTo>
                  <a:pt x="1795" y="374"/>
                </a:moveTo>
                <a:lnTo>
                  <a:pt x="1905" y="238"/>
                </a:lnTo>
                <a:lnTo>
                  <a:pt x="2014" y="103"/>
                </a:lnTo>
                <a:lnTo>
                  <a:pt x="1795" y="103"/>
                </a:lnTo>
                <a:lnTo>
                  <a:pt x="1577" y="103"/>
                </a:lnTo>
                <a:lnTo>
                  <a:pt x="1686" y="238"/>
                </a:lnTo>
                <a:lnTo>
                  <a:pt x="1795" y="37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0" name="Freeform 11"/>
          <p:cNvSpPr>
            <a:spLocks noEditPoints="1"/>
          </p:cNvSpPr>
          <p:nvPr/>
        </p:nvSpPr>
        <p:spPr bwMode="auto">
          <a:xfrm>
            <a:off x="3476625" y="3298825"/>
            <a:ext cx="2646363" cy="284163"/>
          </a:xfrm>
          <a:custGeom>
            <a:gdLst>
              <a:gd fmla="*/ 0 w 3467" name="T0"/>
              <a:gd fmla="*/ 38750 h 374" name="T1"/>
              <a:gd fmla="*/ 2646363 w 3467" name="T2"/>
              <a:gd fmla="*/ 38750 h 374" name="T3"/>
              <a:gd fmla="*/ 2646363 w 3467" name="T4"/>
              <a:gd fmla="*/ 0 h 374" name="T5"/>
              <a:gd fmla="*/ 0 w 3467" name="T6"/>
              <a:gd fmla="*/ 0 h 374" name="T7"/>
              <a:gd fmla="*/ 0 w 3467" name="T8"/>
              <a:gd fmla="*/ 38750 h 374" name="T9"/>
              <a:gd fmla="*/ 1370888 w 3467" name="T10"/>
              <a:gd fmla="*/ 284163 h 374" name="T11"/>
              <a:gd fmla="*/ 1454088 w 3467" name="T12"/>
              <a:gd fmla="*/ 180831 h 374" name="T13"/>
              <a:gd fmla="*/ 1537287 w 3467" name="T14"/>
              <a:gd fmla="*/ 78259 h 374" name="T15"/>
              <a:gd fmla="*/ 1370888 w 3467" name="T16"/>
              <a:gd fmla="*/ 78259 h 374" name="T17"/>
              <a:gd fmla="*/ 1203725 w 3467" name="T18"/>
              <a:gd fmla="*/ 78259 h 374" name="T19"/>
              <a:gd fmla="*/ 1286925 w 3467" name="T20"/>
              <a:gd fmla="*/ 180831 h 374" name="T21"/>
              <a:gd fmla="*/ 1370888 w 3467" name="T22"/>
              <a:gd fmla="*/ 284163 h 37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74" w="3467">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1" name="Freeform 12"/>
          <p:cNvSpPr>
            <a:spLocks noEditPoints="1"/>
          </p:cNvSpPr>
          <p:nvPr/>
        </p:nvSpPr>
        <p:spPr bwMode="auto">
          <a:xfrm>
            <a:off x="6226175" y="3298825"/>
            <a:ext cx="2646363" cy="284163"/>
          </a:xfrm>
          <a:custGeom>
            <a:gdLst>
              <a:gd fmla="*/ 0 w 3467" name="T0"/>
              <a:gd fmla="*/ 38750 h 374" name="T1"/>
              <a:gd fmla="*/ 2646363 w 3467" name="T2"/>
              <a:gd fmla="*/ 38750 h 374" name="T3"/>
              <a:gd fmla="*/ 2646363 w 3467" name="T4"/>
              <a:gd fmla="*/ 0 h 374" name="T5"/>
              <a:gd fmla="*/ 0 w 3467" name="T6"/>
              <a:gd fmla="*/ 0 h 374" name="T7"/>
              <a:gd fmla="*/ 0 w 3467" name="T8"/>
              <a:gd fmla="*/ 38750 h 374" name="T9"/>
              <a:gd fmla="*/ 1370888 w 3467" name="T10"/>
              <a:gd fmla="*/ 284163 h 374" name="T11"/>
              <a:gd fmla="*/ 1454088 w 3467" name="T12"/>
              <a:gd fmla="*/ 180831 h 374" name="T13"/>
              <a:gd fmla="*/ 1537287 w 3467" name="T14"/>
              <a:gd fmla="*/ 78259 h 374" name="T15"/>
              <a:gd fmla="*/ 1370888 w 3467" name="T16"/>
              <a:gd fmla="*/ 78259 h 374" name="T17"/>
              <a:gd fmla="*/ 1203725 w 3467" name="T18"/>
              <a:gd fmla="*/ 78259 h 374" name="T19"/>
              <a:gd fmla="*/ 1286925 w 3467" name="T20"/>
              <a:gd fmla="*/ 180831 h 374" name="T21"/>
              <a:gd fmla="*/ 1370888 w 3467" name="T22"/>
              <a:gd fmla="*/ 284163 h 37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74" w="3467">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2" name="Freeform 13"/>
          <p:cNvSpPr>
            <a:spLocks noEditPoints="1"/>
          </p:cNvSpPr>
          <p:nvPr/>
        </p:nvSpPr>
        <p:spPr bwMode="auto">
          <a:xfrm>
            <a:off x="8988425" y="3298825"/>
            <a:ext cx="2646363" cy="284163"/>
          </a:xfrm>
          <a:custGeom>
            <a:gdLst>
              <a:gd fmla="*/ 0 w 3466" name="T0"/>
              <a:gd fmla="*/ 38750 h 374" name="T1"/>
              <a:gd fmla="*/ 2646363 w 3466" name="T2"/>
              <a:gd fmla="*/ 38750 h 374" name="T3"/>
              <a:gd fmla="*/ 2646363 w 3466" name="T4"/>
              <a:gd fmla="*/ 0 h 374" name="T5"/>
              <a:gd fmla="*/ 0 w 3466" name="T6"/>
              <a:gd fmla="*/ 0 h 374" name="T7"/>
              <a:gd fmla="*/ 0 w 3466" name="T8"/>
              <a:gd fmla="*/ 38750 h 374" name="T9"/>
              <a:gd fmla="*/ 1370520 w 3466" name="T10"/>
              <a:gd fmla="*/ 284163 h 374" name="T11"/>
              <a:gd fmla="*/ 1453744 w 3466" name="T12"/>
              <a:gd fmla="*/ 180831 h 374" name="T13"/>
              <a:gd fmla="*/ 1536967 w 3466" name="T14"/>
              <a:gd fmla="*/ 78259 h 374" name="T15"/>
              <a:gd fmla="*/ 1370520 w 3466" name="T16"/>
              <a:gd fmla="*/ 78259 h 374" name="T17"/>
              <a:gd fmla="*/ 1203309 w 3466" name="T18"/>
              <a:gd fmla="*/ 78259 h 374" name="T19"/>
              <a:gd fmla="*/ 1287296 w 3466" name="T20"/>
              <a:gd fmla="*/ 180831 h 374" name="T21"/>
              <a:gd fmla="*/ 1370520 w 3466" name="T22"/>
              <a:gd fmla="*/ 284163 h 37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74" w="3466">
                <a:moveTo>
                  <a:pt x="0" y="51"/>
                </a:moveTo>
                <a:lnTo>
                  <a:pt x="3466" y="51"/>
                </a:lnTo>
                <a:lnTo>
                  <a:pt x="3466" y="0"/>
                </a:lnTo>
                <a:lnTo>
                  <a:pt x="0" y="0"/>
                </a:lnTo>
                <a:lnTo>
                  <a:pt x="0" y="51"/>
                </a:lnTo>
                <a:close/>
                <a:moveTo>
                  <a:pt x="1795" y="374"/>
                </a:moveTo>
                <a:lnTo>
                  <a:pt x="1904" y="238"/>
                </a:lnTo>
                <a:lnTo>
                  <a:pt x="2013" y="103"/>
                </a:lnTo>
                <a:lnTo>
                  <a:pt x="1795" y="103"/>
                </a:lnTo>
                <a:lnTo>
                  <a:pt x="1576" y="103"/>
                </a:lnTo>
                <a:lnTo>
                  <a:pt x="1686" y="238"/>
                </a:lnTo>
                <a:lnTo>
                  <a:pt x="1795" y="37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3" name="TextBox 8"/>
          <p:cNvSpPr txBox="1">
            <a:spLocks noChangeArrowheads="1"/>
          </p:cNvSpPr>
          <p:nvPr/>
        </p:nvSpPr>
        <p:spPr bwMode="auto">
          <a:xfrm>
            <a:off x="708025" y="3836988"/>
            <a:ext cx="2625725" cy="36576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a:solidFill>
                  <a:schemeClr val="accent2"/>
                </a:solidFill>
                <a:latin charset="-122" panose="020b0503020204020204" pitchFamily="34" typeface="微软雅黑"/>
                <a:ea charset="-122" pitchFamily="34" typeface="微软雅黑"/>
              </a:rPr>
              <a:t>添加标题</a:t>
            </a:r>
          </a:p>
        </p:txBody>
      </p:sp>
      <p:sp>
        <p:nvSpPr>
          <p:cNvPr id="41994" name="TextBox 9"/>
          <p:cNvSpPr txBox="1">
            <a:spLocks noChangeArrowheads="1"/>
          </p:cNvSpPr>
          <p:nvPr/>
        </p:nvSpPr>
        <p:spPr bwMode="auto">
          <a:xfrm>
            <a:off x="682625" y="4295774"/>
            <a:ext cx="26479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p:txBody>
      </p:sp>
      <p:sp>
        <p:nvSpPr>
          <p:cNvPr id="41995" name="TextBox 10"/>
          <p:cNvSpPr txBox="1">
            <a:spLocks noChangeArrowheads="1"/>
          </p:cNvSpPr>
          <p:nvPr/>
        </p:nvSpPr>
        <p:spPr bwMode="auto">
          <a:xfrm>
            <a:off x="3505200" y="3836988"/>
            <a:ext cx="2627313" cy="36576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a:solidFill>
                  <a:schemeClr val="accent2"/>
                </a:solidFill>
                <a:latin charset="-122" panose="020b0503020204020204" pitchFamily="34" typeface="微软雅黑"/>
                <a:ea charset="-122" pitchFamily="34" typeface="微软雅黑"/>
              </a:rPr>
              <a:t>添加标题</a:t>
            </a:r>
          </a:p>
        </p:txBody>
      </p:sp>
      <p:sp>
        <p:nvSpPr>
          <p:cNvPr id="41996" name="TextBox 11"/>
          <p:cNvSpPr txBox="1">
            <a:spLocks noChangeArrowheads="1"/>
          </p:cNvSpPr>
          <p:nvPr/>
        </p:nvSpPr>
        <p:spPr bwMode="auto">
          <a:xfrm>
            <a:off x="6289675" y="3836988"/>
            <a:ext cx="2627313" cy="36576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a:solidFill>
                  <a:schemeClr val="accent2"/>
                </a:solidFill>
                <a:latin charset="-122" panose="020b0503020204020204" pitchFamily="34" typeface="微软雅黑"/>
                <a:ea charset="-122" pitchFamily="34" typeface="微软雅黑"/>
              </a:rPr>
              <a:t>添加标题</a:t>
            </a:r>
          </a:p>
        </p:txBody>
      </p:sp>
      <p:sp>
        <p:nvSpPr>
          <p:cNvPr id="41997" name="TextBox 12"/>
          <p:cNvSpPr txBox="1">
            <a:spLocks noChangeArrowheads="1"/>
          </p:cNvSpPr>
          <p:nvPr/>
        </p:nvSpPr>
        <p:spPr bwMode="auto">
          <a:xfrm>
            <a:off x="9018589" y="3836988"/>
            <a:ext cx="2627312" cy="36576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a:solidFill>
                  <a:schemeClr val="accent2"/>
                </a:solidFill>
                <a:latin charset="-122" panose="020b0503020204020204" pitchFamily="34" typeface="微软雅黑"/>
                <a:ea charset="-122" pitchFamily="34" typeface="微软雅黑"/>
              </a:rPr>
              <a:t>添加标题</a:t>
            </a:r>
          </a:p>
        </p:txBody>
      </p:sp>
      <p:sp>
        <p:nvSpPr>
          <p:cNvPr id="41998" name="TextBox 13"/>
          <p:cNvSpPr txBox="1">
            <a:spLocks noChangeArrowheads="1"/>
          </p:cNvSpPr>
          <p:nvPr/>
        </p:nvSpPr>
        <p:spPr bwMode="auto">
          <a:xfrm>
            <a:off x="3467100" y="4295774"/>
            <a:ext cx="2646363"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p:txBody>
      </p:sp>
      <p:sp>
        <p:nvSpPr>
          <p:cNvPr id="41999" name="TextBox 14"/>
          <p:cNvSpPr txBox="1">
            <a:spLocks noChangeArrowheads="1"/>
          </p:cNvSpPr>
          <p:nvPr/>
        </p:nvSpPr>
        <p:spPr bwMode="auto">
          <a:xfrm>
            <a:off x="6242049" y="4295774"/>
            <a:ext cx="26479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p:txBody>
      </p:sp>
      <p:sp>
        <p:nvSpPr>
          <p:cNvPr id="42000" name="TextBox 15"/>
          <p:cNvSpPr txBox="1">
            <a:spLocks noChangeArrowheads="1"/>
          </p:cNvSpPr>
          <p:nvPr/>
        </p:nvSpPr>
        <p:spPr bwMode="auto">
          <a:xfrm>
            <a:off x="9026524" y="4295774"/>
            <a:ext cx="26479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a:p>
            <a:pPr algn="ctr" eaLnBrk="1" hangingPunct="1"/>
            <a:r>
              <a:rPr altLang="en-US" lang="zh-CN">
                <a:latin charset="-122" panose="020b0503020204020204" pitchFamily="34" typeface="微软雅黑"/>
                <a:ea charset="-122" pitchFamily="34" typeface="微软雅黑"/>
              </a:rPr>
              <a:t>这里可以添加主要内容</a:t>
            </a:r>
          </a:p>
        </p:txBody>
      </p:sp>
      <p:sp>
        <p:nvSpPr>
          <p:cNvPr id="42001" name="Rectangle 6"/>
          <p:cNvSpPr>
            <a:spLocks noChangeArrowheads="1"/>
          </p:cNvSpPr>
          <p:nvPr/>
        </p:nvSpPr>
        <p:spPr bwMode="auto">
          <a:xfrm>
            <a:off x="715963" y="1196975"/>
            <a:ext cx="2640012" cy="2051050"/>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2002" name="Rectangle 7"/>
          <p:cNvSpPr>
            <a:spLocks noChangeArrowheads="1"/>
          </p:cNvSpPr>
          <p:nvPr/>
        </p:nvSpPr>
        <p:spPr bwMode="auto">
          <a:xfrm>
            <a:off x="3475038" y="1196975"/>
            <a:ext cx="2640012" cy="2051050"/>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2003" name="Rectangle 8"/>
          <p:cNvSpPr>
            <a:spLocks noChangeArrowheads="1"/>
          </p:cNvSpPr>
          <p:nvPr/>
        </p:nvSpPr>
        <p:spPr bwMode="auto">
          <a:xfrm>
            <a:off x="6234113" y="1196975"/>
            <a:ext cx="2640012" cy="2051050"/>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42004" name="Rectangle 9"/>
          <p:cNvSpPr>
            <a:spLocks noChangeArrowheads="1"/>
          </p:cNvSpPr>
          <p:nvPr/>
        </p:nvSpPr>
        <p:spPr bwMode="auto">
          <a:xfrm>
            <a:off x="8993188" y="1196975"/>
            <a:ext cx="2638425" cy="2051050"/>
          </a:xfrm>
          <a:prstGeom prst="rect">
            <a:avLst/>
          </a:prstGeom>
          <a:blipFill dpi="0" rotWithShape="1">
            <a:blip r:embed="rId5"/>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41987"/>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41987"/>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41988"/>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41988"/>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41986"/>
                                        </p:tgtEl>
                                        <p:attrNameLst>
                                          <p:attrName>style.visibility</p:attrName>
                                        </p:attrNameLst>
                                      </p:cBhvr>
                                      <p:to>
                                        <p:strVal val="visible"/>
                                      </p:to>
                                    </p:set>
                                    <p:animEffect filter="barn(outVertical)" transition="in">
                                      <p:cBhvr>
                                        <p:cTn dur="500" id="15"/>
                                        <p:tgtEl>
                                          <p:spTgt spid="41986"/>
                                        </p:tgtEl>
                                      </p:cBhvr>
                                    </p:animEffect>
                                  </p:childTnLst>
                                </p:cTn>
                              </p:par>
                            </p:childTnLst>
                          </p:cTn>
                        </p:par>
                        <p:par>
                          <p:cTn fill="hold" id="16" nodeType="afterGroup">
                            <p:stCondLst>
                              <p:cond delay="500"/>
                            </p:stCondLst>
                            <p:childTnLst>
                              <p:par>
                                <p:cTn fill="hold" grpId="0" id="17" nodeType="afterEffect" presetClass="entr" presetID="47" presetSubtype="0">
                                  <p:stCondLst>
                                    <p:cond delay="0"/>
                                  </p:stCondLst>
                                  <p:childTnLst>
                                    <p:set>
                                      <p:cBhvr>
                                        <p:cTn dur="1" fill="hold" id="18">
                                          <p:stCondLst>
                                            <p:cond delay="0"/>
                                          </p:stCondLst>
                                        </p:cTn>
                                        <p:tgtEl>
                                          <p:spTgt spid="42001"/>
                                        </p:tgtEl>
                                        <p:attrNameLst>
                                          <p:attrName>style.visibility</p:attrName>
                                        </p:attrNameLst>
                                      </p:cBhvr>
                                      <p:to>
                                        <p:strVal val="visible"/>
                                      </p:to>
                                    </p:set>
                                    <p:animEffect filter="fade" transition="in">
                                      <p:cBhvr>
                                        <p:cTn dur="1000" id="19"/>
                                        <p:tgtEl>
                                          <p:spTgt spid="42001"/>
                                        </p:tgtEl>
                                      </p:cBhvr>
                                    </p:animEffect>
                                    <p:anim calcmode="lin" valueType="num">
                                      <p:cBhvr>
                                        <p:cTn dur="1000" fill="hold" id="20"/>
                                        <p:tgtEl>
                                          <p:spTgt spid="42001"/>
                                        </p:tgtEl>
                                        <p:attrNameLst>
                                          <p:attrName>ppt_x</p:attrName>
                                        </p:attrNameLst>
                                      </p:cBhvr>
                                      <p:tavLst>
                                        <p:tav tm="0">
                                          <p:val>
                                            <p:strVal val="#ppt_x"/>
                                          </p:val>
                                        </p:tav>
                                        <p:tav tm="100000">
                                          <p:val>
                                            <p:strVal val="#ppt_x"/>
                                          </p:val>
                                        </p:tav>
                                      </p:tavLst>
                                    </p:anim>
                                    <p:anim calcmode="lin" valueType="num">
                                      <p:cBhvr>
                                        <p:cTn dur="1000" fill="hold" id="21"/>
                                        <p:tgtEl>
                                          <p:spTgt spid="42001"/>
                                        </p:tgtEl>
                                        <p:attrNameLst>
                                          <p:attrName>ppt_y</p:attrName>
                                        </p:attrNameLst>
                                      </p:cBhvr>
                                      <p:tavLst>
                                        <p:tav tm="0">
                                          <p:val>
                                            <p:strVal val="#ppt_y-.1"/>
                                          </p:val>
                                        </p:tav>
                                        <p:tav tm="100000">
                                          <p:val>
                                            <p:strVal val="#ppt_y"/>
                                          </p:val>
                                        </p:tav>
                                      </p:tavLst>
                                    </p:anim>
                                  </p:childTnLst>
                                </p:cTn>
                              </p:par>
                              <p:par>
                                <p:cTn fill="hold" grpId="0" id="22" nodeType="withEffect" presetClass="entr" presetID="47" presetSubtype="0">
                                  <p:stCondLst>
                                    <p:cond delay="200"/>
                                  </p:stCondLst>
                                  <p:childTnLst>
                                    <p:set>
                                      <p:cBhvr>
                                        <p:cTn dur="1" fill="hold" id="23">
                                          <p:stCondLst>
                                            <p:cond delay="0"/>
                                          </p:stCondLst>
                                        </p:cTn>
                                        <p:tgtEl>
                                          <p:spTgt spid="42002"/>
                                        </p:tgtEl>
                                        <p:attrNameLst>
                                          <p:attrName>style.visibility</p:attrName>
                                        </p:attrNameLst>
                                      </p:cBhvr>
                                      <p:to>
                                        <p:strVal val="visible"/>
                                      </p:to>
                                    </p:set>
                                    <p:animEffect filter="fade" transition="in">
                                      <p:cBhvr>
                                        <p:cTn dur="1000" id="24"/>
                                        <p:tgtEl>
                                          <p:spTgt spid="42002"/>
                                        </p:tgtEl>
                                      </p:cBhvr>
                                    </p:animEffect>
                                    <p:anim calcmode="lin" valueType="num">
                                      <p:cBhvr>
                                        <p:cTn dur="1000" fill="hold" id="25"/>
                                        <p:tgtEl>
                                          <p:spTgt spid="42002"/>
                                        </p:tgtEl>
                                        <p:attrNameLst>
                                          <p:attrName>ppt_x</p:attrName>
                                        </p:attrNameLst>
                                      </p:cBhvr>
                                      <p:tavLst>
                                        <p:tav tm="0">
                                          <p:val>
                                            <p:strVal val="#ppt_x"/>
                                          </p:val>
                                        </p:tav>
                                        <p:tav tm="100000">
                                          <p:val>
                                            <p:strVal val="#ppt_x"/>
                                          </p:val>
                                        </p:tav>
                                      </p:tavLst>
                                    </p:anim>
                                    <p:anim calcmode="lin" valueType="num">
                                      <p:cBhvr>
                                        <p:cTn dur="1000" fill="hold" id="26"/>
                                        <p:tgtEl>
                                          <p:spTgt spid="42002"/>
                                        </p:tgtEl>
                                        <p:attrNameLst>
                                          <p:attrName>ppt_y</p:attrName>
                                        </p:attrNameLst>
                                      </p:cBhvr>
                                      <p:tavLst>
                                        <p:tav tm="0">
                                          <p:val>
                                            <p:strVal val="#ppt_y-.1"/>
                                          </p:val>
                                        </p:tav>
                                        <p:tav tm="100000">
                                          <p:val>
                                            <p:strVal val="#ppt_y"/>
                                          </p:val>
                                        </p:tav>
                                      </p:tavLst>
                                    </p:anim>
                                  </p:childTnLst>
                                </p:cTn>
                              </p:par>
                              <p:par>
                                <p:cTn fill="hold" grpId="0" id="27" nodeType="withEffect" presetClass="entr" presetID="47" presetSubtype="0">
                                  <p:stCondLst>
                                    <p:cond delay="400"/>
                                  </p:stCondLst>
                                  <p:childTnLst>
                                    <p:set>
                                      <p:cBhvr>
                                        <p:cTn dur="1" fill="hold" id="28">
                                          <p:stCondLst>
                                            <p:cond delay="0"/>
                                          </p:stCondLst>
                                        </p:cTn>
                                        <p:tgtEl>
                                          <p:spTgt spid="42003"/>
                                        </p:tgtEl>
                                        <p:attrNameLst>
                                          <p:attrName>style.visibility</p:attrName>
                                        </p:attrNameLst>
                                      </p:cBhvr>
                                      <p:to>
                                        <p:strVal val="visible"/>
                                      </p:to>
                                    </p:set>
                                    <p:animEffect filter="fade" transition="in">
                                      <p:cBhvr>
                                        <p:cTn dur="1000" id="29"/>
                                        <p:tgtEl>
                                          <p:spTgt spid="42003"/>
                                        </p:tgtEl>
                                      </p:cBhvr>
                                    </p:animEffect>
                                    <p:anim calcmode="lin" valueType="num">
                                      <p:cBhvr>
                                        <p:cTn dur="1000" fill="hold" id="30"/>
                                        <p:tgtEl>
                                          <p:spTgt spid="42003"/>
                                        </p:tgtEl>
                                        <p:attrNameLst>
                                          <p:attrName>ppt_x</p:attrName>
                                        </p:attrNameLst>
                                      </p:cBhvr>
                                      <p:tavLst>
                                        <p:tav tm="0">
                                          <p:val>
                                            <p:strVal val="#ppt_x"/>
                                          </p:val>
                                        </p:tav>
                                        <p:tav tm="100000">
                                          <p:val>
                                            <p:strVal val="#ppt_x"/>
                                          </p:val>
                                        </p:tav>
                                      </p:tavLst>
                                    </p:anim>
                                    <p:anim calcmode="lin" valueType="num">
                                      <p:cBhvr>
                                        <p:cTn dur="1000" fill="hold" id="31"/>
                                        <p:tgtEl>
                                          <p:spTgt spid="42003"/>
                                        </p:tgtEl>
                                        <p:attrNameLst>
                                          <p:attrName>ppt_y</p:attrName>
                                        </p:attrNameLst>
                                      </p:cBhvr>
                                      <p:tavLst>
                                        <p:tav tm="0">
                                          <p:val>
                                            <p:strVal val="#ppt_y-.1"/>
                                          </p:val>
                                        </p:tav>
                                        <p:tav tm="100000">
                                          <p:val>
                                            <p:strVal val="#ppt_y"/>
                                          </p:val>
                                        </p:tav>
                                      </p:tavLst>
                                    </p:anim>
                                  </p:childTnLst>
                                </p:cTn>
                              </p:par>
                              <p:par>
                                <p:cTn fill="hold" grpId="0" id="32" nodeType="withEffect" presetClass="entr" presetID="47" presetSubtype="0">
                                  <p:stCondLst>
                                    <p:cond delay="600"/>
                                  </p:stCondLst>
                                  <p:childTnLst>
                                    <p:set>
                                      <p:cBhvr>
                                        <p:cTn dur="1" fill="hold" id="33">
                                          <p:stCondLst>
                                            <p:cond delay="0"/>
                                          </p:stCondLst>
                                        </p:cTn>
                                        <p:tgtEl>
                                          <p:spTgt spid="42004"/>
                                        </p:tgtEl>
                                        <p:attrNameLst>
                                          <p:attrName>style.visibility</p:attrName>
                                        </p:attrNameLst>
                                      </p:cBhvr>
                                      <p:to>
                                        <p:strVal val="visible"/>
                                      </p:to>
                                    </p:set>
                                    <p:animEffect filter="fade" transition="in">
                                      <p:cBhvr>
                                        <p:cTn dur="1000" id="34"/>
                                        <p:tgtEl>
                                          <p:spTgt spid="42004"/>
                                        </p:tgtEl>
                                      </p:cBhvr>
                                    </p:animEffect>
                                    <p:anim calcmode="lin" valueType="num">
                                      <p:cBhvr>
                                        <p:cTn dur="1000" fill="hold" id="35"/>
                                        <p:tgtEl>
                                          <p:spTgt spid="42004"/>
                                        </p:tgtEl>
                                        <p:attrNameLst>
                                          <p:attrName>ppt_x</p:attrName>
                                        </p:attrNameLst>
                                      </p:cBhvr>
                                      <p:tavLst>
                                        <p:tav tm="0">
                                          <p:val>
                                            <p:strVal val="#ppt_x"/>
                                          </p:val>
                                        </p:tav>
                                        <p:tav tm="100000">
                                          <p:val>
                                            <p:strVal val="#ppt_x"/>
                                          </p:val>
                                        </p:tav>
                                      </p:tavLst>
                                    </p:anim>
                                    <p:anim calcmode="lin" valueType="num">
                                      <p:cBhvr>
                                        <p:cTn dur="1000" fill="hold" id="36"/>
                                        <p:tgtEl>
                                          <p:spTgt spid="4200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100"/>
                            </p:stCondLst>
                            <p:childTnLst>
                              <p:par>
                                <p:cTn fill="hold" grpId="0" id="38" nodeType="afterEffect" presetClass="entr" presetID="47" presetSubtype="0">
                                  <p:stCondLst>
                                    <p:cond delay="0"/>
                                  </p:stCondLst>
                                  <p:childTnLst>
                                    <p:set>
                                      <p:cBhvr>
                                        <p:cTn dur="1" fill="hold" id="39">
                                          <p:stCondLst>
                                            <p:cond delay="0"/>
                                          </p:stCondLst>
                                        </p:cTn>
                                        <p:tgtEl>
                                          <p:spTgt spid="41989"/>
                                        </p:tgtEl>
                                        <p:attrNameLst>
                                          <p:attrName>style.visibility</p:attrName>
                                        </p:attrNameLst>
                                      </p:cBhvr>
                                      <p:to>
                                        <p:strVal val="visible"/>
                                      </p:to>
                                    </p:set>
                                    <p:animEffect filter="fade" transition="in">
                                      <p:cBhvr>
                                        <p:cTn dur="500" id="40"/>
                                        <p:tgtEl>
                                          <p:spTgt spid="41989"/>
                                        </p:tgtEl>
                                      </p:cBhvr>
                                    </p:animEffect>
                                    <p:anim calcmode="lin" valueType="num">
                                      <p:cBhvr>
                                        <p:cTn dur="500" fill="hold" id="41"/>
                                        <p:tgtEl>
                                          <p:spTgt spid="41989"/>
                                        </p:tgtEl>
                                        <p:attrNameLst>
                                          <p:attrName>ppt_x</p:attrName>
                                        </p:attrNameLst>
                                      </p:cBhvr>
                                      <p:tavLst>
                                        <p:tav tm="0">
                                          <p:val>
                                            <p:strVal val="#ppt_x"/>
                                          </p:val>
                                        </p:tav>
                                        <p:tav tm="100000">
                                          <p:val>
                                            <p:strVal val="#ppt_x"/>
                                          </p:val>
                                        </p:tav>
                                      </p:tavLst>
                                    </p:anim>
                                    <p:anim calcmode="lin" valueType="num">
                                      <p:cBhvr>
                                        <p:cTn dur="500" fill="hold" id="42"/>
                                        <p:tgtEl>
                                          <p:spTgt spid="41989"/>
                                        </p:tgtEl>
                                        <p:attrNameLst>
                                          <p:attrName>ppt_y</p:attrName>
                                        </p:attrNameLst>
                                      </p:cBhvr>
                                      <p:tavLst>
                                        <p:tav tm="0">
                                          <p:val>
                                            <p:strVal val="#ppt_y-.1"/>
                                          </p:val>
                                        </p:tav>
                                        <p:tav tm="100000">
                                          <p:val>
                                            <p:strVal val="#ppt_y"/>
                                          </p:val>
                                        </p:tav>
                                      </p:tavLst>
                                    </p:anim>
                                  </p:childTnLst>
                                </p:cTn>
                              </p:par>
                              <p:par>
                                <p:cTn fill="hold" grpId="0" id="43" nodeType="withEffect" presetClass="entr" presetID="47" presetSubtype="0">
                                  <p:stCondLst>
                                    <p:cond delay="100"/>
                                  </p:stCondLst>
                                  <p:childTnLst>
                                    <p:set>
                                      <p:cBhvr>
                                        <p:cTn dur="1" fill="hold" id="44">
                                          <p:stCondLst>
                                            <p:cond delay="0"/>
                                          </p:stCondLst>
                                        </p:cTn>
                                        <p:tgtEl>
                                          <p:spTgt spid="41990"/>
                                        </p:tgtEl>
                                        <p:attrNameLst>
                                          <p:attrName>style.visibility</p:attrName>
                                        </p:attrNameLst>
                                      </p:cBhvr>
                                      <p:to>
                                        <p:strVal val="visible"/>
                                      </p:to>
                                    </p:set>
                                    <p:animEffect filter="fade" transition="in">
                                      <p:cBhvr>
                                        <p:cTn dur="500" id="45"/>
                                        <p:tgtEl>
                                          <p:spTgt spid="41990"/>
                                        </p:tgtEl>
                                      </p:cBhvr>
                                    </p:animEffect>
                                    <p:anim calcmode="lin" valueType="num">
                                      <p:cBhvr>
                                        <p:cTn dur="500" fill="hold" id="46"/>
                                        <p:tgtEl>
                                          <p:spTgt spid="41990"/>
                                        </p:tgtEl>
                                        <p:attrNameLst>
                                          <p:attrName>ppt_x</p:attrName>
                                        </p:attrNameLst>
                                      </p:cBhvr>
                                      <p:tavLst>
                                        <p:tav tm="0">
                                          <p:val>
                                            <p:strVal val="#ppt_x"/>
                                          </p:val>
                                        </p:tav>
                                        <p:tav tm="100000">
                                          <p:val>
                                            <p:strVal val="#ppt_x"/>
                                          </p:val>
                                        </p:tav>
                                      </p:tavLst>
                                    </p:anim>
                                    <p:anim calcmode="lin" valueType="num">
                                      <p:cBhvr>
                                        <p:cTn dur="500" fill="hold" id="47"/>
                                        <p:tgtEl>
                                          <p:spTgt spid="41990"/>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200"/>
                                  </p:stCondLst>
                                  <p:childTnLst>
                                    <p:set>
                                      <p:cBhvr>
                                        <p:cTn dur="1" fill="hold" id="49">
                                          <p:stCondLst>
                                            <p:cond delay="0"/>
                                          </p:stCondLst>
                                        </p:cTn>
                                        <p:tgtEl>
                                          <p:spTgt spid="41991"/>
                                        </p:tgtEl>
                                        <p:attrNameLst>
                                          <p:attrName>style.visibility</p:attrName>
                                        </p:attrNameLst>
                                      </p:cBhvr>
                                      <p:to>
                                        <p:strVal val="visible"/>
                                      </p:to>
                                    </p:set>
                                    <p:animEffect filter="fade" transition="in">
                                      <p:cBhvr>
                                        <p:cTn dur="500" id="50"/>
                                        <p:tgtEl>
                                          <p:spTgt spid="41991"/>
                                        </p:tgtEl>
                                      </p:cBhvr>
                                    </p:animEffect>
                                    <p:anim calcmode="lin" valueType="num">
                                      <p:cBhvr>
                                        <p:cTn dur="500" fill="hold" id="51"/>
                                        <p:tgtEl>
                                          <p:spTgt spid="41991"/>
                                        </p:tgtEl>
                                        <p:attrNameLst>
                                          <p:attrName>ppt_x</p:attrName>
                                        </p:attrNameLst>
                                      </p:cBhvr>
                                      <p:tavLst>
                                        <p:tav tm="0">
                                          <p:val>
                                            <p:strVal val="#ppt_x"/>
                                          </p:val>
                                        </p:tav>
                                        <p:tav tm="100000">
                                          <p:val>
                                            <p:strVal val="#ppt_x"/>
                                          </p:val>
                                        </p:tav>
                                      </p:tavLst>
                                    </p:anim>
                                    <p:anim calcmode="lin" valueType="num">
                                      <p:cBhvr>
                                        <p:cTn dur="500" fill="hold" id="52"/>
                                        <p:tgtEl>
                                          <p:spTgt spid="41991"/>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300"/>
                                  </p:stCondLst>
                                  <p:childTnLst>
                                    <p:set>
                                      <p:cBhvr>
                                        <p:cTn dur="1" fill="hold" id="54">
                                          <p:stCondLst>
                                            <p:cond delay="0"/>
                                          </p:stCondLst>
                                        </p:cTn>
                                        <p:tgtEl>
                                          <p:spTgt spid="41992"/>
                                        </p:tgtEl>
                                        <p:attrNameLst>
                                          <p:attrName>style.visibility</p:attrName>
                                        </p:attrNameLst>
                                      </p:cBhvr>
                                      <p:to>
                                        <p:strVal val="visible"/>
                                      </p:to>
                                    </p:set>
                                    <p:animEffect filter="fade" transition="in">
                                      <p:cBhvr>
                                        <p:cTn dur="500" id="55"/>
                                        <p:tgtEl>
                                          <p:spTgt spid="41992"/>
                                        </p:tgtEl>
                                      </p:cBhvr>
                                    </p:animEffect>
                                    <p:anim calcmode="lin" valueType="num">
                                      <p:cBhvr>
                                        <p:cTn dur="500" fill="hold" id="56"/>
                                        <p:tgtEl>
                                          <p:spTgt spid="41992"/>
                                        </p:tgtEl>
                                        <p:attrNameLst>
                                          <p:attrName>ppt_x</p:attrName>
                                        </p:attrNameLst>
                                      </p:cBhvr>
                                      <p:tavLst>
                                        <p:tav tm="0">
                                          <p:val>
                                            <p:strVal val="#ppt_x"/>
                                          </p:val>
                                        </p:tav>
                                        <p:tav tm="100000">
                                          <p:val>
                                            <p:strVal val="#ppt_x"/>
                                          </p:val>
                                        </p:tav>
                                      </p:tavLst>
                                    </p:anim>
                                    <p:anim calcmode="lin" valueType="num">
                                      <p:cBhvr>
                                        <p:cTn dur="500" fill="hold" id="57"/>
                                        <p:tgtEl>
                                          <p:spTgt spid="41992"/>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2900"/>
                            </p:stCondLst>
                            <p:childTnLst>
                              <p:par>
                                <p:cTn fill="hold" grpId="0" id="59" nodeType="afterEffect" presetClass="entr" presetID="2" presetSubtype="12">
                                  <p:stCondLst>
                                    <p:cond delay="0"/>
                                  </p:stCondLst>
                                  <p:childTnLst>
                                    <p:set>
                                      <p:cBhvr>
                                        <p:cTn dur="1" fill="hold" id="60">
                                          <p:stCondLst>
                                            <p:cond delay="0"/>
                                          </p:stCondLst>
                                        </p:cTn>
                                        <p:tgtEl>
                                          <p:spTgt spid="41993"/>
                                        </p:tgtEl>
                                        <p:attrNameLst>
                                          <p:attrName>style.visibility</p:attrName>
                                        </p:attrNameLst>
                                      </p:cBhvr>
                                      <p:to>
                                        <p:strVal val="visible"/>
                                      </p:to>
                                    </p:set>
                                    <p:anim calcmode="lin" valueType="num">
                                      <p:cBhvr additive="base">
                                        <p:cTn dur="500" fill="hold" id="61"/>
                                        <p:tgtEl>
                                          <p:spTgt spid="41993"/>
                                        </p:tgtEl>
                                        <p:attrNameLst>
                                          <p:attrName>ppt_x</p:attrName>
                                        </p:attrNameLst>
                                      </p:cBhvr>
                                      <p:tavLst>
                                        <p:tav tm="0">
                                          <p:val>
                                            <p:strVal val="0-#ppt_w/2"/>
                                          </p:val>
                                        </p:tav>
                                        <p:tav tm="100000">
                                          <p:val>
                                            <p:strVal val="#ppt_x"/>
                                          </p:val>
                                        </p:tav>
                                      </p:tavLst>
                                    </p:anim>
                                    <p:anim calcmode="lin" valueType="num">
                                      <p:cBhvr additive="base">
                                        <p:cTn dur="500" fill="hold" id="62"/>
                                        <p:tgtEl>
                                          <p:spTgt spid="41993"/>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12">
                                  <p:stCondLst>
                                    <p:cond delay="200"/>
                                  </p:stCondLst>
                                  <p:childTnLst>
                                    <p:set>
                                      <p:cBhvr>
                                        <p:cTn dur="1" fill="hold" id="64">
                                          <p:stCondLst>
                                            <p:cond delay="0"/>
                                          </p:stCondLst>
                                        </p:cTn>
                                        <p:tgtEl>
                                          <p:spTgt spid="41995"/>
                                        </p:tgtEl>
                                        <p:attrNameLst>
                                          <p:attrName>style.visibility</p:attrName>
                                        </p:attrNameLst>
                                      </p:cBhvr>
                                      <p:to>
                                        <p:strVal val="visible"/>
                                      </p:to>
                                    </p:set>
                                    <p:anim calcmode="lin" valueType="num">
                                      <p:cBhvr additive="base">
                                        <p:cTn dur="500" fill="hold" id="65"/>
                                        <p:tgtEl>
                                          <p:spTgt spid="41995"/>
                                        </p:tgtEl>
                                        <p:attrNameLst>
                                          <p:attrName>ppt_x</p:attrName>
                                        </p:attrNameLst>
                                      </p:cBhvr>
                                      <p:tavLst>
                                        <p:tav tm="0">
                                          <p:val>
                                            <p:strVal val="0-#ppt_w/2"/>
                                          </p:val>
                                        </p:tav>
                                        <p:tav tm="100000">
                                          <p:val>
                                            <p:strVal val="#ppt_x"/>
                                          </p:val>
                                        </p:tav>
                                      </p:tavLst>
                                    </p:anim>
                                    <p:anim calcmode="lin" valueType="num">
                                      <p:cBhvr additive="base">
                                        <p:cTn dur="500" fill="hold" id="66"/>
                                        <p:tgtEl>
                                          <p:spTgt spid="41995"/>
                                        </p:tgtEl>
                                        <p:attrNameLst>
                                          <p:attrName>ppt_y</p:attrName>
                                        </p:attrNameLst>
                                      </p:cBhvr>
                                      <p:tavLst>
                                        <p:tav tm="0">
                                          <p:val>
                                            <p:strVal val="1+#ppt_h/2"/>
                                          </p:val>
                                        </p:tav>
                                        <p:tav tm="100000">
                                          <p:val>
                                            <p:strVal val="#ppt_y"/>
                                          </p:val>
                                        </p:tav>
                                      </p:tavLst>
                                    </p:anim>
                                  </p:childTnLst>
                                </p:cTn>
                              </p:par>
                              <p:par>
                                <p:cTn fill="hold" grpId="0" id="67" nodeType="withEffect" presetClass="entr" presetID="2" presetSubtype="12">
                                  <p:stCondLst>
                                    <p:cond delay="400"/>
                                  </p:stCondLst>
                                  <p:childTnLst>
                                    <p:set>
                                      <p:cBhvr>
                                        <p:cTn dur="1" fill="hold" id="68">
                                          <p:stCondLst>
                                            <p:cond delay="0"/>
                                          </p:stCondLst>
                                        </p:cTn>
                                        <p:tgtEl>
                                          <p:spTgt spid="41996"/>
                                        </p:tgtEl>
                                        <p:attrNameLst>
                                          <p:attrName>style.visibility</p:attrName>
                                        </p:attrNameLst>
                                      </p:cBhvr>
                                      <p:to>
                                        <p:strVal val="visible"/>
                                      </p:to>
                                    </p:set>
                                    <p:anim calcmode="lin" valueType="num">
                                      <p:cBhvr additive="base">
                                        <p:cTn dur="500" fill="hold" id="69"/>
                                        <p:tgtEl>
                                          <p:spTgt spid="41996"/>
                                        </p:tgtEl>
                                        <p:attrNameLst>
                                          <p:attrName>ppt_x</p:attrName>
                                        </p:attrNameLst>
                                      </p:cBhvr>
                                      <p:tavLst>
                                        <p:tav tm="0">
                                          <p:val>
                                            <p:strVal val="0-#ppt_w/2"/>
                                          </p:val>
                                        </p:tav>
                                        <p:tav tm="100000">
                                          <p:val>
                                            <p:strVal val="#ppt_x"/>
                                          </p:val>
                                        </p:tav>
                                      </p:tavLst>
                                    </p:anim>
                                    <p:anim calcmode="lin" valueType="num">
                                      <p:cBhvr additive="base">
                                        <p:cTn dur="500" fill="hold" id="70"/>
                                        <p:tgtEl>
                                          <p:spTgt spid="41996"/>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12">
                                  <p:stCondLst>
                                    <p:cond delay="600"/>
                                  </p:stCondLst>
                                  <p:childTnLst>
                                    <p:set>
                                      <p:cBhvr>
                                        <p:cTn dur="1" fill="hold" id="72">
                                          <p:stCondLst>
                                            <p:cond delay="0"/>
                                          </p:stCondLst>
                                        </p:cTn>
                                        <p:tgtEl>
                                          <p:spTgt spid="41997"/>
                                        </p:tgtEl>
                                        <p:attrNameLst>
                                          <p:attrName>style.visibility</p:attrName>
                                        </p:attrNameLst>
                                      </p:cBhvr>
                                      <p:to>
                                        <p:strVal val="visible"/>
                                      </p:to>
                                    </p:set>
                                    <p:anim calcmode="lin" valueType="num">
                                      <p:cBhvr additive="base">
                                        <p:cTn dur="500" fill="hold" id="73"/>
                                        <p:tgtEl>
                                          <p:spTgt spid="41997"/>
                                        </p:tgtEl>
                                        <p:attrNameLst>
                                          <p:attrName>ppt_x</p:attrName>
                                        </p:attrNameLst>
                                      </p:cBhvr>
                                      <p:tavLst>
                                        <p:tav tm="0">
                                          <p:val>
                                            <p:strVal val="0-#ppt_w/2"/>
                                          </p:val>
                                        </p:tav>
                                        <p:tav tm="100000">
                                          <p:val>
                                            <p:strVal val="#ppt_x"/>
                                          </p:val>
                                        </p:tav>
                                      </p:tavLst>
                                    </p:anim>
                                    <p:anim calcmode="lin" valueType="num">
                                      <p:cBhvr additive="base">
                                        <p:cTn dur="500" fill="hold" id="74"/>
                                        <p:tgtEl>
                                          <p:spTgt spid="41997"/>
                                        </p:tgtEl>
                                        <p:attrNameLst>
                                          <p:attrName>ppt_y</p:attrName>
                                        </p:attrNameLst>
                                      </p:cBhvr>
                                      <p:tavLst>
                                        <p:tav tm="0">
                                          <p:val>
                                            <p:strVal val="1+#ppt_h/2"/>
                                          </p:val>
                                        </p:tav>
                                        <p:tav tm="100000">
                                          <p:val>
                                            <p:strVal val="#ppt_y"/>
                                          </p:val>
                                        </p:tav>
                                      </p:tavLst>
                                    </p:anim>
                                  </p:childTnLst>
                                </p:cTn>
                              </p:par>
                            </p:childTnLst>
                          </p:cTn>
                        </p:par>
                        <p:par>
                          <p:cTn fill="hold" id="75" nodeType="afterGroup">
                            <p:stCondLst>
                              <p:cond delay="4000"/>
                            </p:stCondLst>
                            <p:childTnLst>
                              <p:par>
                                <p:cTn fill="hold" grpId="0" id="76" nodeType="afterEffect" presetClass="entr" presetID="22" presetSubtype="1">
                                  <p:stCondLst>
                                    <p:cond delay="0"/>
                                  </p:stCondLst>
                                  <p:childTnLst>
                                    <p:set>
                                      <p:cBhvr>
                                        <p:cTn dur="1" fill="hold" id="77">
                                          <p:stCondLst>
                                            <p:cond delay="0"/>
                                          </p:stCondLst>
                                        </p:cTn>
                                        <p:tgtEl>
                                          <p:spTgt spid="41994"/>
                                        </p:tgtEl>
                                        <p:attrNameLst>
                                          <p:attrName>style.visibility</p:attrName>
                                        </p:attrNameLst>
                                      </p:cBhvr>
                                      <p:to>
                                        <p:strVal val="visible"/>
                                      </p:to>
                                    </p:set>
                                    <p:animEffect filter="wipe(up)" transition="in">
                                      <p:cBhvr>
                                        <p:cTn dur="500" id="78"/>
                                        <p:tgtEl>
                                          <p:spTgt spid="41994"/>
                                        </p:tgtEl>
                                      </p:cBhvr>
                                    </p:animEffect>
                                  </p:childTnLst>
                                </p:cTn>
                              </p:par>
                              <p:par>
                                <p:cTn fill="hold" grpId="0" id="79" nodeType="withEffect" presetClass="entr" presetID="22" presetSubtype="1">
                                  <p:stCondLst>
                                    <p:cond delay="200"/>
                                  </p:stCondLst>
                                  <p:childTnLst>
                                    <p:set>
                                      <p:cBhvr>
                                        <p:cTn dur="1" fill="hold" id="80">
                                          <p:stCondLst>
                                            <p:cond delay="0"/>
                                          </p:stCondLst>
                                        </p:cTn>
                                        <p:tgtEl>
                                          <p:spTgt spid="41998"/>
                                        </p:tgtEl>
                                        <p:attrNameLst>
                                          <p:attrName>style.visibility</p:attrName>
                                        </p:attrNameLst>
                                      </p:cBhvr>
                                      <p:to>
                                        <p:strVal val="visible"/>
                                      </p:to>
                                    </p:set>
                                    <p:animEffect filter="wipe(up)" transition="in">
                                      <p:cBhvr>
                                        <p:cTn dur="500" id="81"/>
                                        <p:tgtEl>
                                          <p:spTgt spid="41998"/>
                                        </p:tgtEl>
                                      </p:cBhvr>
                                    </p:animEffect>
                                  </p:childTnLst>
                                </p:cTn>
                              </p:par>
                              <p:par>
                                <p:cTn fill="hold" grpId="0" id="82" nodeType="withEffect" presetClass="entr" presetID="22" presetSubtype="1">
                                  <p:stCondLst>
                                    <p:cond delay="400"/>
                                  </p:stCondLst>
                                  <p:childTnLst>
                                    <p:set>
                                      <p:cBhvr>
                                        <p:cTn dur="1" fill="hold" id="83">
                                          <p:stCondLst>
                                            <p:cond delay="0"/>
                                          </p:stCondLst>
                                        </p:cTn>
                                        <p:tgtEl>
                                          <p:spTgt spid="41999"/>
                                        </p:tgtEl>
                                        <p:attrNameLst>
                                          <p:attrName>style.visibility</p:attrName>
                                        </p:attrNameLst>
                                      </p:cBhvr>
                                      <p:to>
                                        <p:strVal val="visible"/>
                                      </p:to>
                                    </p:set>
                                    <p:animEffect filter="wipe(up)" transition="in">
                                      <p:cBhvr>
                                        <p:cTn dur="500" id="84"/>
                                        <p:tgtEl>
                                          <p:spTgt spid="41999"/>
                                        </p:tgtEl>
                                      </p:cBhvr>
                                    </p:animEffect>
                                  </p:childTnLst>
                                </p:cTn>
                              </p:par>
                              <p:par>
                                <p:cTn fill="hold" grpId="0" id="85" nodeType="withEffect" presetClass="entr" presetID="22" presetSubtype="1">
                                  <p:stCondLst>
                                    <p:cond delay="600"/>
                                  </p:stCondLst>
                                  <p:childTnLst>
                                    <p:set>
                                      <p:cBhvr>
                                        <p:cTn dur="1" fill="hold" id="86">
                                          <p:stCondLst>
                                            <p:cond delay="0"/>
                                          </p:stCondLst>
                                        </p:cTn>
                                        <p:tgtEl>
                                          <p:spTgt spid="42000"/>
                                        </p:tgtEl>
                                        <p:attrNameLst>
                                          <p:attrName>style.visibility</p:attrName>
                                        </p:attrNameLst>
                                      </p:cBhvr>
                                      <p:to>
                                        <p:strVal val="visible"/>
                                      </p:to>
                                    </p:set>
                                    <p:animEffect filter="wipe(up)" transition="in">
                                      <p:cBhvr>
                                        <p:cTn dur="500" id="87"/>
                                        <p:tgtEl>
                                          <p:spTgt spid="420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986"/>
      <p:bldP grpId="0" spid="41987"/>
      <p:bldP grpId="1" spid="41987"/>
      <p:bldP grpId="0" spid="41988"/>
      <p:bldP grpId="1" spid="41988"/>
      <p:bldP grpId="0" spid="41989"/>
      <p:bldP grpId="0" spid="41990"/>
      <p:bldP grpId="0" spid="41991"/>
      <p:bldP grpId="0" spid="41992"/>
      <p:bldP grpId="0" spid="41993"/>
      <p:bldP grpId="0" spid="41994"/>
      <p:bldP grpId="0" spid="41995"/>
      <p:bldP grpId="0" spid="41996"/>
      <p:bldP grpId="0" spid="41997"/>
      <p:bldP grpId="0" spid="41998"/>
      <p:bldP grpId="0" spid="41999"/>
      <p:bldP grpId="0" spid="42000"/>
      <p:bldP grpId="0" spid="42001"/>
      <p:bldP grpId="0" spid="42002"/>
      <p:bldP grpId="0" spid="42003"/>
      <p:bldP grpId="0" spid="4200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010"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43011"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2"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3" name="Freeform 10"/>
          <p:cNvSpPr/>
          <p:nvPr/>
        </p:nvSpPr>
        <p:spPr bwMode="auto">
          <a:xfrm>
            <a:off x="7926388" y="1633538"/>
            <a:ext cx="388937" cy="388937"/>
          </a:xfrm>
          <a:custGeom>
            <a:gdLst>
              <a:gd fmla="*/ 388937 w 477" name="T0"/>
              <a:gd fmla="*/ 0 h 476" name="T1"/>
              <a:gd fmla="*/ 336753 w 477" name="T2"/>
              <a:gd fmla="*/ 194469 h 476" name="T3"/>
              <a:gd fmla="*/ 284568 w 477" name="T4"/>
              <a:gd fmla="*/ 388937 h 476" name="T5"/>
              <a:gd fmla="*/ 142692 w 477" name="T6"/>
              <a:gd fmla="*/ 246763 h 476" name="T7"/>
              <a:gd fmla="*/ 0 w 477" name="T8"/>
              <a:gd fmla="*/ 103771 h 476" name="T9"/>
              <a:gd fmla="*/ 194876 w 477" name="T10"/>
              <a:gd fmla="*/ 51477 h 476" name="T11"/>
              <a:gd fmla="*/ 388937 w 477"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7">
                <a:moveTo>
                  <a:pt x="477" y="0"/>
                </a:moveTo>
                <a:lnTo>
                  <a:pt x="413" y="238"/>
                </a:lnTo>
                <a:lnTo>
                  <a:pt x="349" y="476"/>
                </a:lnTo>
                <a:lnTo>
                  <a:pt x="175" y="302"/>
                </a:lnTo>
                <a:lnTo>
                  <a:pt x="0" y="127"/>
                </a:lnTo>
                <a:lnTo>
                  <a:pt x="239" y="63"/>
                </a:lnTo>
                <a:lnTo>
                  <a:pt x="477"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4" name="Freeform 11"/>
          <p:cNvSpPr/>
          <p:nvPr/>
        </p:nvSpPr>
        <p:spPr bwMode="auto">
          <a:xfrm>
            <a:off x="4113213" y="1633538"/>
            <a:ext cx="388937" cy="388937"/>
          </a:xfrm>
          <a:custGeom>
            <a:gdLst>
              <a:gd fmla="*/ 0 w 476" name="T0"/>
              <a:gd fmla="*/ 0 h 476" name="T1"/>
              <a:gd fmla="*/ 51477 w 476" name="T2"/>
              <a:gd fmla="*/ 194469 h 476" name="T3"/>
              <a:gd fmla="*/ 103771 w 476" name="T4"/>
              <a:gd fmla="*/ 388937 h 476" name="T5"/>
              <a:gd fmla="*/ 246763 w 476" name="T6"/>
              <a:gd fmla="*/ 246763 h 476" name="T7"/>
              <a:gd fmla="*/ 388937 w 476" name="T8"/>
              <a:gd fmla="*/ 103771 h 476" name="T9"/>
              <a:gd fmla="*/ 194469 w 476" name="T10"/>
              <a:gd fmla="*/ 51477 h 476" name="T11"/>
              <a:gd fmla="*/ 0 w 476"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6">
                <a:moveTo>
                  <a:pt x="0" y="0"/>
                </a:moveTo>
                <a:lnTo>
                  <a:pt x="63" y="238"/>
                </a:lnTo>
                <a:lnTo>
                  <a:pt x="127" y="476"/>
                </a:lnTo>
                <a:lnTo>
                  <a:pt x="302" y="302"/>
                </a:lnTo>
                <a:lnTo>
                  <a:pt x="476" y="127"/>
                </a:lnTo>
                <a:lnTo>
                  <a:pt x="238" y="63"/>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5" name="Freeform 12"/>
          <p:cNvSpPr/>
          <p:nvPr/>
        </p:nvSpPr>
        <p:spPr bwMode="auto">
          <a:xfrm>
            <a:off x="4132263" y="5260975"/>
            <a:ext cx="388937" cy="387350"/>
          </a:xfrm>
          <a:custGeom>
            <a:gdLst>
              <a:gd fmla="*/ 104369 w 477" name="T0"/>
              <a:gd fmla="*/ 0 h 476" name="T1"/>
              <a:gd fmla="*/ 52184 w 477" name="T2"/>
              <a:gd fmla="*/ 193675 h 476" name="T3"/>
              <a:gd fmla="*/ 0 w 477" name="T4"/>
              <a:gd fmla="*/ 387350 h 476" name="T5"/>
              <a:gd fmla="*/ 194061 w 477" name="T6"/>
              <a:gd fmla="*/ 336083 h 476" name="T7"/>
              <a:gd fmla="*/ 388937 w 477" name="T8"/>
              <a:gd fmla="*/ 284002 h 476" name="T9"/>
              <a:gd fmla="*/ 246245 w 477" name="T10"/>
              <a:gd fmla="*/ 141594 h 476" name="T11"/>
              <a:gd fmla="*/ 104369 w 477"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7">
                <a:moveTo>
                  <a:pt x="128" y="0"/>
                </a:moveTo>
                <a:lnTo>
                  <a:pt x="64" y="238"/>
                </a:lnTo>
                <a:lnTo>
                  <a:pt x="0" y="476"/>
                </a:lnTo>
                <a:lnTo>
                  <a:pt x="238" y="413"/>
                </a:lnTo>
                <a:lnTo>
                  <a:pt x="477" y="349"/>
                </a:lnTo>
                <a:lnTo>
                  <a:pt x="302" y="174"/>
                </a:lnTo>
                <a:lnTo>
                  <a:pt x="128"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6" name="Freeform 13"/>
          <p:cNvSpPr/>
          <p:nvPr/>
        </p:nvSpPr>
        <p:spPr bwMode="auto">
          <a:xfrm>
            <a:off x="7908925" y="5260975"/>
            <a:ext cx="387350" cy="387350"/>
          </a:xfrm>
          <a:custGeom>
            <a:gdLst>
              <a:gd fmla="*/ 283407 w 477" name="T0"/>
              <a:gd fmla="*/ 0 h 476" name="T1"/>
              <a:gd fmla="*/ 335379 w 477" name="T2"/>
              <a:gd fmla="*/ 193675 h 476" name="T3"/>
              <a:gd fmla="*/ 387350 w 477" name="T4"/>
              <a:gd fmla="*/ 387350 h 476" name="T5"/>
              <a:gd fmla="*/ 193269 w 477" name="T6"/>
              <a:gd fmla="*/ 336083 h 476" name="T7"/>
              <a:gd fmla="*/ 0 w 477" name="T8"/>
              <a:gd fmla="*/ 284002 h 476" name="T9"/>
              <a:gd fmla="*/ 142110 w 477" name="T10"/>
              <a:gd fmla="*/ 141594 h 476" name="T11"/>
              <a:gd fmla="*/ 283407 w 477"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7">
                <a:moveTo>
                  <a:pt x="349" y="0"/>
                </a:moveTo>
                <a:lnTo>
                  <a:pt x="413" y="238"/>
                </a:lnTo>
                <a:lnTo>
                  <a:pt x="477" y="476"/>
                </a:lnTo>
                <a:lnTo>
                  <a:pt x="238" y="413"/>
                </a:lnTo>
                <a:lnTo>
                  <a:pt x="0" y="349"/>
                </a:lnTo>
                <a:lnTo>
                  <a:pt x="175" y="174"/>
                </a:lnTo>
                <a:lnTo>
                  <a:pt x="349"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7" name="TextBox 8"/>
          <p:cNvSpPr txBox="1">
            <a:spLocks noChangeArrowheads="1"/>
          </p:cNvSpPr>
          <p:nvPr/>
        </p:nvSpPr>
        <p:spPr bwMode="auto">
          <a:xfrm>
            <a:off x="5051425" y="2879725"/>
            <a:ext cx="23987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000">
                <a:latin charset="-122" panose="020b0503020204020204" pitchFamily="34" typeface="微软雅黑"/>
                <a:ea charset="-122" pitchFamily="34" typeface="微软雅黑"/>
              </a:rPr>
              <a:t>这里输入您的文字</a:t>
            </a:r>
          </a:p>
        </p:txBody>
      </p:sp>
      <p:sp>
        <p:nvSpPr>
          <p:cNvPr id="43018" name="TextBox 9"/>
          <p:cNvSpPr txBox="1">
            <a:spLocks noChangeArrowheads="1"/>
          </p:cNvSpPr>
          <p:nvPr/>
        </p:nvSpPr>
        <p:spPr bwMode="auto">
          <a:xfrm>
            <a:off x="5013325" y="3286125"/>
            <a:ext cx="2668588"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43019" name="TextBox 10"/>
          <p:cNvSpPr txBox="1">
            <a:spLocks noChangeArrowheads="1"/>
          </p:cNvSpPr>
          <p:nvPr/>
        </p:nvSpPr>
        <p:spPr bwMode="auto">
          <a:xfrm>
            <a:off x="8605839" y="1228725"/>
            <a:ext cx="23987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这里输入您的文字</a:t>
            </a:r>
          </a:p>
        </p:txBody>
      </p:sp>
      <p:sp>
        <p:nvSpPr>
          <p:cNvPr id="43020" name="TextBox 11"/>
          <p:cNvSpPr txBox="1">
            <a:spLocks noChangeArrowheads="1"/>
          </p:cNvSpPr>
          <p:nvPr/>
        </p:nvSpPr>
        <p:spPr bwMode="auto">
          <a:xfrm>
            <a:off x="8605839" y="1635125"/>
            <a:ext cx="31099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43021" name="TextBox 12"/>
          <p:cNvSpPr txBox="1">
            <a:spLocks noChangeArrowheads="1"/>
          </p:cNvSpPr>
          <p:nvPr/>
        </p:nvSpPr>
        <p:spPr bwMode="auto">
          <a:xfrm>
            <a:off x="8605839" y="5062538"/>
            <a:ext cx="23987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latin charset="-122" panose="020b0503020204020204" pitchFamily="34" typeface="微软雅黑"/>
                <a:ea charset="-122" pitchFamily="34" typeface="微软雅黑"/>
              </a:rPr>
              <a:t>这里输入您的文字</a:t>
            </a:r>
          </a:p>
        </p:txBody>
      </p:sp>
      <p:sp>
        <p:nvSpPr>
          <p:cNvPr id="43022" name="TextBox 13"/>
          <p:cNvSpPr txBox="1">
            <a:spLocks noChangeArrowheads="1"/>
          </p:cNvSpPr>
          <p:nvPr/>
        </p:nvSpPr>
        <p:spPr bwMode="auto">
          <a:xfrm>
            <a:off x="8605839" y="5468938"/>
            <a:ext cx="31099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43023" name="TextBox 14"/>
          <p:cNvSpPr txBox="1">
            <a:spLocks noChangeArrowheads="1"/>
          </p:cNvSpPr>
          <p:nvPr/>
        </p:nvSpPr>
        <p:spPr bwMode="auto">
          <a:xfrm>
            <a:off x="1277938" y="5062538"/>
            <a:ext cx="2400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b="1" lang="zh-CN">
                <a:latin charset="-122" panose="020b0503020204020204" pitchFamily="34" typeface="微软雅黑"/>
                <a:ea charset="-122" pitchFamily="34" typeface="微软雅黑"/>
              </a:rPr>
              <a:t>这里输入您的文字</a:t>
            </a:r>
          </a:p>
        </p:txBody>
      </p:sp>
      <p:sp>
        <p:nvSpPr>
          <p:cNvPr id="43024" name="TextBox 15"/>
          <p:cNvSpPr txBox="1">
            <a:spLocks noChangeArrowheads="1"/>
          </p:cNvSpPr>
          <p:nvPr/>
        </p:nvSpPr>
        <p:spPr bwMode="auto">
          <a:xfrm>
            <a:off x="736600" y="5468938"/>
            <a:ext cx="3108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43025" name="TextBox 16"/>
          <p:cNvSpPr txBox="1">
            <a:spLocks noChangeArrowheads="1"/>
          </p:cNvSpPr>
          <p:nvPr/>
        </p:nvSpPr>
        <p:spPr bwMode="auto">
          <a:xfrm>
            <a:off x="1273175" y="1228725"/>
            <a:ext cx="2400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b="1" lang="zh-CN">
                <a:latin charset="-122" panose="020b0503020204020204" pitchFamily="34" typeface="微软雅黑"/>
                <a:ea charset="-122" pitchFamily="34" typeface="微软雅黑"/>
              </a:rPr>
              <a:t>这里输入您的文字</a:t>
            </a:r>
          </a:p>
        </p:txBody>
      </p:sp>
      <p:sp>
        <p:nvSpPr>
          <p:cNvPr id="43026" name="TextBox 17"/>
          <p:cNvSpPr txBox="1">
            <a:spLocks noChangeArrowheads="1"/>
          </p:cNvSpPr>
          <p:nvPr/>
        </p:nvSpPr>
        <p:spPr bwMode="auto">
          <a:xfrm>
            <a:off x="731838" y="1635125"/>
            <a:ext cx="3108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43027" name="Freeform 6"/>
          <p:cNvSpPr/>
          <p:nvPr/>
        </p:nvSpPr>
        <p:spPr bwMode="auto">
          <a:xfrm>
            <a:off x="3865563" y="1268413"/>
            <a:ext cx="2311400" cy="2312987"/>
          </a:xfrm>
          <a:custGeom>
            <a:gdLst>
              <a:gd fmla="*/ 0 w 2839" name="T0"/>
              <a:gd fmla="*/ 2312987 h 2839" name="T1"/>
              <a:gd fmla="*/ 2311400 w 2839" name="T2"/>
              <a:gd fmla="*/ 0 h 2839" name="T3"/>
              <a:gd fmla="*/ 2311400 w 2839" name="T4"/>
              <a:gd fmla="*/ 710435 h 2839" name="T5"/>
              <a:gd fmla="*/ 709947 w 2839" name="T6"/>
              <a:gd fmla="*/ 2312987 h 2839" name="T7"/>
              <a:gd fmla="*/ 0 w 2839" name="T8"/>
              <a:gd fmla="*/ 2312987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0" y="2839"/>
                </a:moveTo>
                <a:cubicBezTo>
                  <a:pt x="37" y="1288"/>
                  <a:pt x="1288" y="37"/>
                  <a:pt x="2839" y="0"/>
                </a:cubicBezTo>
                <a:lnTo>
                  <a:pt x="2839" y="872"/>
                </a:lnTo>
                <a:cubicBezTo>
                  <a:pt x="1770" y="909"/>
                  <a:pt x="909" y="1770"/>
                  <a:pt x="872" y="2839"/>
                </a:cubicBezTo>
                <a:lnTo>
                  <a:pt x="0" y="283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28" name="Freeform 7"/>
          <p:cNvSpPr/>
          <p:nvPr/>
        </p:nvSpPr>
        <p:spPr bwMode="auto">
          <a:xfrm>
            <a:off x="3865563" y="3697288"/>
            <a:ext cx="2311400" cy="2312987"/>
          </a:xfrm>
          <a:custGeom>
            <a:gdLst>
              <a:gd fmla="*/ 2311400 w 2839" name="T0"/>
              <a:gd fmla="*/ 2312987 h 2839" name="T1"/>
              <a:gd fmla="*/ 0 w 2839" name="T2"/>
              <a:gd fmla="*/ 0 h 2839" name="T3"/>
              <a:gd fmla="*/ 709947 w 2839" name="T4"/>
              <a:gd fmla="*/ 0 h 2839" name="T5"/>
              <a:gd fmla="*/ 2311400 w 2839" name="T6"/>
              <a:gd fmla="*/ 1602552 h 2839" name="T7"/>
              <a:gd fmla="*/ 2311400 w 2839" name="T8"/>
              <a:gd fmla="*/ 2312987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2839" y="2839"/>
                </a:moveTo>
                <a:cubicBezTo>
                  <a:pt x="1288" y="2802"/>
                  <a:pt x="37" y="1551"/>
                  <a:pt x="0" y="0"/>
                </a:cubicBezTo>
                <a:lnTo>
                  <a:pt x="872" y="0"/>
                </a:lnTo>
                <a:cubicBezTo>
                  <a:pt x="909" y="1069"/>
                  <a:pt x="1770" y="1930"/>
                  <a:pt x="2839" y="1967"/>
                </a:cubicBezTo>
                <a:lnTo>
                  <a:pt x="2839" y="283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29" name="Freeform 8"/>
          <p:cNvSpPr/>
          <p:nvPr/>
        </p:nvSpPr>
        <p:spPr bwMode="auto">
          <a:xfrm>
            <a:off x="6294438" y="3697288"/>
            <a:ext cx="2311400" cy="2312987"/>
          </a:xfrm>
          <a:custGeom>
            <a:gdLst>
              <a:gd fmla="*/ 2311400 w 2839" name="T0"/>
              <a:gd fmla="*/ 0 h 2839" name="T1"/>
              <a:gd fmla="*/ 0 w 2839" name="T2"/>
              <a:gd fmla="*/ 2312987 h 2839" name="T3"/>
              <a:gd fmla="*/ 0 w 2839" name="T4"/>
              <a:gd fmla="*/ 1602552 h 2839" name="T5"/>
              <a:gd fmla="*/ 1601453 w 2839" name="T6"/>
              <a:gd fmla="*/ 0 h 2839" name="T7"/>
              <a:gd fmla="*/ 2311400 w 2839" name="T8"/>
              <a:gd fmla="*/ 0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2839" y="0"/>
                </a:moveTo>
                <a:cubicBezTo>
                  <a:pt x="2802" y="1551"/>
                  <a:pt x="1551" y="2802"/>
                  <a:pt x="0" y="2839"/>
                </a:cubicBezTo>
                <a:lnTo>
                  <a:pt x="0" y="1967"/>
                </a:lnTo>
                <a:cubicBezTo>
                  <a:pt x="1069" y="1930"/>
                  <a:pt x="1930" y="1069"/>
                  <a:pt x="1967" y="0"/>
                </a:cubicBezTo>
                <a:lnTo>
                  <a:pt x="2839"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30" name="Freeform 9"/>
          <p:cNvSpPr/>
          <p:nvPr/>
        </p:nvSpPr>
        <p:spPr bwMode="auto">
          <a:xfrm>
            <a:off x="6294438" y="1268413"/>
            <a:ext cx="2311400" cy="2312987"/>
          </a:xfrm>
          <a:custGeom>
            <a:gdLst>
              <a:gd fmla="*/ 0 w 2839" name="T0"/>
              <a:gd fmla="*/ 0 h 2839" name="T1"/>
              <a:gd fmla="*/ 2311400 w 2839" name="T2"/>
              <a:gd fmla="*/ 2312987 h 2839" name="T3"/>
              <a:gd fmla="*/ 1601453 w 2839" name="T4"/>
              <a:gd fmla="*/ 2312987 h 2839" name="T5"/>
              <a:gd fmla="*/ 0 w 2839" name="T6"/>
              <a:gd fmla="*/ 710435 h 2839" name="T7"/>
              <a:gd fmla="*/ 0 w 2839" name="T8"/>
              <a:gd fmla="*/ 0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0" y="0"/>
                </a:moveTo>
                <a:cubicBezTo>
                  <a:pt x="1551" y="37"/>
                  <a:pt x="2802" y="1288"/>
                  <a:pt x="2839" y="2839"/>
                </a:cubicBezTo>
                <a:lnTo>
                  <a:pt x="1967" y="2839"/>
                </a:lnTo>
                <a:cubicBezTo>
                  <a:pt x="1930" y="1770"/>
                  <a:pt x="1069" y="909"/>
                  <a:pt x="0" y="872"/>
                </a:cubicBez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43011"/>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43011"/>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43012"/>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43012"/>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43010"/>
                                        </p:tgtEl>
                                        <p:attrNameLst>
                                          <p:attrName>style.visibility</p:attrName>
                                        </p:attrNameLst>
                                      </p:cBhvr>
                                      <p:to>
                                        <p:strVal val="visible"/>
                                      </p:to>
                                    </p:set>
                                    <p:animEffect filter="barn(outVertical)" transition="in">
                                      <p:cBhvr>
                                        <p:cTn dur="500" id="15"/>
                                        <p:tgtEl>
                                          <p:spTgt spid="43010"/>
                                        </p:tgtEl>
                                      </p:cBhvr>
                                    </p:animEffect>
                                  </p:childTnLst>
                                </p:cTn>
                              </p:par>
                            </p:childTnLst>
                          </p:cTn>
                        </p:par>
                        <p:par>
                          <p:cTn fill="hold" id="16" nodeType="afterGroup">
                            <p:stCondLst>
                              <p:cond delay="500"/>
                            </p:stCondLst>
                            <p:childTnLst>
                              <p:par>
                                <p:cTn fill="hold" grpId="0" id="17" nodeType="afterEffect" presetClass="entr" presetID="2" presetSubtype="9">
                                  <p:stCondLst>
                                    <p:cond delay="0"/>
                                  </p:stCondLst>
                                  <p:childTnLst>
                                    <p:set>
                                      <p:cBhvr>
                                        <p:cTn dur="1" fill="hold" id="18">
                                          <p:stCondLst>
                                            <p:cond delay="0"/>
                                          </p:stCondLst>
                                        </p:cTn>
                                        <p:tgtEl>
                                          <p:spTgt spid="43027"/>
                                        </p:tgtEl>
                                        <p:attrNameLst>
                                          <p:attrName>style.visibility</p:attrName>
                                        </p:attrNameLst>
                                      </p:cBhvr>
                                      <p:to>
                                        <p:strVal val="visible"/>
                                      </p:to>
                                    </p:set>
                                    <p:anim calcmode="lin" valueType="num">
                                      <p:cBhvr additive="base">
                                        <p:cTn dur="500" fill="hold" id="19"/>
                                        <p:tgtEl>
                                          <p:spTgt spid="43027"/>
                                        </p:tgtEl>
                                        <p:attrNameLst>
                                          <p:attrName>ppt_x</p:attrName>
                                        </p:attrNameLst>
                                      </p:cBhvr>
                                      <p:tavLst>
                                        <p:tav tm="0">
                                          <p:val>
                                            <p:strVal val="0-#ppt_w/2"/>
                                          </p:val>
                                        </p:tav>
                                        <p:tav tm="100000">
                                          <p:val>
                                            <p:strVal val="#ppt_x"/>
                                          </p:val>
                                        </p:tav>
                                      </p:tavLst>
                                    </p:anim>
                                    <p:anim calcmode="lin" valueType="num">
                                      <p:cBhvr additive="base">
                                        <p:cTn dur="500" fill="hold" id="20"/>
                                        <p:tgtEl>
                                          <p:spTgt spid="43027"/>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6">
                                  <p:stCondLst>
                                    <p:cond delay="0"/>
                                  </p:stCondLst>
                                  <p:childTnLst>
                                    <p:set>
                                      <p:cBhvr>
                                        <p:cTn dur="1" fill="hold" id="22">
                                          <p:stCondLst>
                                            <p:cond delay="0"/>
                                          </p:stCondLst>
                                        </p:cTn>
                                        <p:tgtEl>
                                          <p:spTgt spid="43029"/>
                                        </p:tgtEl>
                                        <p:attrNameLst>
                                          <p:attrName>style.visibility</p:attrName>
                                        </p:attrNameLst>
                                      </p:cBhvr>
                                      <p:to>
                                        <p:strVal val="visible"/>
                                      </p:to>
                                    </p:set>
                                    <p:anim calcmode="lin" valueType="num">
                                      <p:cBhvr additive="base">
                                        <p:cTn dur="500" fill="hold" id="23"/>
                                        <p:tgtEl>
                                          <p:spTgt spid="43029"/>
                                        </p:tgtEl>
                                        <p:attrNameLst>
                                          <p:attrName>ppt_x</p:attrName>
                                        </p:attrNameLst>
                                      </p:cBhvr>
                                      <p:tavLst>
                                        <p:tav tm="0">
                                          <p:val>
                                            <p:strVal val="1+#ppt_w/2"/>
                                          </p:val>
                                        </p:tav>
                                        <p:tav tm="100000">
                                          <p:val>
                                            <p:strVal val="#ppt_x"/>
                                          </p:val>
                                        </p:tav>
                                      </p:tavLst>
                                    </p:anim>
                                    <p:anim calcmode="lin" valueType="num">
                                      <p:cBhvr additive="base">
                                        <p:cTn dur="500" fill="hold" id="24"/>
                                        <p:tgtEl>
                                          <p:spTgt spid="43029"/>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3">
                                  <p:stCondLst>
                                    <p:cond delay="0"/>
                                  </p:stCondLst>
                                  <p:childTnLst>
                                    <p:set>
                                      <p:cBhvr>
                                        <p:cTn dur="1" fill="hold" id="26">
                                          <p:stCondLst>
                                            <p:cond delay="0"/>
                                          </p:stCondLst>
                                        </p:cTn>
                                        <p:tgtEl>
                                          <p:spTgt spid="43030"/>
                                        </p:tgtEl>
                                        <p:attrNameLst>
                                          <p:attrName>style.visibility</p:attrName>
                                        </p:attrNameLst>
                                      </p:cBhvr>
                                      <p:to>
                                        <p:strVal val="visible"/>
                                      </p:to>
                                    </p:set>
                                    <p:anim calcmode="lin" valueType="num">
                                      <p:cBhvr additive="base">
                                        <p:cTn dur="500" fill="hold" id="27"/>
                                        <p:tgtEl>
                                          <p:spTgt spid="43030"/>
                                        </p:tgtEl>
                                        <p:attrNameLst>
                                          <p:attrName>ppt_x</p:attrName>
                                        </p:attrNameLst>
                                      </p:cBhvr>
                                      <p:tavLst>
                                        <p:tav tm="0">
                                          <p:val>
                                            <p:strVal val="1+#ppt_w/2"/>
                                          </p:val>
                                        </p:tav>
                                        <p:tav tm="100000">
                                          <p:val>
                                            <p:strVal val="#ppt_x"/>
                                          </p:val>
                                        </p:tav>
                                      </p:tavLst>
                                    </p:anim>
                                    <p:anim calcmode="lin" valueType="num">
                                      <p:cBhvr additive="base">
                                        <p:cTn dur="500" fill="hold" id="28"/>
                                        <p:tgtEl>
                                          <p:spTgt spid="43030"/>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2">
                                  <p:stCondLst>
                                    <p:cond delay="0"/>
                                  </p:stCondLst>
                                  <p:childTnLst>
                                    <p:set>
                                      <p:cBhvr>
                                        <p:cTn dur="1" fill="hold" id="30">
                                          <p:stCondLst>
                                            <p:cond delay="0"/>
                                          </p:stCondLst>
                                        </p:cTn>
                                        <p:tgtEl>
                                          <p:spTgt spid="43028"/>
                                        </p:tgtEl>
                                        <p:attrNameLst>
                                          <p:attrName>style.visibility</p:attrName>
                                        </p:attrNameLst>
                                      </p:cBhvr>
                                      <p:to>
                                        <p:strVal val="visible"/>
                                      </p:to>
                                    </p:set>
                                    <p:anim calcmode="lin" valueType="num">
                                      <p:cBhvr additive="base">
                                        <p:cTn dur="500" fill="hold" id="31"/>
                                        <p:tgtEl>
                                          <p:spTgt spid="43028"/>
                                        </p:tgtEl>
                                        <p:attrNameLst>
                                          <p:attrName>ppt_x</p:attrName>
                                        </p:attrNameLst>
                                      </p:cBhvr>
                                      <p:tavLst>
                                        <p:tav tm="0">
                                          <p:val>
                                            <p:strVal val="0-#ppt_w/2"/>
                                          </p:val>
                                        </p:tav>
                                        <p:tav tm="100000">
                                          <p:val>
                                            <p:strVal val="#ppt_x"/>
                                          </p:val>
                                        </p:tav>
                                      </p:tavLst>
                                    </p:anim>
                                    <p:anim calcmode="lin" valueType="num">
                                      <p:cBhvr additive="base">
                                        <p:cTn dur="500" fill="hold" id="32"/>
                                        <p:tgtEl>
                                          <p:spTgt spid="43028"/>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000"/>
                            </p:stCondLst>
                            <p:childTnLst>
                              <p:par>
                                <p:cTn fill="hold" grpId="0" id="34" nodeType="afterEffect" presetClass="entr" presetID="1" presetSubtype="0">
                                  <p:stCondLst>
                                    <p:cond delay="0"/>
                                  </p:stCondLst>
                                  <p:childTnLst>
                                    <p:set>
                                      <p:cBhvr>
                                        <p:cTn dur="1" fill="hold" id="35">
                                          <p:stCondLst>
                                            <p:cond delay="0"/>
                                          </p:stCondLst>
                                        </p:cTn>
                                        <p:tgtEl>
                                          <p:spTgt spid="43014"/>
                                        </p:tgtEl>
                                        <p:attrNameLst>
                                          <p:attrName>style.visibility</p:attrName>
                                        </p:attrNameLst>
                                      </p:cBhvr>
                                      <p:to>
                                        <p:strVal val="visible"/>
                                      </p:to>
                                    </p:set>
                                  </p:childTnLst>
                                </p:cTn>
                              </p:par>
                              <p:par>
                                <p:cTn accel="50000" decel="50000" fill="hold" grpId="1" id="36" nodeType="withEffect" presetClass="path" presetID="49" presetSubtype="0">
                                  <p:stCondLst>
                                    <p:cond delay="0"/>
                                  </p:stCondLst>
                                  <p:childTnLst>
                                    <p:animMotion origin="layout" path="M -3.52413E-06 4.81481E-06 L 0.06414 0.09699" pathEditMode="relative" ptsTypes="AA" rAng="0">
                                      <p:cBhvr>
                                        <p:cTn dur="500" fill="hold" id="37" spd="-99900"/>
                                        <p:tgtEl>
                                          <p:spTgt spid="43014"/>
                                        </p:tgtEl>
                                        <p:attrNameLst>
                                          <p:attrName>ppt_x,ppt_y</p:attrName>
                                        </p:attrNameLst>
                                      </p:cBhvr>
                                      <p:rCtr x="3200" y="4800"/>
                                    </p:animMotion>
                                  </p:childTnLst>
                                </p:cTn>
                              </p:par>
                              <p:par>
                                <p:cTn fill="hold" grpId="0" id="38" nodeType="withEffect" presetClass="entr" presetID="1" presetSubtype="0">
                                  <p:stCondLst>
                                    <p:cond delay="0"/>
                                  </p:stCondLst>
                                  <p:childTnLst>
                                    <p:set>
                                      <p:cBhvr>
                                        <p:cTn dur="1" fill="hold" id="39">
                                          <p:stCondLst>
                                            <p:cond delay="0"/>
                                          </p:stCondLst>
                                        </p:cTn>
                                        <p:tgtEl>
                                          <p:spTgt spid="43013"/>
                                        </p:tgtEl>
                                        <p:attrNameLst>
                                          <p:attrName>style.visibility</p:attrName>
                                        </p:attrNameLst>
                                      </p:cBhvr>
                                      <p:to>
                                        <p:strVal val="visible"/>
                                      </p:to>
                                    </p:set>
                                  </p:childTnLst>
                                </p:cTn>
                              </p:par>
                              <p:par>
                                <p:cTn accel="50000" decel="50000" fill="hold" grpId="1" id="40" nodeType="withEffect" presetClass="path" presetID="49" presetSubtype="0">
                                  <p:stCondLst>
                                    <p:cond delay="0"/>
                                  </p:stCondLst>
                                  <p:childTnLst>
                                    <p:animMotion origin="layout" path="M 8.67699E-07 4.81481E-06 L -0.05945 0.09699" pathEditMode="relative" ptsTypes="AA" rAng="0">
                                      <p:cBhvr>
                                        <p:cTn dur="500" fill="hold" id="41" spd="-99900"/>
                                        <p:tgtEl>
                                          <p:spTgt spid="43013"/>
                                        </p:tgtEl>
                                        <p:attrNameLst>
                                          <p:attrName>ppt_x,ppt_y</p:attrName>
                                        </p:attrNameLst>
                                      </p:cBhvr>
                                      <p:rCtr x="-2900" y="4800"/>
                                    </p:animMotion>
                                  </p:childTnLst>
                                </p:cTn>
                              </p:par>
                              <p:par>
                                <p:cTn fill="hold" grpId="0" id="42" nodeType="withEffect" presetClass="entr" presetID="1" presetSubtype="0">
                                  <p:stCondLst>
                                    <p:cond delay="0"/>
                                  </p:stCondLst>
                                  <p:childTnLst>
                                    <p:set>
                                      <p:cBhvr>
                                        <p:cTn dur="1" fill="hold" id="43">
                                          <p:stCondLst>
                                            <p:cond delay="0"/>
                                          </p:stCondLst>
                                        </p:cTn>
                                        <p:tgtEl>
                                          <p:spTgt spid="43016"/>
                                        </p:tgtEl>
                                        <p:attrNameLst>
                                          <p:attrName>style.visibility</p:attrName>
                                        </p:attrNameLst>
                                      </p:cBhvr>
                                      <p:to>
                                        <p:strVal val="visible"/>
                                      </p:to>
                                    </p:set>
                                  </p:childTnLst>
                                </p:cTn>
                              </p:par>
                              <p:par>
                                <p:cTn accel="50000" decel="50000" fill="hold" grpId="1" id="44" nodeType="withEffect" presetClass="path" presetID="49" presetSubtype="0">
                                  <p:stCondLst>
                                    <p:cond delay="0"/>
                                  </p:stCondLst>
                                  <p:childTnLst>
                                    <p:animMotion origin="layout" path="M 1.85508E-06 -3.7037E-07 L -0.05802 -0.08542" pathEditMode="relative" ptsTypes="AA" rAng="0">
                                      <p:cBhvr>
                                        <p:cTn dur="500" fill="hold" id="45" spd="-99900"/>
                                        <p:tgtEl>
                                          <p:spTgt spid="43016"/>
                                        </p:tgtEl>
                                        <p:attrNameLst>
                                          <p:attrName>ppt_x,ppt_y</p:attrName>
                                        </p:attrNameLst>
                                      </p:cBhvr>
                                      <p:rCtr x="-2800" y="-4200"/>
                                    </p:animMotion>
                                  </p:childTnLst>
                                </p:cTn>
                              </p:par>
                              <p:par>
                                <p:cTn fill="hold" grpId="0" id="46" nodeType="withEffect" presetClass="entr" presetID="1" presetSubtype="0">
                                  <p:stCondLst>
                                    <p:cond delay="0"/>
                                  </p:stCondLst>
                                  <p:childTnLst>
                                    <p:set>
                                      <p:cBhvr>
                                        <p:cTn dur="1" fill="hold" id="47">
                                          <p:stCondLst>
                                            <p:cond delay="0"/>
                                          </p:stCondLst>
                                        </p:cTn>
                                        <p:tgtEl>
                                          <p:spTgt spid="43015"/>
                                        </p:tgtEl>
                                        <p:attrNameLst>
                                          <p:attrName>style.visibility</p:attrName>
                                        </p:attrNameLst>
                                      </p:cBhvr>
                                      <p:to>
                                        <p:strVal val="visible"/>
                                      </p:to>
                                    </p:set>
                                  </p:childTnLst>
                                </p:cTn>
                              </p:par>
                              <p:par>
                                <p:cTn accel="50000" decel="50000" fill="hold" grpId="1" id="48" nodeType="withEffect" presetClass="path" presetID="49" presetSubtype="0">
                                  <p:stCondLst>
                                    <p:cond delay="0"/>
                                  </p:stCondLst>
                                  <p:childTnLst>
                                    <p:animMotion origin="layout" path="M -4.60127E-06 -3.7037E-07 L 0.06258 -0.08542" pathEditMode="relative" ptsTypes="AA" rAng="0">
                                      <p:cBhvr>
                                        <p:cTn dur="500" fill="hold" id="49" spd="-99900"/>
                                        <p:tgtEl>
                                          <p:spTgt spid="43015"/>
                                        </p:tgtEl>
                                        <p:attrNameLst>
                                          <p:attrName>ppt_x,ppt_y</p:attrName>
                                        </p:attrNameLst>
                                      </p:cBhvr>
                                      <p:rCtr x="3100" y="-4200"/>
                                    </p:animMotion>
                                  </p:childTnLst>
                                </p:cTn>
                              </p:par>
                            </p:childTnLst>
                          </p:cTn>
                        </p:par>
                        <p:par>
                          <p:cTn fill="hold" id="50" nodeType="afterGroup">
                            <p:stCondLst>
                              <p:cond delay="1500"/>
                            </p:stCondLst>
                            <p:childTnLst>
                              <p:par>
                                <p:cTn fill="hold" grpId="0" id="51" nodeType="afterEffect" presetClass="entr" presetID="31" presetSubtype="0">
                                  <p:stCondLst>
                                    <p:cond delay="0"/>
                                  </p:stCondLst>
                                  <p:childTnLst>
                                    <p:set>
                                      <p:cBhvr>
                                        <p:cTn dur="1" fill="hold" id="52">
                                          <p:stCondLst>
                                            <p:cond delay="0"/>
                                          </p:stCondLst>
                                        </p:cTn>
                                        <p:tgtEl>
                                          <p:spTgt spid="43017"/>
                                        </p:tgtEl>
                                        <p:attrNameLst>
                                          <p:attrName>style.visibility</p:attrName>
                                        </p:attrNameLst>
                                      </p:cBhvr>
                                      <p:to>
                                        <p:strVal val="visible"/>
                                      </p:to>
                                    </p:set>
                                    <p:anim calcmode="lin" valueType="num">
                                      <p:cBhvr>
                                        <p:cTn dur="500" fill="hold" id="53"/>
                                        <p:tgtEl>
                                          <p:spTgt spid="43017"/>
                                        </p:tgtEl>
                                        <p:attrNameLst>
                                          <p:attrName>ppt_w</p:attrName>
                                        </p:attrNameLst>
                                      </p:cBhvr>
                                      <p:tavLst>
                                        <p:tav tm="0">
                                          <p:val>
                                            <p:fltVal val="0"/>
                                          </p:val>
                                        </p:tav>
                                        <p:tav tm="100000">
                                          <p:val>
                                            <p:strVal val="#ppt_w"/>
                                          </p:val>
                                        </p:tav>
                                      </p:tavLst>
                                    </p:anim>
                                    <p:anim calcmode="lin" valueType="num">
                                      <p:cBhvr>
                                        <p:cTn dur="500" fill="hold" id="54"/>
                                        <p:tgtEl>
                                          <p:spTgt spid="43017"/>
                                        </p:tgtEl>
                                        <p:attrNameLst>
                                          <p:attrName>ppt_h</p:attrName>
                                        </p:attrNameLst>
                                      </p:cBhvr>
                                      <p:tavLst>
                                        <p:tav tm="0">
                                          <p:val>
                                            <p:fltVal val="0"/>
                                          </p:val>
                                        </p:tav>
                                        <p:tav tm="100000">
                                          <p:val>
                                            <p:strVal val="#ppt_h"/>
                                          </p:val>
                                        </p:tav>
                                      </p:tavLst>
                                    </p:anim>
                                    <p:anim calcmode="lin" valueType="num">
                                      <p:cBhvr>
                                        <p:cTn dur="500" fill="hold" id="55"/>
                                        <p:tgtEl>
                                          <p:spTgt spid="43017"/>
                                        </p:tgtEl>
                                        <p:attrNameLst>
                                          <p:attrName>style.rotation</p:attrName>
                                        </p:attrNameLst>
                                      </p:cBhvr>
                                      <p:tavLst>
                                        <p:tav tm="0">
                                          <p:val>
                                            <p:fltVal val="90"/>
                                          </p:val>
                                        </p:tav>
                                        <p:tav tm="100000">
                                          <p:val>
                                            <p:fltVal val="0"/>
                                          </p:val>
                                        </p:tav>
                                      </p:tavLst>
                                    </p:anim>
                                    <p:animEffect filter="fade" transition="in">
                                      <p:cBhvr>
                                        <p:cTn dur="500" id="56"/>
                                        <p:tgtEl>
                                          <p:spTgt spid="43017"/>
                                        </p:tgtEl>
                                      </p:cBhvr>
                                    </p:animEffect>
                                  </p:childTnLst>
                                </p:cTn>
                              </p:par>
                            </p:childTnLst>
                          </p:cTn>
                        </p:par>
                        <p:par>
                          <p:cTn fill="hold" id="57" nodeType="afterGroup">
                            <p:stCondLst>
                              <p:cond delay="2000"/>
                            </p:stCondLst>
                            <p:childTnLst>
                              <p:par>
                                <p:cTn fill="hold" grpId="0" id="58" nodeType="afterEffect" presetClass="entr" presetID="31" presetSubtype="0">
                                  <p:stCondLst>
                                    <p:cond delay="0"/>
                                  </p:stCondLst>
                                  <p:childTnLst>
                                    <p:set>
                                      <p:cBhvr>
                                        <p:cTn dur="1" fill="hold" id="59">
                                          <p:stCondLst>
                                            <p:cond delay="0"/>
                                          </p:stCondLst>
                                        </p:cTn>
                                        <p:tgtEl>
                                          <p:spTgt spid="43018"/>
                                        </p:tgtEl>
                                        <p:attrNameLst>
                                          <p:attrName>style.visibility</p:attrName>
                                        </p:attrNameLst>
                                      </p:cBhvr>
                                      <p:to>
                                        <p:strVal val="visible"/>
                                      </p:to>
                                    </p:set>
                                    <p:anim calcmode="lin" valueType="num">
                                      <p:cBhvr>
                                        <p:cTn dur="500" fill="hold" id="60"/>
                                        <p:tgtEl>
                                          <p:spTgt spid="43018"/>
                                        </p:tgtEl>
                                        <p:attrNameLst>
                                          <p:attrName>ppt_w</p:attrName>
                                        </p:attrNameLst>
                                      </p:cBhvr>
                                      <p:tavLst>
                                        <p:tav tm="0">
                                          <p:val>
                                            <p:fltVal val="0"/>
                                          </p:val>
                                        </p:tav>
                                        <p:tav tm="100000">
                                          <p:val>
                                            <p:strVal val="#ppt_w"/>
                                          </p:val>
                                        </p:tav>
                                      </p:tavLst>
                                    </p:anim>
                                    <p:anim calcmode="lin" valueType="num">
                                      <p:cBhvr>
                                        <p:cTn dur="500" fill="hold" id="61"/>
                                        <p:tgtEl>
                                          <p:spTgt spid="43018"/>
                                        </p:tgtEl>
                                        <p:attrNameLst>
                                          <p:attrName>ppt_h</p:attrName>
                                        </p:attrNameLst>
                                      </p:cBhvr>
                                      <p:tavLst>
                                        <p:tav tm="0">
                                          <p:val>
                                            <p:fltVal val="0"/>
                                          </p:val>
                                        </p:tav>
                                        <p:tav tm="100000">
                                          <p:val>
                                            <p:strVal val="#ppt_h"/>
                                          </p:val>
                                        </p:tav>
                                      </p:tavLst>
                                    </p:anim>
                                    <p:anim calcmode="lin" valueType="num">
                                      <p:cBhvr>
                                        <p:cTn dur="500" fill="hold" id="62"/>
                                        <p:tgtEl>
                                          <p:spTgt spid="43018"/>
                                        </p:tgtEl>
                                        <p:attrNameLst>
                                          <p:attrName>style.rotation</p:attrName>
                                        </p:attrNameLst>
                                      </p:cBhvr>
                                      <p:tavLst>
                                        <p:tav tm="0">
                                          <p:val>
                                            <p:fltVal val="90"/>
                                          </p:val>
                                        </p:tav>
                                        <p:tav tm="100000">
                                          <p:val>
                                            <p:fltVal val="0"/>
                                          </p:val>
                                        </p:tav>
                                      </p:tavLst>
                                    </p:anim>
                                    <p:animEffect filter="fade" transition="in">
                                      <p:cBhvr>
                                        <p:cTn dur="500" id="63"/>
                                        <p:tgtEl>
                                          <p:spTgt spid="43018"/>
                                        </p:tgtEl>
                                      </p:cBhvr>
                                    </p:animEffect>
                                  </p:childTnLst>
                                </p:cTn>
                              </p:par>
                            </p:childTnLst>
                          </p:cTn>
                        </p:par>
                        <p:par>
                          <p:cTn fill="hold" id="64" nodeType="afterGroup">
                            <p:stCondLst>
                              <p:cond delay="2500"/>
                            </p:stCondLst>
                            <p:childTnLst>
                              <p:par>
                                <p:cTn fill="hold" grpId="0" id="65" nodeType="afterEffect" presetClass="entr" presetID="2" presetSubtype="6">
                                  <p:stCondLst>
                                    <p:cond delay="0"/>
                                  </p:stCondLst>
                                  <p:childTnLst>
                                    <p:set>
                                      <p:cBhvr>
                                        <p:cTn dur="1" fill="hold" id="66">
                                          <p:stCondLst>
                                            <p:cond delay="0"/>
                                          </p:stCondLst>
                                        </p:cTn>
                                        <p:tgtEl>
                                          <p:spTgt spid="43025"/>
                                        </p:tgtEl>
                                        <p:attrNameLst>
                                          <p:attrName>style.visibility</p:attrName>
                                        </p:attrNameLst>
                                      </p:cBhvr>
                                      <p:to>
                                        <p:strVal val="visible"/>
                                      </p:to>
                                    </p:set>
                                    <p:anim calcmode="lin" valueType="num">
                                      <p:cBhvr additive="base">
                                        <p:cTn dur="500" fill="hold" id="67"/>
                                        <p:tgtEl>
                                          <p:spTgt spid="43025"/>
                                        </p:tgtEl>
                                        <p:attrNameLst>
                                          <p:attrName>ppt_x</p:attrName>
                                        </p:attrNameLst>
                                      </p:cBhvr>
                                      <p:tavLst>
                                        <p:tav tm="0">
                                          <p:val>
                                            <p:strVal val="1+#ppt_w/2"/>
                                          </p:val>
                                        </p:tav>
                                        <p:tav tm="100000">
                                          <p:val>
                                            <p:strVal val="#ppt_x"/>
                                          </p:val>
                                        </p:tav>
                                      </p:tavLst>
                                    </p:anim>
                                    <p:anim calcmode="lin" valueType="num">
                                      <p:cBhvr additive="base">
                                        <p:cTn dur="500" fill="hold" id="68"/>
                                        <p:tgtEl>
                                          <p:spTgt spid="43025"/>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6">
                                  <p:stCondLst>
                                    <p:cond delay="0"/>
                                  </p:stCondLst>
                                  <p:childTnLst>
                                    <p:set>
                                      <p:cBhvr>
                                        <p:cTn dur="1" fill="hold" id="70">
                                          <p:stCondLst>
                                            <p:cond delay="0"/>
                                          </p:stCondLst>
                                        </p:cTn>
                                        <p:tgtEl>
                                          <p:spTgt spid="43023"/>
                                        </p:tgtEl>
                                        <p:attrNameLst>
                                          <p:attrName>style.visibility</p:attrName>
                                        </p:attrNameLst>
                                      </p:cBhvr>
                                      <p:to>
                                        <p:strVal val="visible"/>
                                      </p:to>
                                    </p:set>
                                    <p:anim calcmode="lin" valueType="num">
                                      <p:cBhvr additive="base">
                                        <p:cTn dur="500" fill="hold" id="71"/>
                                        <p:tgtEl>
                                          <p:spTgt spid="43023"/>
                                        </p:tgtEl>
                                        <p:attrNameLst>
                                          <p:attrName>ppt_x</p:attrName>
                                        </p:attrNameLst>
                                      </p:cBhvr>
                                      <p:tavLst>
                                        <p:tav tm="0">
                                          <p:val>
                                            <p:strVal val="1+#ppt_w/2"/>
                                          </p:val>
                                        </p:tav>
                                        <p:tav tm="100000">
                                          <p:val>
                                            <p:strVal val="#ppt_x"/>
                                          </p:val>
                                        </p:tav>
                                      </p:tavLst>
                                    </p:anim>
                                    <p:anim calcmode="lin" valueType="num">
                                      <p:cBhvr additive="base">
                                        <p:cTn dur="500" fill="hold" id="72"/>
                                        <p:tgtEl>
                                          <p:spTgt spid="43023"/>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12">
                                  <p:stCondLst>
                                    <p:cond delay="0"/>
                                  </p:stCondLst>
                                  <p:childTnLst>
                                    <p:set>
                                      <p:cBhvr>
                                        <p:cTn dur="1" fill="hold" id="74">
                                          <p:stCondLst>
                                            <p:cond delay="0"/>
                                          </p:stCondLst>
                                        </p:cTn>
                                        <p:tgtEl>
                                          <p:spTgt spid="43019"/>
                                        </p:tgtEl>
                                        <p:attrNameLst>
                                          <p:attrName>style.visibility</p:attrName>
                                        </p:attrNameLst>
                                      </p:cBhvr>
                                      <p:to>
                                        <p:strVal val="visible"/>
                                      </p:to>
                                    </p:set>
                                    <p:anim calcmode="lin" valueType="num">
                                      <p:cBhvr additive="base">
                                        <p:cTn dur="500" fill="hold" id="75"/>
                                        <p:tgtEl>
                                          <p:spTgt spid="43019"/>
                                        </p:tgtEl>
                                        <p:attrNameLst>
                                          <p:attrName>ppt_x</p:attrName>
                                        </p:attrNameLst>
                                      </p:cBhvr>
                                      <p:tavLst>
                                        <p:tav tm="0">
                                          <p:val>
                                            <p:strVal val="0-#ppt_w/2"/>
                                          </p:val>
                                        </p:tav>
                                        <p:tav tm="100000">
                                          <p:val>
                                            <p:strVal val="#ppt_x"/>
                                          </p:val>
                                        </p:tav>
                                      </p:tavLst>
                                    </p:anim>
                                    <p:anim calcmode="lin" valueType="num">
                                      <p:cBhvr additive="base">
                                        <p:cTn dur="500" fill="hold" id="76"/>
                                        <p:tgtEl>
                                          <p:spTgt spid="43019"/>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12">
                                  <p:stCondLst>
                                    <p:cond delay="0"/>
                                  </p:stCondLst>
                                  <p:childTnLst>
                                    <p:set>
                                      <p:cBhvr>
                                        <p:cTn dur="1" fill="hold" id="78">
                                          <p:stCondLst>
                                            <p:cond delay="0"/>
                                          </p:stCondLst>
                                        </p:cTn>
                                        <p:tgtEl>
                                          <p:spTgt spid="43021"/>
                                        </p:tgtEl>
                                        <p:attrNameLst>
                                          <p:attrName>style.visibility</p:attrName>
                                        </p:attrNameLst>
                                      </p:cBhvr>
                                      <p:to>
                                        <p:strVal val="visible"/>
                                      </p:to>
                                    </p:set>
                                    <p:anim calcmode="lin" valueType="num">
                                      <p:cBhvr additive="base">
                                        <p:cTn dur="500" fill="hold" id="79"/>
                                        <p:tgtEl>
                                          <p:spTgt spid="43021"/>
                                        </p:tgtEl>
                                        <p:attrNameLst>
                                          <p:attrName>ppt_x</p:attrName>
                                        </p:attrNameLst>
                                      </p:cBhvr>
                                      <p:tavLst>
                                        <p:tav tm="0">
                                          <p:val>
                                            <p:strVal val="0-#ppt_w/2"/>
                                          </p:val>
                                        </p:tav>
                                        <p:tav tm="100000">
                                          <p:val>
                                            <p:strVal val="#ppt_x"/>
                                          </p:val>
                                        </p:tav>
                                      </p:tavLst>
                                    </p:anim>
                                    <p:anim calcmode="lin" valueType="num">
                                      <p:cBhvr additive="base">
                                        <p:cTn dur="500" fill="hold" id="80"/>
                                        <p:tgtEl>
                                          <p:spTgt spid="43021"/>
                                        </p:tgtEl>
                                        <p:attrNameLst>
                                          <p:attrName>ppt_y</p:attrName>
                                        </p:attrNameLst>
                                      </p:cBhvr>
                                      <p:tavLst>
                                        <p:tav tm="0">
                                          <p:val>
                                            <p:strVal val="1+#ppt_h/2"/>
                                          </p:val>
                                        </p:tav>
                                        <p:tav tm="100000">
                                          <p:val>
                                            <p:strVal val="#ppt_y"/>
                                          </p:val>
                                        </p:tav>
                                      </p:tavLst>
                                    </p:anim>
                                  </p:childTnLst>
                                </p:cTn>
                              </p:par>
                            </p:childTnLst>
                          </p:cTn>
                        </p:par>
                        <p:par>
                          <p:cTn fill="hold" id="81" nodeType="afterGroup">
                            <p:stCondLst>
                              <p:cond delay="3000"/>
                            </p:stCondLst>
                            <p:childTnLst>
                              <p:par>
                                <p:cTn fill="hold" grpId="0" id="82" nodeType="afterEffect" presetClass="entr" presetID="22" presetSubtype="1">
                                  <p:stCondLst>
                                    <p:cond delay="0"/>
                                  </p:stCondLst>
                                  <p:childTnLst>
                                    <p:set>
                                      <p:cBhvr>
                                        <p:cTn dur="1" fill="hold" id="83">
                                          <p:stCondLst>
                                            <p:cond delay="0"/>
                                          </p:stCondLst>
                                        </p:cTn>
                                        <p:tgtEl>
                                          <p:spTgt spid="43026"/>
                                        </p:tgtEl>
                                        <p:attrNameLst>
                                          <p:attrName>style.visibility</p:attrName>
                                        </p:attrNameLst>
                                      </p:cBhvr>
                                      <p:to>
                                        <p:strVal val="visible"/>
                                      </p:to>
                                    </p:set>
                                    <p:animEffect filter="wipe(up)" transition="in">
                                      <p:cBhvr>
                                        <p:cTn dur="500" id="84"/>
                                        <p:tgtEl>
                                          <p:spTgt spid="43026"/>
                                        </p:tgtEl>
                                      </p:cBhvr>
                                    </p:animEffect>
                                  </p:childTnLst>
                                </p:cTn>
                              </p:par>
                              <p:par>
                                <p:cTn fill="hold" grpId="0" id="85" nodeType="withEffect" presetClass="entr" presetID="22" presetSubtype="1">
                                  <p:stCondLst>
                                    <p:cond delay="0"/>
                                  </p:stCondLst>
                                  <p:childTnLst>
                                    <p:set>
                                      <p:cBhvr>
                                        <p:cTn dur="1" fill="hold" id="86">
                                          <p:stCondLst>
                                            <p:cond delay="0"/>
                                          </p:stCondLst>
                                        </p:cTn>
                                        <p:tgtEl>
                                          <p:spTgt spid="43020"/>
                                        </p:tgtEl>
                                        <p:attrNameLst>
                                          <p:attrName>style.visibility</p:attrName>
                                        </p:attrNameLst>
                                      </p:cBhvr>
                                      <p:to>
                                        <p:strVal val="visible"/>
                                      </p:to>
                                    </p:set>
                                    <p:animEffect filter="wipe(up)" transition="in">
                                      <p:cBhvr>
                                        <p:cTn dur="500" id="87"/>
                                        <p:tgtEl>
                                          <p:spTgt spid="43020"/>
                                        </p:tgtEl>
                                      </p:cBhvr>
                                    </p:animEffect>
                                  </p:childTnLst>
                                </p:cTn>
                              </p:par>
                              <p:par>
                                <p:cTn fill="hold" grpId="0" id="88" nodeType="withEffect" presetClass="entr" presetID="22" presetSubtype="1">
                                  <p:stCondLst>
                                    <p:cond delay="0"/>
                                  </p:stCondLst>
                                  <p:childTnLst>
                                    <p:set>
                                      <p:cBhvr>
                                        <p:cTn dur="1" fill="hold" id="89">
                                          <p:stCondLst>
                                            <p:cond delay="0"/>
                                          </p:stCondLst>
                                        </p:cTn>
                                        <p:tgtEl>
                                          <p:spTgt spid="43022"/>
                                        </p:tgtEl>
                                        <p:attrNameLst>
                                          <p:attrName>style.visibility</p:attrName>
                                        </p:attrNameLst>
                                      </p:cBhvr>
                                      <p:to>
                                        <p:strVal val="visible"/>
                                      </p:to>
                                    </p:set>
                                    <p:animEffect filter="wipe(up)" transition="in">
                                      <p:cBhvr>
                                        <p:cTn dur="500" id="90"/>
                                        <p:tgtEl>
                                          <p:spTgt spid="43022"/>
                                        </p:tgtEl>
                                      </p:cBhvr>
                                    </p:animEffect>
                                  </p:childTnLst>
                                </p:cTn>
                              </p:par>
                              <p:par>
                                <p:cTn fill="hold" grpId="0" id="91" nodeType="withEffect" presetClass="entr" presetID="22" presetSubtype="1">
                                  <p:stCondLst>
                                    <p:cond delay="0"/>
                                  </p:stCondLst>
                                  <p:childTnLst>
                                    <p:set>
                                      <p:cBhvr>
                                        <p:cTn dur="1" fill="hold" id="92">
                                          <p:stCondLst>
                                            <p:cond delay="0"/>
                                          </p:stCondLst>
                                        </p:cTn>
                                        <p:tgtEl>
                                          <p:spTgt spid="43024"/>
                                        </p:tgtEl>
                                        <p:attrNameLst>
                                          <p:attrName>style.visibility</p:attrName>
                                        </p:attrNameLst>
                                      </p:cBhvr>
                                      <p:to>
                                        <p:strVal val="visible"/>
                                      </p:to>
                                    </p:set>
                                    <p:animEffect filter="wipe(up)" transition="in">
                                      <p:cBhvr>
                                        <p:cTn dur="500" id="93"/>
                                        <p:tgtEl>
                                          <p:spTgt spid="430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010"/>
      <p:bldP grpId="0" spid="43011"/>
      <p:bldP grpId="1" spid="43011"/>
      <p:bldP grpId="0" spid="43012"/>
      <p:bldP grpId="1" spid="43012"/>
      <p:bldP grpId="0" spid="43013"/>
      <p:bldP grpId="1" spid="43013"/>
      <p:bldP grpId="0" spid="43014"/>
      <p:bldP grpId="1" spid="43014"/>
      <p:bldP grpId="0" spid="43015"/>
      <p:bldP grpId="1" spid="43015"/>
      <p:bldP grpId="0" spid="43016"/>
      <p:bldP grpId="1" spid="43016"/>
      <p:bldP grpId="0" spid="43017"/>
      <p:bldP grpId="0" spid="43018"/>
      <p:bldP grpId="0" spid="43019"/>
      <p:bldP grpId="0" spid="43020"/>
      <p:bldP grpId="0" spid="43021"/>
      <p:bldP grpId="0" spid="43022"/>
      <p:bldP grpId="0" spid="43023"/>
      <p:bldP grpId="0" spid="43024"/>
      <p:bldP grpId="0" spid="43025"/>
      <p:bldP grpId="0" spid="43026"/>
      <p:bldP grpId="0" spid="43027"/>
      <p:bldP grpId="0" spid="43028"/>
      <p:bldP grpId="0" spid="43029"/>
      <p:bldP grpId="0" spid="4303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034"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44035"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36"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37" name="等腰三角形 2"/>
          <p:cNvSpPr/>
          <p:nvPr/>
        </p:nvSpPr>
        <p:spPr bwMode="auto">
          <a:xfrm rot="3036074">
            <a:off x="6288882" y="1974056"/>
            <a:ext cx="1790700" cy="2071687"/>
          </a:xfrm>
          <a:custGeom>
            <a:gdLst>
              <a:gd fmla="*/ 895350 w 1152128" name="T0"/>
              <a:gd fmla="*/ 0 h 1333073" name="T1"/>
              <a:gd fmla="*/ 1068595 w 1152128" name="T2"/>
              <a:gd fmla="*/ 298664 h 1333073" name="T3"/>
              <a:gd fmla="*/ 1790700 w 1152128" name="T4"/>
              <a:gd fmla="*/ 1176444 h 1333073" name="T5"/>
              <a:gd fmla="*/ 895350 w 1152128" name="T6"/>
              <a:gd fmla="*/ 2071687 h 1333073" name="T7"/>
              <a:gd fmla="*/ 0 w 1152128" name="T8"/>
              <a:gd fmla="*/ 1176444 h 1333073" name="T9"/>
              <a:gd fmla="*/ 722105 w 1152128" name="T10"/>
              <a:gd fmla="*/ 298664 h 1333073" name="T11"/>
              <a:gd fmla="*/ 895350 w 1152128" name="T12"/>
              <a:gd fmla="*/ 0 h 13330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2"/>
          </a:solidFill>
          <a:ln cmpd="sng" w="28575">
            <a:solidFill>
              <a:srgbClr val="F8F8F8"/>
            </a:solidFill>
            <a:round/>
          </a:ln>
        </p:spPr>
        <p:txBody>
          <a:bodyPr anchor="ctr" wrap="none"/>
          <a:lstStyle/>
          <a:p>
            <a:endParaRPr altLang="en-US" lang="zh-CN"/>
          </a:p>
        </p:txBody>
      </p:sp>
      <p:sp>
        <p:nvSpPr>
          <p:cNvPr id="44038" name="TextBox 5"/>
          <p:cNvSpPr txBox="1">
            <a:spLocks noChangeArrowheads="1"/>
          </p:cNvSpPr>
          <p:nvPr/>
        </p:nvSpPr>
        <p:spPr bwMode="auto">
          <a:xfrm>
            <a:off x="6581775" y="2779713"/>
            <a:ext cx="1084263" cy="622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FFFFF"/>
                </a:solidFill>
                <a:latin charset="-122" panose="020b0503020204020204" pitchFamily="34" typeface="微软雅黑"/>
                <a:ea charset="-122" pitchFamily="34" typeface="微软雅黑"/>
              </a:rPr>
              <a:t>你的标题二</a:t>
            </a:r>
          </a:p>
        </p:txBody>
      </p:sp>
      <p:sp>
        <p:nvSpPr>
          <p:cNvPr id="44039" name="等腰三角形 2"/>
          <p:cNvSpPr/>
          <p:nvPr/>
        </p:nvSpPr>
        <p:spPr bwMode="auto">
          <a:xfrm rot="8763501">
            <a:off x="5145088" y="3232150"/>
            <a:ext cx="1789112" cy="2070100"/>
          </a:xfrm>
          <a:custGeom>
            <a:gdLst>
              <a:gd fmla="*/ 894556 w 1152128" name="T0"/>
              <a:gd fmla="*/ 0 h 1333073" name="T1"/>
              <a:gd fmla="*/ 1067647 w 1152128" name="T2"/>
              <a:gd fmla="*/ 298435 h 1333073" name="T3"/>
              <a:gd fmla="*/ 1789112 w 1152128" name="T4"/>
              <a:gd fmla="*/ 1175543 h 1333073" name="T5"/>
              <a:gd fmla="*/ 894556 w 1152128" name="T6"/>
              <a:gd fmla="*/ 2070100 h 1333073" name="T7"/>
              <a:gd fmla="*/ 0 w 1152128" name="T8"/>
              <a:gd fmla="*/ 1175543 h 1333073" name="T9"/>
              <a:gd fmla="*/ 721465 w 1152128" name="T10"/>
              <a:gd fmla="*/ 298435 h 1333073" name="T11"/>
              <a:gd fmla="*/ 894556 w 1152128" name="T12"/>
              <a:gd fmla="*/ 0 h 13330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solidFill>
          <a:ln cmpd="sng" w="28575">
            <a:solidFill>
              <a:srgbClr val="F8F8F8"/>
            </a:solidFill>
            <a:round/>
          </a:ln>
        </p:spPr>
        <p:txBody>
          <a:bodyPr anchor="ctr" wrap="none"/>
          <a:lstStyle/>
          <a:p>
            <a:endParaRPr altLang="en-US" lang="zh-CN"/>
          </a:p>
        </p:txBody>
      </p:sp>
      <p:sp>
        <p:nvSpPr>
          <p:cNvPr id="44040" name="TextBox 7"/>
          <p:cNvSpPr txBox="1">
            <a:spLocks noChangeArrowheads="1"/>
          </p:cNvSpPr>
          <p:nvPr/>
        </p:nvSpPr>
        <p:spPr bwMode="auto">
          <a:xfrm>
            <a:off x="5394325" y="3948113"/>
            <a:ext cx="1084263" cy="622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FFFFF"/>
                </a:solidFill>
                <a:latin charset="-122" panose="020b0503020204020204" pitchFamily="34" typeface="微软雅黑"/>
                <a:ea charset="-122" pitchFamily="34" typeface="微软雅黑"/>
              </a:rPr>
              <a:t>你的标题三</a:t>
            </a:r>
          </a:p>
        </p:txBody>
      </p:sp>
      <p:sp>
        <p:nvSpPr>
          <p:cNvPr id="44041" name="等腰三角形 2"/>
          <p:cNvSpPr/>
          <p:nvPr/>
        </p:nvSpPr>
        <p:spPr bwMode="auto">
          <a:xfrm rot="-5125426">
            <a:off x="4620419" y="1547019"/>
            <a:ext cx="1789112" cy="2070100"/>
          </a:xfrm>
          <a:custGeom>
            <a:gdLst>
              <a:gd fmla="*/ 894556 w 1152128" name="T0"/>
              <a:gd fmla="*/ 0 h 1333073" name="T1"/>
              <a:gd fmla="*/ 1067647 w 1152128" name="T2"/>
              <a:gd fmla="*/ 298435 h 1333073" name="T3"/>
              <a:gd fmla="*/ 1789112 w 1152128" name="T4"/>
              <a:gd fmla="*/ 1175543 h 1333073" name="T5"/>
              <a:gd fmla="*/ 894556 w 1152128" name="T6"/>
              <a:gd fmla="*/ 2070100 h 1333073" name="T7"/>
              <a:gd fmla="*/ 0 w 1152128" name="T8"/>
              <a:gd fmla="*/ 1175543 h 1333073" name="T9"/>
              <a:gd fmla="*/ 721465 w 1152128" name="T10"/>
              <a:gd fmla="*/ 298435 h 1333073" name="T11"/>
              <a:gd fmla="*/ 894556 w 1152128" name="T12"/>
              <a:gd fmla="*/ 0 h 13330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1"/>
          </a:solidFill>
          <a:ln cmpd="sng" w="28575">
            <a:solidFill>
              <a:srgbClr val="F8F8F8"/>
            </a:solidFill>
            <a:round/>
          </a:ln>
        </p:spPr>
        <p:txBody>
          <a:bodyPr anchor="ctr" wrap="none"/>
          <a:lstStyle/>
          <a:p>
            <a:endParaRPr altLang="en-US" lang="zh-CN"/>
          </a:p>
        </p:txBody>
      </p:sp>
      <p:sp>
        <p:nvSpPr>
          <p:cNvPr id="44042" name="TextBox 9"/>
          <p:cNvSpPr txBox="1">
            <a:spLocks noChangeArrowheads="1"/>
          </p:cNvSpPr>
          <p:nvPr/>
        </p:nvSpPr>
        <p:spPr bwMode="auto">
          <a:xfrm>
            <a:off x="5121275" y="2233613"/>
            <a:ext cx="1084263" cy="622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FFFFF"/>
                </a:solidFill>
                <a:latin charset="-122" panose="020b0503020204020204" pitchFamily="34" typeface="微软雅黑"/>
                <a:ea charset="-122" pitchFamily="34" typeface="微软雅黑"/>
              </a:rPr>
              <a:t>你的标题一</a:t>
            </a:r>
          </a:p>
        </p:txBody>
      </p:sp>
      <p:sp>
        <p:nvSpPr>
          <p:cNvPr id="44043" name="TextBox 10"/>
          <p:cNvSpPr txBox="1">
            <a:spLocks noChangeArrowheads="1"/>
          </p:cNvSpPr>
          <p:nvPr/>
        </p:nvSpPr>
        <p:spPr bwMode="auto">
          <a:xfrm>
            <a:off x="1644650" y="1447800"/>
            <a:ext cx="16925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a:solidFill>
                  <a:srgbClr val="2B2A30"/>
                </a:solidFill>
                <a:latin charset="-122" panose="020b0503020204020204" pitchFamily="34" typeface="微软雅黑"/>
                <a:ea charset="-122" pitchFamily="34" typeface="微软雅黑"/>
              </a:rPr>
              <a:t>■请输入您标题</a:t>
            </a:r>
          </a:p>
        </p:txBody>
      </p:sp>
      <p:sp>
        <p:nvSpPr>
          <p:cNvPr id="44044" name="TextBox 11"/>
          <p:cNvSpPr txBox="1">
            <a:spLocks noChangeArrowheads="1"/>
          </p:cNvSpPr>
          <p:nvPr/>
        </p:nvSpPr>
        <p:spPr bwMode="auto">
          <a:xfrm>
            <a:off x="1644650" y="1757363"/>
            <a:ext cx="2767013"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2B2A30"/>
                </a:solidFill>
                <a:latin charset="-122" panose="020b0503020204020204" pitchFamily="34" typeface="微软雅黑"/>
                <a:ea charset="-122" pitchFamily="34" typeface="微软雅黑"/>
              </a:rPr>
              <a:t>这里可以输入可长可短的段落文字这里可以输入可长可短的段落文字这里可以输入可长可短的段落文字这里可以输入可长可</a:t>
            </a:r>
          </a:p>
        </p:txBody>
      </p:sp>
      <p:sp>
        <p:nvSpPr>
          <p:cNvPr id="44045" name="TextBox 12"/>
          <p:cNvSpPr txBox="1">
            <a:spLocks noChangeArrowheads="1"/>
          </p:cNvSpPr>
          <p:nvPr/>
        </p:nvSpPr>
        <p:spPr bwMode="auto">
          <a:xfrm>
            <a:off x="8362949" y="1131888"/>
            <a:ext cx="16925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a:solidFill>
                  <a:srgbClr val="2B2A30"/>
                </a:solidFill>
                <a:latin charset="-122" panose="020b0503020204020204" pitchFamily="34" typeface="微软雅黑"/>
                <a:ea charset="-122" pitchFamily="34" typeface="微软雅黑"/>
              </a:rPr>
              <a:t>■请输入您标题</a:t>
            </a:r>
          </a:p>
        </p:txBody>
      </p:sp>
      <p:sp>
        <p:nvSpPr>
          <p:cNvPr id="44046" name="TextBox 13"/>
          <p:cNvSpPr txBox="1">
            <a:spLocks noChangeArrowheads="1"/>
          </p:cNvSpPr>
          <p:nvPr/>
        </p:nvSpPr>
        <p:spPr bwMode="auto">
          <a:xfrm>
            <a:off x="8362949" y="3036888"/>
            <a:ext cx="2767013"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2B2A30"/>
                </a:solidFill>
                <a:latin charset="-122" panose="020b0503020204020204" pitchFamily="34" typeface="微软雅黑"/>
                <a:ea charset="-122" pitchFamily="34" typeface="微软雅黑"/>
              </a:rPr>
              <a:t>这里可以输入可长可短的段落文字这里可以输入可长可短的段落文字这里可以输入可长可短的段落文字这里可以输入可长可</a:t>
            </a:r>
          </a:p>
        </p:txBody>
      </p:sp>
      <p:sp>
        <p:nvSpPr>
          <p:cNvPr id="44047" name="TextBox 14"/>
          <p:cNvSpPr txBox="1">
            <a:spLocks noChangeArrowheads="1"/>
          </p:cNvSpPr>
          <p:nvPr/>
        </p:nvSpPr>
        <p:spPr bwMode="auto">
          <a:xfrm>
            <a:off x="2827338" y="5126038"/>
            <a:ext cx="16925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a:solidFill>
                  <a:srgbClr val="2B2A30"/>
                </a:solidFill>
                <a:latin charset="-122" panose="020b0503020204020204" pitchFamily="34" typeface="微软雅黑"/>
                <a:ea charset="-122" pitchFamily="34" typeface="微软雅黑"/>
              </a:rPr>
              <a:t>■请输入您标题</a:t>
            </a:r>
          </a:p>
        </p:txBody>
      </p:sp>
      <p:sp>
        <p:nvSpPr>
          <p:cNvPr id="44048" name="TextBox 15"/>
          <p:cNvSpPr txBox="1">
            <a:spLocks noChangeArrowheads="1"/>
          </p:cNvSpPr>
          <p:nvPr/>
        </p:nvSpPr>
        <p:spPr bwMode="auto">
          <a:xfrm>
            <a:off x="2827338" y="5435600"/>
            <a:ext cx="44307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2B2A30"/>
                </a:solidFill>
                <a:latin charset="-122" panose="020b0503020204020204" pitchFamily="34" typeface="微软雅黑"/>
                <a:ea charset="-122" pitchFamily="34" typeface="微软雅黑"/>
              </a:rPr>
              <a:t>这里可以输入可长可短的段落文字这里可以输入可长可短的段落文字这里可以输入可长可短的段落文字这里可以输入可长可</a:t>
            </a:r>
          </a:p>
        </p:txBody>
      </p:sp>
      <p:sp>
        <p:nvSpPr>
          <p:cNvPr id="44049" name="矩形 16"/>
          <p:cNvSpPr>
            <a:spLocks noChangeArrowheads="1"/>
          </p:cNvSpPr>
          <p:nvPr/>
        </p:nvSpPr>
        <p:spPr bwMode="auto">
          <a:xfrm>
            <a:off x="8470900" y="1554163"/>
            <a:ext cx="2460625" cy="1504950"/>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EF9B11"/>
              </a:solidFill>
            </a:endParaRPr>
          </a:p>
        </p:txBody>
      </p:sp>
      <p:sp>
        <p:nvSpPr>
          <p:cNvPr id="44050" name="矩形 17"/>
          <p:cNvSpPr>
            <a:spLocks noChangeArrowheads="1"/>
          </p:cNvSpPr>
          <p:nvPr/>
        </p:nvSpPr>
        <p:spPr bwMode="auto">
          <a:xfrm>
            <a:off x="1757363" y="3071813"/>
            <a:ext cx="2460625" cy="1498600"/>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EF9B11"/>
              </a:solidFill>
            </a:endParaRPr>
          </a:p>
        </p:txBody>
      </p:sp>
      <p:sp>
        <p:nvSpPr>
          <p:cNvPr id="44051" name="矩形 18"/>
          <p:cNvSpPr>
            <a:spLocks noChangeArrowheads="1"/>
          </p:cNvSpPr>
          <p:nvPr/>
        </p:nvSpPr>
        <p:spPr bwMode="auto">
          <a:xfrm>
            <a:off x="7359650" y="5119688"/>
            <a:ext cx="2001838" cy="1268412"/>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EF9B11"/>
              </a:solidFill>
            </a:endParaRP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44035"/>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44035"/>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44036"/>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44036"/>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44034"/>
                                        </p:tgtEl>
                                        <p:attrNameLst>
                                          <p:attrName>style.visibility</p:attrName>
                                        </p:attrNameLst>
                                      </p:cBhvr>
                                      <p:to>
                                        <p:strVal val="visible"/>
                                      </p:to>
                                    </p:set>
                                    <p:animEffect filter="barn(outVertical)" transition="in">
                                      <p:cBhvr>
                                        <p:cTn dur="500" id="15"/>
                                        <p:tgtEl>
                                          <p:spTgt spid="44034"/>
                                        </p:tgtEl>
                                      </p:cBhvr>
                                    </p:animEffect>
                                  </p:childTnLst>
                                </p:cTn>
                              </p:par>
                            </p:childTnLst>
                          </p:cTn>
                        </p:par>
                        <p:par>
                          <p:cTn fill="hold" id="16" nodeType="afterGroup">
                            <p:stCondLst>
                              <p:cond delay="500"/>
                            </p:stCondLst>
                            <p:childTnLst>
                              <p:par>
                                <p:cTn fill="hold" grpId="0" id="17" nodeType="afterEffect" presetClass="entr" presetID="2" presetSubtype="12">
                                  <p:stCondLst>
                                    <p:cond delay="0"/>
                                  </p:stCondLst>
                                  <p:childTnLst>
                                    <p:set>
                                      <p:cBhvr>
                                        <p:cTn dur="1" fill="hold" id="18">
                                          <p:stCondLst>
                                            <p:cond delay="0"/>
                                          </p:stCondLst>
                                        </p:cTn>
                                        <p:tgtEl>
                                          <p:spTgt spid="44037"/>
                                        </p:tgtEl>
                                        <p:attrNameLst>
                                          <p:attrName>style.visibility</p:attrName>
                                        </p:attrNameLst>
                                      </p:cBhvr>
                                      <p:to>
                                        <p:strVal val="visible"/>
                                      </p:to>
                                    </p:set>
                                    <p:anim calcmode="lin" valueType="num">
                                      <p:cBhvr additive="base">
                                        <p:cTn dur="500" fill="hold" id="19"/>
                                        <p:tgtEl>
                                          <p:spTgt spid="44037"/>
                                        </p:tgtEl>
                                        <p:attrNameLst>
                                          <p:attrName>ppt_x</p:attrName>
                                        </p:attrNameLst>
                                      </p:cBhvr>
                                      <p:tavLst>
                                        <p:tav tm="0">
                                          <p:val>
                                            <p:strVal val="0-#ppt_w/2"/>
                                          </p:val>
                                        </p:tav>
                                        <p:tav tm="100000">
                                          <p:val>
                                            <p:strVal val="#ppt_x"/>
                                          </p:val>
                                        </p:tav>
                                      </p:tavLst>
                                    </p:anim>
                                    <p:anim calcmode="lin" valueType="num">
                                      <p:cBhvr additive="base">
                                        <p:cTn dur="500" fill="hold" id="20"/>
                                        <p:tgtEl>
                                          <p:spTgt spid="44037"/>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31" presetSubtype="0">
                                  <p:stCondLst>
                                    <p:cond delay="0"/>
                                  </p:stCondLst>
                                  <p:childTnLst>
                                    <p:set>
                                      <p:cBhvr>
                                        <p:cTn dur="1" fill="hold" id="23">
                                          <p:stCondLst>
                                            <p:cond delay="0"/>
                                          </p:stCondLst>
                                        </p:cTn>
                                        <p:tgtEl>
                                          <p:spTgt spid="44038"/>
                                        </p:tgtEl>
                                        <p:attrNameLst>
                                          <p:attrName>style.visibility</p:attrName>
                                        </p:attrNameLst>
                                      </p:cBhvr>
                                      <p:to>
                                        <p:strVal val="visible"/>
                                      </p:to>
                                    </p:set>
                                    <p:anim calcmode="lin" valueType="num">
                                      <p:cBhvr>
                                        <p:cTn dur="300" fill="hold" id="24"/>
                                        <p:tgtEl>
                                          <p:spTgt spid="44038"/>
                                        </p:tgtEl>
                                        <p:attrNameLst>
                                          <p:attrName>ppt_w</p:attrName>
                                        </p:attrNameLst>
                                      </p:cBhvr>
                                      <p:tavLst>
                                        <p:tav tm="0">
                                          <p:val>
                                            <p:fltVal val="0"/>
                                          </p:val>
                                        </p:tav>
                                        <p:tav tm="100000">
                                          <p:val>
                                            <p:strVal val="#ppt_w"/>
                                          </p:val>
                                        </p:tav>
                                      </p:tavLst>
                                    </p:anim>
                                    <p:anim calcmode="lin" valueType="num">
                                      <p:cBhvr>
                                        <p:cTn dur="300" fill="hold" id="25"/>
                                        <p:tgtEl>
                                          <p:spTgt spid="44038"/>
                                        </p:tgtEl>
                                        <p:attrNameLst>
                                          <p:attrName>ppt_h</p:attrName>
                                        </p:attrNameLst>
                                      </p:cBhvr>
                                      <p:tavLst>
                                        <p:tav tm="0">
                                          <p:val>
                                            <p:fltVal val="0"/>
                                          </p:val>
                                        </p:tav>
                                        <p:tav tm="100000">
                                          <p:val>
                                            <p:strVal val="#ppt_h"/>
                                          </p:val>
                                        </p:tav>
                                      </p:tavLst>
                                    </p:anim>
                                    <p:anim calcmode="lin" valueType="num">
                                      <p:cBhvr>
                                        <p:cTn dur="300" fill="hold" id="26"/>
                                        <p:tgtEl>
                                          <p:spTgt spid="44038"/>
                                        </p:tgtEl>
                                        <p:attrNameLst>
                                          <p:attrName>style.rotation</p:attrName>
                                        </p:attrNameLst>
                                      </p:cBhvr>
                                      <p:tavLst>
                                        <p:tav tm="0">
                                          <p:val>
                                            <p:fltVal val="90"/>
                                          </p:val>
                                        </p:tav>
                                        <p:tav tm="100000">
                                          <p:val>
                                            <p:fltVal val="0"/>
                                          </p:val>
                                        </p:tav>
                                      </p:tavLst>
                                    </p:anim>
                                    <p:animEffect filter="fade" transition="in">
                                      <p:cBhvr>
                                        <p:cTn dur="300" id="27"/>
                                        <p:tgtEl>
                                          <p:spTgt spid="44038"/>
                                        </p:tgtEl>
                                      </p:cBhvr>
                                    </p:animEffect>
                                  </p:childTnLst>
                                </p:cTn>
                              </p:par>
                            </p:childTnLst>
                          </p:cTn>
                        </p:par>
                        <p:par>
                          <p:cTn fill="hold" id="28" nodeType="afterGroup">
                            <p:stCondLst>
                              <p:cond delay="1300"/>
                            </p:stCondLst>
                            <p:childTnLst>
                              <p:par>
                                <p:cTn fill="hold" grpId="0" id="29" nodeType="afterEffect" presetClass="entr" presetID="22" presetSubtype="8">
                                  <p:stCondLst>
                                    <p:cond delay="0"/>
                                  </p:stCondLst>
                                  <p:childTnLst>
                                    <p:set>
                                      <p:cBhvr>
                                        <p:cTn dur="1" fill="hold" id="30">
                                          <p:stCondLst>
                                            <p:cond delay="0"/>
                                          </p:stCondLst>
                                        </p:cTn>
                                        <p:tgtEl>
                                          <p:spTgt spid="44045"/>
                                        </p:tgtEl>
                                        <p:attrNameLst>
                                          <p:attrName>style.visibility</p:attrName>
                                        </p:attrNameLst>
                                      </p:cBhvr>
                                      <p:to>
                                        <p:strVal val="visible"/>
                                      </p:to>
                                    </p:set>
                                    <p:animEffect filter="wipe(left)" transition="in">
                                      <p:cBhvr>
                                        <p:cTn dur="500" id="31"/>
                                        <p:tgtEl>
                                          <p:spTgt spid="44045"/>
                                        </p:tgtEl>
                                      </p:cBhvr>
                                    </p:animEffect>
                                  </p:childTnLst>
                                </p:cTn>
                              </p:par>
                            </p:childTnLst>
                          </p:cTn>
                        </p:par>
                        <p:par>
                          <p:cTn fill="hold" id="32" nodeType="afterGroup">
                            <p:stCondLst>
                              <p:cond delay="1800"/>
                            </p:stCondLst>
                            <p:childTnLst>
                              <p:par>
                                <p:cTn fill="hold" grpId="0" id="33" nodeType="afterEffect" presetClass="entr" presetID="14" presetSubtype="10">
                                  <p:stCondLst>
                                    <p:cond delay="0"/>
                                  </p:stCondLst>
                                  <p:childTnLst>
                                    <p:set>
                                      <p:cBhvr>
                                        <p:cTn dur="1" fill="hold" id="34">
                                          <p:stCondLst>
                                            <p:cond delay="0"/>
                                          </p:stCondLst>
                                        </p:cTn>
                                        <p:tgtEl>
                                          <p:spTgt spid="44049"/>
                                        </p:tgtEl>
                                        <p:attrNameLst>
                                          <p:attrName>style.visibility</p:attrName>
                                        </p:attrNameLst>
                                      </p:cBhvr>
                                      <p:to>
                                        <p:strVal val="visible"/>
                                      </p:to>
                                    </p:set>
                                    <p:animEffect filter="randombar(horizontal)" transition="in">
                                      <p:cBhvr>
                                        <p:cTn dur="500" id="35"/>
                                        <p:tgtEl>
                                          <p:spTgt spid="44049"/>
                                        </p:tgtEl>
                                      </p:cBhvr>
                                    </p:animEffect>
                                  </p:childTnLst>
                                </p:cTn>
                              </p:par>
                            </p:childTnLst>
                          </p:cTn>
                        </p:par>
                        <p:par>
                          <p:cTn fill="hold" id="36" nodeType="afterGroup">
                            <p:stCondLst>
                              <p:cond delay="2300"/>
                            </p:stCondLst>
                            <p:childTnLst>
                              <p:par>
                                <p:cTn fill="hold" grpId="0" id="37" nodeType="afterEffect" presetClass="entr" presetID="22" presetSubtype="1">
                                  <p:stCondLst>
                                    <p:cond delay="0"/>
                                  </p:stCondLst>
                                  <p:childTnLst>
                                    <p:set>
                                      <p:cBhvr>
                                        <p:cTn dur="1" fill="hold" id="38">
                                          <p:stCondLst>
                                            <p:cond delay="0"/>
                                          </p:stCondLst>
                                        </p:cTn>
                                        <p:tgtEl>
                                          <p:spTgt spid="44046"/>
                                        </p:tgtEl>
                                        <p:attrNameLst>
                                          <p:attrName>style.visibility</p:attrName>
                                        </p:attrNameLst>
                                      </p:cBhvr>
                                      <p:to>
                                        <p:strVal val="visible"/>
                                      </p:to>
                                    </p:set>
                                    <p:animEffect filter="wipe(up)" transition="in">
                                      <p:cBhvr>
                                        <p:cTn dur="500" id="39"/>
                                        <p:tgtEl>
                                          <p:spTgt spid="44046"/>
                                        </p:tgtEl>
                                      </p:cBhvr>
                                    </p:animEffect>
                                  </p:childTnLst>
                                </p:cTn>
                              </p:par>
                            </p:childTnLst>
                          </p:cTn>
                        </p:par>
                        <p:par>
                          <p:cTn fill="hold" id="40" nodeType="afterGroup">
                            <p:stCondLst>
                              <p:cond delay="2800"/>
                            </p:stCondLst>
                            <p:childTnLst>
                              <p:par>
                                <p:cTn fill="hold" grpId="0" id="41" nodeType="afterEffect" presetClass="entr" presetID="2" presetSubtype="9">
                                  <p:stCondLst>
                                    <p:cond delay="0"/>
                                  </p:stCondLst>
                                  <p:childTnLst>
                                    <p:set>
                                      <p:cBhvr>
                                        <p:cTn dur="1" fill="hold" id="42">
                                          <p:stCondLst>
                                            <p:cond delay="0"/>
                                          </p:stCondLst>
                                        </p:cTn>
                                        <p:tgtEl>
                                          <p:spTgt spid="44039"/>
                                        </p:tgtEl>
                                        <p:attrNameLst>
                                          <p:attrName>style.visibility</p:attrName>
                                        </p:attrNameLst>
                                      </p:cBhvr>
                                      <p:to>
                                        <p:strVal val="visible"/>
                                      </p:to>
                                    </p:set>
                                    <p:anim calcmode="lin" valueType="num">
                                      <p:cBhvr additive="base">
                                        <p:cTn dur="500" fill="hold" id="43"/>
                                        <p:tgtEl>
                                          <p:spTgt spid="44039"/>
                                        </p:tgtEl>
                                        <p:attrNameLst>
                                          <p:attrName>ppt_x</p:attrName>
                                        </p:attrNameLst>
                                      </p:cBhvr>
                                      <p:tavLst>
                                        <p:tav tm="0">
                                          <p:val>
                                            <p:strVal val="0-#ppt_w/2"/>
                                          </p:val>
                                        </p:tav>
                                        <p:tav tm="100000">
                                          <p:val>
                                            <p:strVal val="#ppt_x"/>
                                          </p:val>
                                        </p:tav>
                                      </p:tavLst>
                                    </p:anim>
                                    <p:anim calcmode="lin" valueType="num">
                                      <p:cBhvr additive="base">
                                        <p:cTn dur="500" fill="hold" id="44"/>
                                        <p:tgtEl>
                                          <p:spTgt spid="44039"/>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300"/>
                            </p:stCondLst>
                            <p:childTnLst>
                              <p:par>
                                <p:cTn fill="hold" grpId="0" id="46" nodeType="afterEffect" presetClass="entr" presetID="31" presetSubtype="0">
                                  <p:stCondLst>
                                    <p:cond delay="0"/>
                                  </p:stCondLst>
                                  <p:childTnLst>
                                    <p:set>
                                      <p:cBhvr>
                                        <p:cTn dur="1" fill="hold" id="47">
                                          <p:stCondLst>
                                            <p:cond delay="0"/>
                                          </p:stCondLst>
                                        </p:cTn>
                                        <p:tgtEl>
                                          <p:spTgt spid="44040"/>
                                        </p:tgtEl>
                                        <p:attrNameLst>
                                          <p:attrName>style.visibility</p:attrName>
                                        </p:attrNameLst>
                                      </p:cBhvr>
                                      <p:to>
                                        <p:strVal val="visible"/>
                                      </p:to>
                                    </p:set>
                                    <p:anim calcmode="lin" valueType="num">
                                      <p:cBhvr>
                                        <p:cTn dur="300" fill="hold" id="48"/>
                                        <p:tgtEl>
                                          <p:spTgt spid="44040"/>
                                        </p:tgtEl>
                                        <p:attrNameLst>
                                          <p:attrName>ppt_w</p:attrName>
                                        </p:attrNameLst>
                                      </p:cBhvr>
                                      <p:tavLst>
                                        <p:tav tm="0">
                                          <p:val>
                                            <p:fltVal val="0"/>
                                          </p:val>
                                        </p:tav>
                                        <p:tav tm="100000">
                                          <p:val>
                                            <p:strVal val="#ppt_w"/>
                                          </p:val>
                                        </p:tav>
                                      </p:tavLst>
                                    </p:anim>
                                    <p:anim calcmode="lin" valueType="num">
                                      <p:cBhvr>
                                        <p:cTn dur="300" fill="hold" id="49"/>
                                        <p:tgtEl>
                                          <p:spTgt spid="44040"/>
                                        </p:tgtEl>
                                        <p:attrNameLst>
                                          <p:attrName>ppt_h</p:attrName>
                                        </p:attrNameLst>
                                      </p:cBhvr>
                                      <p:tavLst>
                                        <p:tav tm="0">
                                          <p:val>
                                            <p:fltVal val="0"/>
                                          </p:val>
                                        </p:tav>
                                        <p:tav tm="100000">
                                          <p:val>
                                            <p:strVal val="#ppt_h"/>
                                          </p:val>
                                        </p:tav>
                                      </p:tavLst>
                                    </p:anim>
                                    <p:anim calcmode="lin" valueType="num">
                                      <p:cBhvr>
                                        <p:cTn dur="300" fill="hold" id="50"/>
                                        <p:tgtEl>
                                          <p:spTgt spid="44040"/>
                                        </p:tgtEl>
                                        <p:attrNameLst>
                                          <p:attrName>style.rotation</p:attrName>
                                        </p:attrNameLst>
                                      </p:cBhvr>
                                      <p:tavLst>
                                        <p:tav tm="0">
                                          <p:val>
                                            <p:fltVal val="90"/>
                                          </p:val>
                                        </p:tav>
                                        <p:tav tm="100000">
                                          <p:val>
                                            <p:fltVal val="0"/>
                                          </p:val>
                                        </p:tav>
                                      </p:tavLst>
                                    </p:anim>
                                    <p:animEffect filter="fade" transition="in">
                                      <p:cBhvr>
                                        <p:cTn dur="300" id="51"/>
                                        <p:tgtEl>
                                          <p:spTgt spid="44040"/>
                                        </p:tgtEl>
                                      </p:cBhvr>
                                    </p:animEffect>
                                  </p:childTnLst>
                                </p:cTn>
                              </p:par>
                            </p:childTnLst>
                          </p:cTn>
                        </p:par>
                        <p:par>
                          <p:cTn fill="hold" id="52" nodeType="afterGroup">
                            <p:stCondLst>
                              <p:cond delay="3600"/>
                            </p:stCondLst>
                            <p:childTnLst>
                              <p:par>
                                <p:cTn fill="hold" grpId="0" id="53" nodeType="afterEffect" presetClass="entr" presetID="22" presetSubtype="8">
                                  <p:stCondLst>
                                    <p:cond delay="0"/>
                                  </p:stCondLst>
                                  <p:childTnLst>
                                    <p:set>
                                      <p:cBhvr>
                                        <p:cTn dur="1" fill="hold" id="54">
                                          <p:stCondLst>
                                            <p:cond delay="0"/>
                                          </p:stCondLst>
                                        </p:cTn>
                                        <p:tgtEl>
                                          <p:spTgt spid="44047"/>
                                        </p:tgtEl>
                                        <p:attrNameLst>
                                          <p:attrName>style.visibility</p:attrName>
                                        </p:attrNameLst>
                                      </p:cBhvr>
                                      <p:to>
                                        <p:strVal val="visible"/>
                                      </p:to>
                                    </p:set>
                                    <p:animEffect filter="wipe(left)" transition="in">
                                      <p:cBhvr>
                                        <p:cTn dur="500" id="55"/>
                                        <p:tgtEl>
                                          <p:spTgt spid="44047"/>
                                        </p:tgtEl>
                                      </p:cBhvr>
                                    </p:animEffect>
                                  </p:childTnLst>
                                </p:cTn>
                              </p:par>
                            </p:childTnLst>
                          </p:cTn>
                        </p:par>
                        <p:par>
                          <p:cTn fill="hold" id="56" nodeType="afterGroup">
                            <p:stCondLst>
                              <p:cond delay="4100"/>
                            </p:stCondLst>
                            <p:childTnLst>
                              <p:par>
                                <p:cTn fill="hold" grpId="0" id="57" nodeType="afterEffect" presetClass="entr" presetID="22" presetSubtype="1">
                                  <p:stCondLst>
                                    <p:cond delay="0"/>
                                  </p:stCondLst>
                                  <p:childTnLst>
                                    <p:set>
                                      <p:cBhvr>
                                        <p:cTn dur="1" fill="hold" id="58">
                                          <p:stCondLst>
                                            <p:cond delay="0"/>
                                          </p:stCondLst>
                                        </p:cTn>
                                        <p:tgtEl>
                                          <p:spTgt spid="44048"/>
                                        </p:tgtEl>
                                        <p:attrNameLst>
                                          <p:attrName>style.visibility</p:attrName>
                                        </p:attrNameLst>
                                      </p:cBhvr>
                                      <p:to>
                                        <p:strVal val="visible"/>
                                      </p:to>
                                    </p:set>
                                    <p:animEffect filter="wipe(up)" transition="in">
                                      <p:cBhvr>
                                        <p:cTn dur="500" id="59"/>
                                        <p:tgtEl>
                                          <p:spTgt spid="44048"/>
                                        </p:tgtEl>
                                      </p:cBhvr>
                                    </p:animEffect>
                                  </p:childTnLst>
                                </p:cTn>
                              </p:par>
                            </p:childTnLst>
                          </p:cTn>
                        </p:par>
                        <p:par>
                          <p:cTn fill="hold" id="60" nodeType="afterGroup">
                            <p:stCondLst>
                              <p:cond delay="4600"/>
                            </p:stCondLst>
                            <p:childTnLst>
                              <p:par>
                                <p:cTn fill="hold" grpId="0" id="61" nodeType="afterEffect" presetClass="entr" presetID="14" presetSubtype="10">
                                  <p:stCondLst>
                                    <p:cond delay="0"/>
                                  </p:stCondLst>
                                  <p:childTnLst>
                                    <p:set>
                                      <p:cBhvr>
                                        <p:cTn dur="1" fill="hold" id="62">
                                          <p:stCondLst>
                                            <p:cond delay="0"/>
                                          </p:stCondLst>
                                        </p:cTn>
                                        <p:tgtEl>
                                          <p:spTgt spid="44051"/>
                                        </p:tgtEl>
                                        <p:attrNameLst>
                                          <p:attrName>style.visibility</p:attrName>
                                        </p:attrNameLst>
                                      </p:cBhvr>
                                      <p:to>
                                        <p:strVal val="visible"/>
                                      </p:to>
                                    </p:set>
                                    <p:animEffect filter="randombar(horizontal)" transition="in">
                                      <p:cBhvr>
                                        <p:cTn dur="500" id="63"/>
                                        <p:tgtEl>
                                          <p:spTgt spid="44051"/>
                                        </p:tgtEl>
                                      </p:cBhvr>
                                    </p:animEffect>
                                  </p:childTnLst>
                                </p:cTn>
                              </p:par>
                            </p:childTnLst>
                          </p:cTn>
                        </p:par>
                        <p:par>
                          <p:cTn fill="hold" id="64" nodeType="afterGroup">
                            <p:stCondLst>
                              <p:cond delay="5100"/>
                            </p:stCondLst>
                            <p:childTnLst>
                              <p:par>
                                <p:cTn fill="hold" grpId="0" id="65" nodeType="afterEffect" presetClass="entr" presetID="2" presetSubtype="2">
                                  <p:stCondLst>
                                    <p:cond delay="0"/>
                                  </p:stCondLst>
                                  <p:childTnLst>
                                    <p:set>
                                      <p:cBhvr>
                                        <p:cTn dur="1" fill="hold" id="66">
                                          <p:stCondLst>
                                            <p:cond delay="0"/>
                                          </p:stCondLst>
                                        </p:cTn>
                                        <p:tgtEl>
                                          <p:spTgt spid="44041"/>
                                        </p:tgtEl>
                                        <p:attrNameLst>
                                          <p:attrName>style.visibility</p:attrName>
                                        </p:attrNameLst>
                                      </p:cBhvr>
                                      <p:to>
                                        <p:strVal val="visible"/>
                                      </p:to>
                                    </p:set>
                                    <p:anim calcmode="lin" valueType="num">
                                      <p:cBhvr additive="base">
                                        <p:cTn dur="500" fill="hold" id="67"/>
                                        <p:tgtEl>
                                          <p:spTgt spid="44041"/>
                                        </p:tgtEl>
                                        <p:attrNameLst>
                                          <p:attrName>ppt_x</p:attrName>
                                        </p:attrNameLst>
                                      </p:cBhvr>
                                      <p:tavLst>
                                        <p:tav tm="0">
                                          <p:val>
                                            <p:strVal val="1+#ppt_w/2"/>
                                          </p:val>
                                        </p:tav>
                                        <p:tav tm="100000">
                                          <p:val>
                                            <p:strVal val="#ppt_x"/>
                                          </p:val>
                                        </p:tav>
                                      </p:tavLst>
                                    </p:anim>
                                    <p:anim calcmode="lin" valueType="num">
                                      <p:cBhvr additive="base">
                                        <p:cTn dur="500" fill="hold" id="68"/>
                                        <p:tgtEl>
                                          <p:spTgt spid="44041"/>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5600"/>
                            </p:stCondLst>
                            <p:childTnLst>
                              <p:par>
                                <p:cTn fill="hold" grpId="0" id="70" nodeType="afterEffect" presetClass="entr" presetID="31" presetSubtype="0">
                                  <p:stCondLst>
                                    <p:cond delay="0"/>
                                  </p:stCondLst>
                                  <p:childTnLst>
                                    <p:set>
                                      <p:cBhvr>
                                        <p:cTn dur="1" fill="hold" id="71">
                                          <p:stCondLst>
                                            <p:cond delay="0"/>
                                          </p:stCondLst>
                                        </p:cTn>
                                        <p:tgtEl>
                                          <p:spTgt spid="44042"/>
                                        </p:tgtEl>
                                        <p:attrNameLst>
                                          <p:attrName>style.visibility</p:attrName>
                                        </p:attrNameLst>
                                      </p:cBhvr>
                                      <p:to>
                                        <p:strVal val="visible"/>
                                      </p:to>
                                    </p:set>
                                    <p:anim calcmode="lin" valueType="num">
                                      <p:cBhvr>
                                        <p:cTn dur="300" fill="hold" id="72"/>
                                        <p:tgtEl>
                                          <p:spTgt spid="44042"/>
                                        </p:tgtEl>
                                        <p:attrNameLst>
                                          <p:attrName>ppt_w</p:attrName>
                                        </p:attrNameLst>
                                      </p:cBhvr>
                                      <p:tavLst>
                                        <p:tav tm="0">
                                          <p:val>
                                            <p:fltVal val="0"/>
                                          </p:val>
                                        </p:tav>
                                        <p:tav tm="100000">
                                          <p:val>
                                            <p:strVal val="#ppt_w"/>
                                          </p:val>
                                        </p:tav>
                                      </p:tavLst>
                                    </p:anim>
                                    <p:anim calcmode="lin" valueType="num">
                                      <p:cBhvr>
                                        <p:cTn dur="300" fill="hold" id="73"/>
                                        <p:tgtEl>
                                          <p:spTgt spid="44042"/>
                                        </p:tgtEl>
                                        <p:attrNameLst>
                                          <p:attrName>ppt_h</p:attrName>
                                        </p:attrNameLst>
                                      </p:cBhvr>
                                      <p:tavLst>
                                        <p:tav tm="0">
                                          <p:val>
                                            <p:fltVal val="0"/>
                                          </p:val>
                                        </p:tav>
                                        <p:tav tm="100000">
                                          <p:val>
                                            <p:strVal val="#ppt_h"/>
                                          </p:val>
                                        </p:tav>
                                      </p:tavLst>
                                    </p:anim>
                                    <p:anim calcmode="lin" valueType="num">
                                      <p:cBhvr>
                                        <p:cTn dur="300" fill="hold" id="74"/>
                                        <p:tgtEl>
                                          <p:spTgt spid="44042"/>
                                        </p:tgtEl>
                                        <p:attrNameLst>
                                          <p:attrName>style.rotation</p:attrName>
                                        </p:attrNameLst>
                                      </p:cBhvr>
                                      <p:tavLst>
                                        <p:tav tm="0">
                                          <p:val>
                                            <p:fltVal val="90"/>
                                          </p:val>
                                        </p:tav>
                                        <p:tav tm="100000">
                                          <p:val>
                                            <p:fltVal val="0"/>
                                          </p:val>
                                        </p:tav>
                                      </p:tavLst>
                                    </p:anim>
                                    <p:animEffect filter="fade" transition="in">
                                      <p:cBhvr>
                                        <p:cTn dur="300" id="75"/>
                                        <p:tgtEl>
                                          <p:spTgt spid="44042"/>
                                        </p:tgtEl>
                                      </p:cBhvr>
                                    </p:animEffect>
                                  </p:childTnLst>
                                </p:cTn>
                              </p:par>
                            </p:childTnLst>
                          </p:cTn>
                        </p:par>
                        <p:par>
                          <p:cTn fill="hold" id="76" nodeType="afterGroup">
                            <p:stCondLst>
                              <p:cond delay="5900"/>
                            </p:stCondLst>
                            <p:childTnLst>
                              <p:par>
                                <p:cTn fill="hold" grpId="0" id="77" nodeType="afterEffect" presetClass="entr" presetID="22" presetSubtype="8">
                                  <p:stCondLst>
                                    <p:cond delay="0"/>
                                  </p:stCondLst>
                                  <p:childTnLst>
                                    <p:set>
                                      <p:cBhvr>
                                        <p:cTn dur="1" fill="hold" id="78">
                                          <p:stCondLst>
                                            <p:cond delay="0"/>
                                          </p:stCondLst>
                                        </p:cTn>
                                        <p:tgtEl>
                                          <p:spTgt spid="44043"/>
                                        </p:tgtEl>
                                        <p:attrNameLst>
                                          <p:attrName>style.visibility</p:attrName>
                                        </p:attrNameLst>
                                      </p:cBhvr>
                                      <p:to>
                                        <p:strVal val="visible"/>
                                      </p:to>
                                    </p:set>
                                    <p:animEffect filter="wipe(left)" transition="in">
                                      <p:cBhvr>
                                        <p:cTn dur="500" id="79"/>
                                        <p:tgtEl>
                                          <p:spTgt spid="44043"/>
                                        </p:tgtEl>
                                      </p:cBhvr>
                                    </p:animEffect>
                                  </p:childTnLst>
                                </p:cTn>
                              </p:par>
                            </p:childTnLst>
                          </p:cTn>
                        </p:par>
                        <p:par>
                          <p:cTn fill="hold" id="80" nodeType="afterGroup">
                            <p:stCondLst>
                              <p:cond delay="6400"/>
                            </p:stCondLst>
                            <p:childTnLst>
                              <p:par>
                                <p:cTn fill="hold" grpId="0" id="81" nodeType="afterEffect" presetClass="entr" presetID="22" presetSubtype="1">
                                  <p:stCondLst>
                                    <p:cond delay="0"/>
                                  </p:stCondLst>
                                  <p:childTnLst>
                                    <p:set>
                                      <p:cBhvr>
                                        <p:cTn dur="1" fill="hold" id="82">
                                          <p:stCondLst>
                                            <p:cond delay="0"/>
                                          </p:stCondLst>
                                        </p:cTn>
                                        <p:tgtEl>
                                          <p:spTgt spid="44044"/>
                                        </p:tgtEl>
                                        <p:attrNameLst>
                                          <p:attrName>style.visibility</p:attrName>
                                        </p:attrNameLst>
                                      </p:cBhvr>
                                      <p:to>
                                        <p:strVal val="visible"/>
                                      </p:to>
                                    </p:set>
                                    <p:animEffect filter="wipe(up)" transition="in">
                                      <p:cBhvr>
                                        <p:cTn dur="500" id="83"/>
                                        <p:tgtEl>
                                          <p:spTgt spid="44044"/>
                                        </p:tgtEl>
                                      </p:cBhvr>
                                    </p:animEffect>
                                  </p:childTnLst>
                                </p:cTn>
                              </p:par>
                            </p:childTnLst>
                          </p:cTn>
                        </p:par>
                        <p:par>
                          <p:cTn fill="hold" id="84" nodeType="afterGroup">
                            <p:stCondLst>
                              <p:cond delay="6900"/>
                            </p:stCondLst>
                            <p:childTnLst>
                              <p:par>
                                <p:cTn fill="hold" grpId="0" id="85" nodeType="afterEffect" presetClass="entr" presetID="14" presetSubtype="10">
                                  <p:stCondLst>
                                    <p:cond delay="0"/>
                                  </p:stCondLst>
                                  <p:childTnLst>
                                    <p:set>
                                      <p:cBhvr>
                                        <p:cTn dur="1" fill="hold" id="86">
                                          <p:stCondLst>
                                            <p:cond delay="0"/>
                                          </p:stCondLst>
                                        </p:cTn>
                                        <p:tgtEl>
                                          <p:spTgt spid="44050"/>
                                        </p:tgtEl>
                                        <p:attrNameLst>
                                          <p:attrName>style.visibility</p:attrName>
                                        </p:attrNameLst>
                                      </p:cBhvr>
                                      <p:to>
                                        <p:strVal val="visible"/>
                                      </p:to>
                                    </p:set>
                                    <p:animEffect filter="randombar(horizontal)" transition="in">
                                      <p:cBhvr>
                                        <p:cTn dur="500" id="87"/>
                                        <p:tgtEl>
                                          <p:spTgt spid="440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034"/>
      <p:bldP grpId="0" spid="44035"/>
      <p:bldP grpId="1" spid="44035"/>
      <p:bldP grpId="0" spid="44036"/>
      <p:bldP grpId="1" spid="44036"/>
      <p:bldP grpId="0" spid="44037"/>
      <p:bldP grpId="0" spid="44038"/>
      <p:bldP grpId="0" spid="44039"/>
      <p:bldP grpId="0" spid="44040"/>
      <p:bldP grpId="0" spid="44041"/>
      <p:bldP grpId="0" spid="44042"/>
      <p:bldP grpId="0" spid="44043"/>
      <p:bldP grpId="0" spid="44044"/>
      <p:bldP grpId="0" spid="44045"/>
      <p:bldP grpId="0" spid="44046"/>
      <p:bldP grpId="0" spid="44047"/>
      <p:bldP grpId="0" spid="44048"/>
      <p:bldP grpId="0" spid="44049"/>
      <p:bldP grpId="0" spid="44050"/>
      <p:bldP grpId="0" spid="44051"/>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8"/>
          <a:stretch>
            <a:fillRect/>
          </a:stretch>
        </a:blipFill>
        <a:effectLst/>
      </p:bgPr>
    </p:bg>
    <p:spTree>
      <p:nvGrpSpPr>
        <p:cNvPr id="1" name=""/>
        <p:cNvGrpSpPr/>
        <p:nvPr/>
      </p:nvGrpSpPr>
      <p:grpSpPr>
        <a:xfrm>
          <a:off x="0" y="0"/>
          <a:ext cx="0" cy="0"/>
        </a:xfrm>
      </p:grpSpPr>
      <p:pic>
        <p:nvPicPr>
          <p:cNvPr id="45058" name="图片 8"/>
          <p:cNvPicPr>
            <a:picLocks noChangeArrowheads="1" noChangeAspect="1"/>
          </p:cNvPicPr>
          <p:nvPr/>
        </p:nvPicPr>
        <p:blipFill>
          <a:blip r:embed="rId2">
            <a:extLst>
              <a:ext uri="{28A0092B-C50C-407E-A947-70E740481C1C}">
                <a14:useLocalDpi val="0"/>
              </a:ext>
            </a:extLst>
          </a:blip>
          <a:stretch>
            <a:fillRect/>
          </a:stretch>
        </p:blipFill>
        <p:spPr bwMode="auto">
          <a:xfrm>
            <a:off x="8096250" y="908050"/>
            <a:ext cx="3427413" cy="5770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5059" name="TextBox 17"/>
          <p:cNvSpPr txBox="1">
            <a:spLocks noChangeArrowheads="1"/>
          </p:cNvSpPr>
          <p:nvPr/>
        </p:nvSpPr>
        <p:spPr bwMode="auto">
          <a:xfrm>
            <a:off x="425450" y="479425"/>
            <a:ext cx="7670800" cy="1844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1500">
                <a:solidFill>
                  <a:srgbClr val="000000"/>
                </a:solidFill>
                <a:latin charset="-122" panose="02010600010101010101" pitchFamily="2" typeface="方正字迹-吕建德字体"/>
                <a:ea charset="-122" panose="02010600010101010101" pitchFamily="2" typeface="方正字迹-吕建德字体"/>
              </a:rPr>
              <a:t>谢谢大家</a:t>
            </a:r>
          </a:p>
        </p:txBody>
      </p:sp>
      <p:sp>
        <p:nvSpPr>
          <p:cNvPr id="45060" name="Rectangle 4"/>
          <p:cNvSpPr txBox="1">
            <a:spLocks noChangeArrowheads="1"/>
          </p:cNvSpPr>
          <p:nvPr/>
        </p:nvSpPr>
        <p:spPr bwMode="auto">
          <a:xfrm>
            <a:off x="587375" y="1944688"/>
            <a:ext cx="4575175" cy="430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spcBef>
                <a:spcPct val="20000"/>
              </a:spcBef>
            </a:pPr>
            <a:r>
              <a:rPr altLang="zh-CN" lang="en-US" sz="2800">
                <a:solidFill>
                  <a:srgbClr val="4D4D4D"/>
                </a:solidFill>
                <a:latin charset="-122" panose="03000509000000000000" pitchFamily="65" typeface="方正隶变简体"/>
                <a:ea charset="-122" panose="03000509000000000000" pitchFamily="65" typeface="方正隶变简体"/>
              </a:rPr>
              <a:t>●八音魔琴中国风系列作品</a:t>
            </a:r>
          </a:p>
        </p:txBody>
      </p:sp>
      <p:sp>
        <p:nvSpPr>
          <p:cNvPr id="45061" name="Freeform 9"/>
          <p:cNvSpPr>
            <a:spLocks noEditPoints="1"/>
          </p:cNvSpPr>
          <p:nvPr/>
        </p:nvSpPr>
        <p:spPr bwMode="auto">
          <a:xfrm>
            <a:off x="7612063" y="1246188"/>
            <a:ext cx="957262" cy="520700"/>
          </a:xfrm>
          <a:custGeom>
            <a:gdLst>
              <a:gd fmla="*/ 37603 w 891" name="T0"/>
              <a:gd fmla="*/ 153741 h 464" name="T1"/>
              <a:gd fmla="*/ 100991 w 891" name="T2"/>
              <a:gd fmla="*/ 155986 h 464" name="T3"/>
              <a:gd fmla="*/ 155783 w 891" name="T4"/>
              <a:gd fmla="*/ 206484 h 464" name="T5"/>
              <a:gd fmla="*/ 292228 w 891" name="T6"/>
              <a:gd fmla="*/ 231173 h 464" name="T7"/>
              <a:gd fmla="*/ 369583 w 891" name="T8"/>
              <a:gd fmla="*/ 191896 h 464" name="T9"/>
              <a:gd fmla="*/ 446937 w 891" name="T10"/>
              <a:gd fmla="*/ 188529 h 464" name="T11"/>
              <a:gd fmla="*/ 458755 w 891" name="T12"/>
              <a:gd fmla="*/ 107731 h 464" name="T13"/>
              <a:gd fmla="*/ 397516 w 891" name="T14"/>
              <a:gd fmla="*/ 86409 h 464" name="T15"/>
              <a:gd fmla="*/ 250328 w 891" name="T16"/>
              <a:gd fmla="*/ 37033 h 464" name="T17"/>
              <a:gd fmla="*/ 253551 w 891" name="T18"/>
              <a:gd fmla="*/ 131297 h 464" name="T19"/>
              <a:gd fmla="*/ 345947 w 891" name="T20"/>
              <a:gd fmla="*/ 123442 h 464" name="T21"/>
              <a:gd fmla="*/ 307269 w 891" name="T22"/>
              <a:gd fmla="*/ 100998 h 464" name="T23"/>
              <a:gd fmla="*/ 250328 w 891" name="T24"/>
              <a:gd fmla="*/ 77432 h 464" name="T25"/>
              <a:gd fmla="*/ 335203 w 891" name="T26"/>
              <a:gd fmla="*/ 52743 h 464" name="T27"/>
              <a:gd fmla="*/ 377103 w 891" name="T28"/>
              <a:gd fmla="*/ 108853 h 464" name="T29"/>
              <a:gd fmla="*/ 432970 w 891" name="T30"/>
              <a:gd fmla="*/ 124564 h 464" name="T31"/>
              <a:gd fmla="*/ 423301 w 891" name="T32"/>
              <a:gd fmla="*/ 168330 h 464" name="T33"/>
              <a:gd fmla="*/ 355616 w 891" name="T34"/>
              <a:gd fmla="*/ 169452 h 464" name="T35"/>
              <a:gd fmla="*/ 257848 w 891" name="T36"/>
              <a:gd fmla="*/ 207607 h 464" name="T37"/>
              <a:gd fmla="*/ 174048 w 891" name="T38"/>
              <a:gd fmla="*/ 188529 h 464" name="T39"/>
              <a:gd fmla="*/ 149337 w 891" name="T40"/>
              <a:gd fmla="*/ 155986 h 464" name="T41"/>
              <a:gd fmla="*/ 189089 w 891" name="T42"/>
              <a:gd fmla="*/ 127931 h 464" name="T43"/>
              <a:gd fmla="*/ 221320 w 891" name="T44"/>
              <a:gd fmla="*/ 158230 h 464" name="T45"/>
              <a:gd fmla="*/ 229915 w 891" name="T46"/>
              <a:gd fmla="*/ 147008 h 464" name="T47"/>
              <a:gd fmla="*/ 183717 w 891" name="T48"/>
              <a:gd fmla="*/ 103242 h 464" name="T49"/>
              <a:gd fmla="*/ 126775 w 891" name="T50"/>
              <a:gd fmla="*/ 131297 h 464" name="T51"/>
              <a:gd fmla="*/ 73057 w 891" name="T52"/>
              <a:gd fmla="*/ 120075 h 464" name="T53"/>
              <a:gd fmla="*/ 18264 w 891" name="T54"/>
              <a:gd fmla="*/ 131297 h 464" name="T55"/>
              <a:gd fmla="*/ 37603 w 891" name="T56"/>
              <a:gd fmla="*/ 153741 h 464" name="T57"/>
              <a:gd fmla="*/ 253551 w 891" name="T58"/>
              <a:gd fmla="*/ 387158 h 464" name="T59"/>
              <a:gd fmla="*/ 353467 w 891" name="T60"/>
              <a:gd fmla="*/ 391647 h 464" name="T61"/>
              <a:gd fmla="*/ 440491 w 891" name="T62"/>
              <a:gd fmla="*/ 472445 h 464" name="T63"/>
              <a:gd fmla="*/ 655365 w 891" name="T64"/>
              <a:gd fmla="*/ 510600 h 464" name="T65"/>
              <a:gd fmla="*/ 776768 w 891" name="T66"/>
              <a:gd fmla="*/ 447757 h 464" name="T67"/>
              <a:gd fmla="*/ 900320 w 891" name="T68"/>
              <a:gd fmla="*/ 442146 h 464" name="T69"/>
              <a:gd fmla="*/ 917510 w 891" name="T70"/>
              <a:gd fmla="*/ 315338 h 464" name="T71"/>
              <a:gd fmla="*/ 821892 w 891" name="T72"/>
              <a:gd fmla="*/ 281672 h 464" name="T73"/>
              <a:gd fmla="*/ 588754 w 891" name="T74"/>
              <a:gd fmla="*/ 203118 h 464" name="T75"/>
              <a:gd fmla="*/ 594126 w 891" name="T76"/>
              <a:gd fmla="*/ 353492 h 464" name="T77"/>
              <a:gd fmla="*/ 740240 w 891" name="T78"/>
              <a:gd fmla="*/ 340026 h 464" name="T79"/>
              <a:gd fmla="*/ 677926 w 891" name="T80"/>
              <a:gd fmla="*/ 304116 h 464" name="T81"/>
              <a:gd fmla="*/ 588754 w 891" name="T82"/>
              <a:gd fmla="*/ 268205 h 464" name="T83"/>
              <a:gd fmla="*/ 723050 w 891" name="T84"/>
              <a:gd fmla="*/ 228928 h 464" name="T85"/>
              <a:gd fmla="*/ 788586 w 891" name="T86"/>
              <a:gd fmla="*/ 317582 h 464" name="T87"/>
              <a:gd fmla="*/ 876684 w 891" name="T88"/>
              <a:gd fmla="*/ 342270 h 464" name="T89"/>
              <a:gd fmla="*/ 861643 w 891" name="T90"/>
              <a:gd fmla="*/ 410725 h 464" name="T91"/>
              <a:gd fmla="*/ 755281 w 891" name="T92"/>
              <a:gd fmla="*/ 412969 h 464" name="T93"/>
              <a:gd fmla="*/ 601646 w 891" name="T94"/>
              <a:gd fmla="*/ 473568 h 464" name="T95"/>
              <a:gd fmla="*/ 468425 w 891" name="T96"/>
              <a:gd fmla="*/ 444391 h 464" name="T97"/>
              <a:gd fmla="*/ 429747 w 891" name="T98"/>
              <a:gd fmla="*/ 390525 h 464" name="T99"/>
              <a:gd fmla="*/ 492061 w 891" name="T100"/>
              <a:gd fmla="*/ 347881 h 464" name="T101"/>
              <a:gd fmla="*/ 542556 w 891" name="T102"/>
              <a:gd fmla="*/ 395014 h 464" name="T103"/>
              <a:gd fmla="*/ 557597 w 891" name="T104"/>
              <a:gd fmla="*/ 377059 h 464" name="T105"/>
              <a:gd fmla="*/ 484540 w 891" name="T106"/>
              <a:gd fmla="*/ 308605 h 464" name="T107"/>
              <a:gd fmla="*/ 394293 w 891" name="T108"/>
              <a:gd fmla="*/ 352370 h 464" name="T109"/>
              <a:gd fmla="*/ 309418 w 891" name="T110"/>
              <a:gd fmla="*/ 334415 h 464" name="T111"/>
              <a:gd fmla="*/ 223469 w 891" name="T112"/>
              <a:gd fmla="*/ 353492 h 464" name="T113"/>
              <a:gd fmla="*/ 253551 w 891" name="T114"/>
              <a:gd fmla="*/ 387158 h 46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63" w="891">
                <a:moveTo>
                  <a:pt x="35" y="137"/>
                </a:moveTo>
                <a:cubicBezTo>
                  <a:pt x="51" y="126"/>
                  <a:pt x="72" y="125"/>
                  <a:pt x="94" y="139"/>
                </a:cubicBezTo>
                <a:cubicBezTo>
                  <a:pt x="111" y="163"/>
                  <a:pt x="119" y="162"/>
                  <a:pt x="145" y="184"/>
                </a:cubicBezTo>
                <a:cubicBezTo>
                  <a:pt x="186" y="205"/>
                  <a:pt x="228" y="212"/>
                  <a:pt x="272" y="206"/>
                </a:cubicBezTo>
                <a:cubicBezTo>
                  <a:pt x="294" y="201"/>
                  <a:pt x="327" y="192"/>
                  <a:pt x="344" y="171"/>
                </a:cubicBezTo>
                <a:cubicBezTo>
                  <a:pt x="374" y="186"/>
                  <a:pt x="394" y="176"/>
                  <a:pt x="416" y="168"/>
                </a:cubicBezTo>
                <a:cubicBezTo>
                  <a:pt x="437" y="152"/>
                  <a:pt x="450" y="124"/>
                  <a:pt x="427" y="96"/>
                </a:cubicBezTo>
                <a:cubicBezTo>
                  <a:pt x="417" y="83"/>
                  <a:pt x="394" y="74"/>
                  <a:pt x="370" y="77"/>
                </a:cubicBezTo>
                <a:cubicBezTo>
                  <a:pt x="345" y="36"/>
                  <a:pt x="291" y="0"/>
                  <a:pt x="233" y="33"/>
                </a:cubicBezTo>
                <a:cubicBezTo>
                  <a:pt x="208" y="51"/>
                  <a:pt x="198" y="90"/>
                  <a:pt x="236" y="117"/>
                </a:cubicBezTo>
                <a:cubicBezTo>
                  <a:pt x="265" y="133"/>
                  <a:pt x="293" y="125"/>
                  <a:pt x="322" y="110"/>
                </a:cubicBezTo>
                <a:cubicBezTo>
                  <a:pt x="340" y="94"/>
                  <a:pt x="312" y="62"/>
                  <a:pt x="286" y="90"/>
                </a:cubicBezTo>
                <a:cubicBezTo>
                  <a:pt x="247" y="113"/>
                  <a:pt x="234" y="99"/>
                  <a:pt x="233" y="69"/>
                </a:cubicBezTo>
                <a:cubicBezTo>
                  <a:pt x="243" y="41"/>
                  <a:pt x="271" y="30"/>
                  <a:pt x="312" y="47"/>
                </a:cubicBezTo>
                <a:cubicBezTo>
                  <a:pt x="334" y="57"/>
                  <a:pt x="345" y="79"/>
                  <a:pt x="351" y="97"/>
                </a:cubicBezTo>
                <a:cubicBezTo>
                  <a:pt x="370" y="96"/>
                  <a:pt x="387" y="93"/>
                  <a:pt x="403" y="111"/>
                </a:cubicBezTo>
                <a:cubicBezTo>
                  <a:pt x="418" y="132"/>
                  <a:pt x="412" y="145"/>
                  <a:pt x="394" y="150"/>
                </a:cubicBezTo>
                <a:cubicBezTo>
                  <a:pt x="375" y="155"/>
                  <a:pt x="355" y="157"/>
                  <a:pt x="331" y="151"/>
                </a:cubicBezTo>
                <a:cubicBezTo>
                  <a:pt x="316" y="174"/>
                  <a:pt x="295" y="179"/>
                  <a:pt x="240" y="185"/>
                </a:cubicBezTo>
                <a:cubicBezTo>
                  <a:pt x="196" y="187"/>
                  <a:pt x="188" y="186"/>
                  <a:pt x="162" y="168"/>
                </a:cubicBezTo>
                <a:cubicBezTo>
                  <a:pt x="148" y="160"/>
                  <a:pt x="142" y="151"/>
                  <a:pt x="139" y="139"/>
                </a:cubicBezTo>
                <a:cubicBezTo>
                  <a:pt x="141" y="127"/>
                  <a:pt x="152" y="113"/>
                  <a:pt x="176" y="114"/>
                </a:cubicBezTo>
                <a:cubicBezTo>
                  <a:pt x="187" y="116"/>
                  <a:pt x="197" y="135"/>
                  <a:pt x="206" y="141"/>
                </a:cubicBezTo>
                <a:cubicBezTo>
                  <a:pt x="210" y="144"/>
                  <a:pt x="217" y="139"/>
                  <a:pt x="214" y="131"/>
                </a:cubicBezTo>
                <a:cubicBezTo>
                  <a:pt x="206" y="107"/>
                  <a:pt x="197" y="94"/>
                  <a:pt x="171" y="92"/>
                </a:cubicBezTo>
                <a:cubicBezTo>
                  <a:pt x="143" y="92"/>
                  <a:pt x="128" y="99"/>
                  <a:pt x="118" y="117"/>
                </a:cubicBezTo>
                <a:cubicBezTo>
                  <a:pt x="95" y="109"/>
                  <a:pt x="79" y="107"/>
                  <a:pt x="68" y="107"/>
                </a:cubicBezTo>
                <a:cubicBezTo>
                  <a:pt x="40" y="108"/>
                  <a:pt x="30" y="111"/>
                  <a:pt x="17" y="117"/>
                </a:cubicBezTo>
                <a:cubicBezTo>
                  <a:pt x="0" y="129"/>
                  <a:pt x="17" y="144"/>
                  <a:pt x="35" y="137"/>
                </a:cubicBezTo>
                <a:close/>
                <a:moveTo>
                  <a:pt x="236" y="345"/>
                </a:moveTo>
                <a:cubicBezTo>
                  <a:pt x="262" y="328"/>
                  <a:pt x="294" y="327"/>
                  <a:pt x="329" y="349"/>
                </a:cubicBezTo>
                <a:cubicBezTo>
                  <a:pt x="356" y="387"/>
                  <a:pt x="369" y="385"/>
                  <a:pt x="410" y="421"/>
                </a:cubicBezTo>
                <a:cubicBezTo>
                  <a:pt x="474" y="453"/>
                  <a:pt x="541" y="464"/>
                  <a:pt x="610" y="455"/>
                </a:cubicBezTo>
                <a:cubicBezTo>
                  <a:pt x="644" y="447"/>
                  <a:pt x="696" y="433"/>
                  <a:pt x="723" y="399"/>
                </a:cubicBezTo>
                <a:cubicBezTo>
                  <a:pt x="771" y="423"/>
                  <a:pt x="803" y="407"/>
                  <a:pt x="838" y="394"/>
                </a:cubicBezTo>
                <a:cubicBezTo>
                  <a:pt x="870" y="370"/>
                  <a:pt x="891" y="325"/>
                  <a:pt x="854" y="281"/>
                </a:cubicBezTo>
                <a:cubicBezTo>
                  <a:pt x="839" y="261"/>
                  <a:pt x="802" y="247"/>
                  <a:pt x="765" y="251"/>
                </a:cubicBezTo>
                <a:cubicBezTo>
                  <a:pt x="725" y="187"/>
                  <a:pt x="640" y="129"/>
                  <a:pt x="548" y="181"/>
                </a:cubicBezTo>
                <a:cubicBezTo>
                  <a:pt x="510" y="211"/>
                  <a:pt x="493" y="272"/>
                  <a:pt x="553" y="315"/>
                </a:cubicBezTo>
                <a:cubicBezTo>
                  <a:pt x="599" y="340"/>
                  <a:pt x="642" y="327"/>
                  <a:pt x="689" y="303"/>
                </a:cubicBezTo>
                <a:cubicBezTo>
                  <a:pt x="717" y="277"/>
                  <a:pt x="673" y="227"/>
                  <a:pt x="631" y="271"/>
                </a:cubicBezTo>
                <a:cubicBezTo>
                  <a:pt x="570" y="308"/>
                  <a:pt x="551" y="286"/>
                  <a:pt x="548" y="239"/>
                </a:cubicBezTo>
                <a:cubicBezTo>
                  <a:pt x="564" y="194"/>
                  <a:pt x="608" y="177"/>
                  <a:pt x="673" y="204"/>
                </a:cubicBezTo>
                <a:cubicBezTo>
                  <a:pt x="708" y="219"/>
                  <a:pt x="725" y="254"/>
                  <a:pt x="734" y="283"/>
                </a:cubicBezTo>
                <a:cubicBezTo>
                  <a:pt x="765" y="282"/>
                  <a:pt x="792" y="276"/>
                  <a:pt x="816" y="305"/>
                </a:cubicBezTo>
                <a:cubicBezTo>
                  <a:pt x="840" y="337"/>
                  <a:pt x="831" y="359"/>
                  <a:pt x="802" y="366"/>
                </a:cubicBezTo>
                <a:cubicBezTo>
                  <a:pt x="773" y="375"/>
                  <a:pt x="742" y="377"/>
                  <a:pt x="703" y="368"/>
                </a:cubicBezTo>
                <a:cubicBezTo>
                  <a:pt x="679" y="404"/>
                  <a:pt x="646" y="412"/>
                  <a:pt x="560" y="422"/>
                </a:cubicBezTo>
                <a:cubicBezTo>
                  <a:pt x="490" y="425"/>
                  <a:pt x="477" y="424"/>
                  <a:pt x="436" y="396"/>
                </a:cubicBezTo>
                <a:cubicBezTo>
                  <a:pt x="415" y="382"/>
                  <a:pt x="405" y="368"/>
                  <a:pt x="400" y="348"/>
                </a:cubicBezTo>
                <a:cubicBezTo>
                  <a:pt x="404" y="330"/>
                  <a:pt x="420" y="308"/>
                  <a:pt x="458" y="310"/>
                </a:cubicBezTo>
                <a:cubicBezTo>
                  <a:pt x="476" y="312"/>
                  <a:pt x="491" y="342"/>
                  <a:pt x="505" y="352"/>
                </a:cubicBezTo>
                <a:cubicBezTo>
                  <a:pt x="513" y="357"/>
                  <a:pt x="523" y="349"/>
                  <a:pt x="519" y="336"/>
                </a:cubicBezTo>
                <a:cubicBezTo>
                  <a:pt x="505" y="298"/>
                  <a:pt x="491" y="278"/>
                  <a:pt x="451" y="275"/>
                </a:cubicBezTo>
                <a:cubicBezTo>
                  <a:pt x="407" y="275"/>
                  <a:pt x="382" y="286"/>
                  <a:pt x="367" y="314"/>
                </a:cubicBezTo>
                <a:cubicBezTo>
                  <a:pt x="330" y="302"/>
                  <a:pt x="305" y="298"/>
                  <a:pt x="288" y="298"/>
                </a:cubicBezTo>
                <a:cubicBezTo>
                  <a:pt x="244" y="301"/>
                  <a:pt x="228" y="305"/>
                  <a:pt x="208" y="315"/>
                </a:cubicBezTo>
                <a:cubicBezTo>
                  <a:pt x="180" y="334"/>
                  <a:pt x="208" y="358"/>
                  <a:pt x="236" y="345"/>
                </a:cubicBezTo>
                <a:close/>
              </a:path>
            </a:pathLst>
          </a:custGeom>
          <a:solidFill>
            <a:srgbClr val="2E2C2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5062" name="Freeform 5"/>
          <p:cNvSpPr>
            <a:spLocks noEditPoints="1"/>
          </p:cNvSpPr>
          <p:nvPr/>
        </p:nvSpPr>
        <p:spPr bwMode="auto">
          <a:xfrm>
            <a:off x="5164138" y="1885950"/>
            <a:ext cx="404812" cy="547688"/>
          </a:xfrm>
          <a:custGeom>
            <a:gdLst>
              <a:gd fmla="*/ 14940 w 569" name="T0"/>
              <a:gd fmla="*/ 247093 h 778" name="T1"/>
              <a:gd fmla="*/ 197782 w 569" name="T2"/>
              <a:gd fmla="*/ 513897 h 778" name="T3"/>
              <a:gd fmla="*/ 251140 w 569" name="T4"/>
              <a:gd fmla="*/ 12671 h 778" name="T5"/>
              <a:gd fmla="*/ 199916 w 569" name="T6"/>
              <a:gd fmla="*/ 65469 h 778" name="T7"/>
              <a:gd fmla="*/ 297384 w 569" name="T8"/>
              <a:gd fmla="*/ 237238 h 778" name="T9"/>
              <a:gd fmla="*/ 306633 w 569" name="T10"/>
              <a:gd fmla="*/ 349169 h 778" name="T11"/>
              <a:gd fmla="*/ 374220 w 569" name="T12"/>
              <a:gd fmla="*/ 380143 h 778" name="T13"/>
              <a:gd fmla="*/ 363548 w 569" name="T14"/>
              <a:gd fmla="*/ 323826 h 778" name="T15"/>
              <a:gd fmla="*/ 355722 w 569" name="T16"/>
              <a:gd fmla="*/ 270324 h 778" name="T17"/>
              <a:gd fmla="*/ 315881 w 569" name="T18"/>
              <a:gd fmla="*/ 311858 h 778" name="T19"/>
              <a:gd fmla="*/ 223394 w 569" name="T20"/>
              <a:gd fmla="*/ 381551 h 778" name="T21"/>
              <a:gd fmla="*/ 237623 w 569" name="T22"/>
              <a:gd fmla="*/ 279476 h 778" name="T23"/>
              <a:gd fmla="*/ 286712 w 569" name="T24"/>
              <a:gd fmla="*/ 383663 h 778" name="T25"/>
              <a:gd fmla="*/ 270349 w 569" name="T26"/>
              <a:gd fmla="*/ 235126 h 778" name="T27"/>
              <a:gd fmla="*/ 280309 w 569" name="T28"/>
              <a:gd fmla="*/ 256245 h 778" name="T29"/>
              <a:gd fmla="*/ 229797 w 569" name="T30"/>
              <a:gd fmla="*/ 330866 h 778" name="T31"/>
              <a:gd fmla="*/ 221259 w 569" name="T32"/>
              <a:gd fmla="*/ 97148 h 778" name="T33"/>
              <a:gd fmla="*/ 230508 w 569" name="T34"/>
              <a:gd fmla="*/ 201335 h 778" name="T35"/>
              <a:gd fmla="*/ 369240 w 569" name="T36"/>
              <a:gd fmla="*/ 198519 h 778" name="T37"/>
              <a:gd fmla="*/ 346474 w 569" name="T38"/>
              <a:gd fmla="*/ 98556 h 778" name="T39"/>
              <a:gd fmla="*/ 299518 w 569" name="T40"/>
              <a:gd fmla="*/ 50686 h 778" name="T41"/>
              <a:gd fmla="*/ 191379 w 569" name="T42"/>
              <a:gd fmla="*/ 190776 h 778" name="T43"/>
              <a:gd fmla="*/ 194224 w 569" name="T44"/>
              <a:gd fmla="*/ 242869 h 778" name="T45"/>
              <a:gd fmla="*/ 140866 w 569" name="T46"/>
              <a:gd fmla="*/ 223158 h 778" name="T47"/>
              <a:gd fmla="*/ 171458 w 569" name="T48"/>
              <a:gd fmla="*/ 193592 h 778" name="T49"/>
              <a:gd fmla="*/ 195647 w 569" name="T50"/>
              <a:gd fmla="*/ 173176 h 778" name="T51"/>
              <a:gd fmla="*/ 118811 w 569" name="T52"/>
              <a:gd fmla="*/ 270324 h 778" name="T53"/>
              <a:gd fmla="*/ 189956 w 569" name="T54"/>
              <a:gd fmla="*/ 323122 h 778" name="T55"/>
              <a:gd fmla="*/ 196359 w 569" name="T56"/>
              <a:gd fmla="*/ 270324 h 778" name="T57"/>
              <a:gd fmla="*/ 113120 w 569" name="T58"/>
              <a:gd fmla="*/ 216822 h 778" name="T59"/>
              <a:gd fmla="*/ 142289 w 569" name="T60"/>
              <a:gd fmla="*/ 192888 h 778" name="T61"/>
              <a:gd fmla="*/ 96045 w 569" name="T62"/>
              <a:gd fmla="*/ 230902 h 778" name="T63"/>
              <a:gd fmla="*/ 56916 w 569" name="T64"/>
              <a:gd fmla="*/ 232310 h 778" name="T65"/>
              <a:gd fmla="*/ 58338 w 569" name="T66"/>
              <a:gd fmla="*/ 199223 h 778" name="T67"/>
              <a:gd fmla="*/ 61184 w 569" name="T68"/>
              <a:gd fmla="*/ 306227 h 778" name="T69"/>
              <a:gd fmla="*/ 72567 w 569" name="T70"/>
              <a:gd fmla="*/ 320306 h 778" name="T71"/>
              <a:gd fmla="*/ 93199 w 569" name="T72"/>
              <a:gd fmla="*/ 287219 h 778" name="T73"/>
              <a:gd fmla="*/ 103159 w 569" name="T74"/>
              <a:gd fmla="*/ 303411 h 778" name="T75"/>
              <a:gd fmla="*/ 81816 w 569" name="T76"/>
              <a:gd fmla="*/ 219638 h 778" name="T77"/>
              <a:gd fmla="*/ 75413 w 569" name="T78"/>
              <a:gd fmla="*/ 171768 h 778" name="T79"/>
              <a:gd fmla="*/ 46244 w 569" name="T80"/>
              <a:gd fmla="*/ 237942 h 778" name="T81"/>
              <a:gd fmla="*/ 50513 w 569" name="T82"/>
              <a:gd fmla="*/ 292147 h 778" name="T83"/>
              <a:gd fmla="*/ 113120 w 569" name="T84"/>
              <a:gd fmla="*/ 487851 h 778" name="T85"/>
              <a:gd fmla="*/ 142289 w 569" name="T86"/>
              <a:gd fmla="*/ 506858 h 778" name="T87"/>
              <a:gd fmla="*/ 171458 w 569" name="T88"/>
              <a:gd fmla="*/ 490666 h 778" name="T89"/>
              <a:gd fmla="*/ 197782 w 569" name="T90"/>
              <a:gd fmla="*/ 454060 h 778" name="T91"/>
              <a:gd fmla="*/ 138020 w 569" name="T92"/>
              <a:gd fmla="*/ 416750 h 778" name="T93"/>
              <a:gd fmla="*/ 182130 w 569" name="T94"/>
              <a:gd fmla="*/ 416750 h 778" name="T95"/>
              <a:gd fmla="*/ 191379 w 569" name="T96"/>
              <a:gd fmla="*/ 378735 h 778" name="T97"/>
              <a:gd fmla="*/ 159364 w 569" name="T98"/>
              <a:gd fmla="*/ 365360 h 778" name="T99"/>
              <a:gd fmla="*/ 128060 w 569" name="T100"/>
              <a:gd fmla="*/ 367472 h 778" name="T101"/>
              <a:gd fmla="*/ 96045 w 569" name="T102"/>
              <a:gd fmla="*/ 360432 h 778" name="T103"/>
              <a:gd fmla="*/ 54070 w 569" name="T104"/>
              <a:gd fmla="*/ 354800 h 778" name="T105"/>
              <a:gd fmla="*/ 53358 w 569" name="T106"/>
              <a:gd fmla="*/ 401966 h 778" name="T107"/>
              <a:gd fmla="*/ 84662 w 569" name="T108"/>
              <a:gd fmla="*/ 416750 h 778" name="T109"/>
              <a:gd fmla="*/ 115965 w 569" name="T110"/>
              <a:gd fmla="*/ 447020 h 778" name="T111"/>
              <a:gd fmla="*/ 98891 w 569" name="T112"/>
              <a:gd fmla="*/ 496298 h 778" name="T113"/>
              <a:gd fmla="*/ 86085 w 569" name="T114"/>
              <a:gd fmla="*/ 406190 h 778" name="T115"/>
              <a:gd fmla="*/ 128060 w 569" name="T116"/>
              <a:gd fmla="*/ 381551 h 778" name="T117"/>
              <a:gd fmla="*/ 159364 w 569" name="T118"/>
              <a:gd fmla="*/ 381551 h 77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778" w="569">
                <a:moveTo>
                  <a:pt x="353" y="18"/>
                </a:moveTo>
                <a:cubicBezTo>
                  <a:pt x="275" y="67"/>
                  <a:pt x="169" y="104"/>
                  <a:pt x="108" y="170"/>
                </a:cubicBezTo>
                <a:cubicBezTo>
                  <a:pt x="111" y="173"/>
                  <a:pt x="113" y="175"/>
                  <a:pt x="113" y="177"/>
                </a:cubicBezTo>
                <a:cubicBezTo>
                  <a:pt x="113" y="184"/>
                  <a:pt x="98" y="193"/>
                  <a:pt x="91" y="195"/>
                </a:cubicBezTo>
                <a:lnTo>
                  <a:pt x="91" y="190"/>
                </a:lnTo>
                <a:cubicBezTo>
                  <a:pt x="51" y="235"/>
                  <a:pt x="36" y="251"/>
                  <a:pt x="29" y="280"/>
                </a:cubicBezTo>
                <a:lnTo>
                  <a:pt x="31" y="278"/>
                </a:lnTo>
                <a:lnTo>
                  <a:pt x="41" y="274"/>
                </a:lnTo>
                <a:lnTo>
                  <a:pt x="38" y="300"/>
                </a:lnTo>
                <a:lnTo>
                  <a:pt x="38" y="303"/>
                </a:lnTo>
                <a:lnTo>
                  <a:pt x="34" y="307"/>
                </a:lnTo>
                <a:lnTo>
                  <a:pt x="31" y="314"/>
                </a:lnTo>
                <a:lnTo>
                  <a:pt x="27" y="325"/>
                </a:lnTo>
                <a:lnTo>
                  <a:pt x="23" y="329"/>
                </a:lnTo>
                <a:cubicBezTo>
                  <a:pt x="22" y="331"/>
                  <a:pt x="23" y="332"/>
                  <a:pt x="22" y="332"/>
                </a:cubicBezTo>
                <a:lnTo>
                  <a:pt x="21" y="351"/>
                </a:lnTo>
                <a:lnTo>
                  <a:pt x="34" y="370"/>
                </a:lnTo>
                <a:lnTo>
                  <a:pt x="25" y="369"/>
                </a:lnTo>
                <a:lnTo>
                  <a:pt x="20" y="365"/>
                </a:lnTo>
                <a:cubicBezTo>
                  <a:pt x="19" y="373"/>
                  <a:pt x="19" y="382"/>
                  <a:pt x="18" y="391"/>
                </a:cubicBezTo>
                <a:lnTo>
                  <a:pt x="17" y="396"/>
                </a:lnTo>
                <a:lnTo>
                  <a:pt x="19" y="401"/>
                </a:lnTo>
                <a:lnTo>
                  <a:pt x="17" y="401"/>
                </a:lnTo>
                <a:cubicBezTo>
                  <a:pt x="14" y="428"/>
                  <a:pt x="11" y="461"/>
                  <a:pt x="8" y="498"/>
                </a:cubicBezTo>
                <a:lnTo>
                  <a:pt x="10" y="502"/>
                </a:lnTo>
                <a:lnTo>
                  <a:pt x="18" y="510"/>
                </a:lnTo>
                <a:lnTo>
                  <a:pt x="12" y="513"/>
                </a:lnTo>
                <a:lnTo>
                  <a:pt x="10" y="518"/>
                </a:lnTo>
                <a:lnTo>
                  <a:pt x="7" y="513"/>
                </a:lnTo>
                <a:cubicBezTo>
                  <a:pt x="0" y="631"/>
                  <a:pt x="6" y="768"/>
                  <a:pt x="100" y="768"/>
                </a:cubicBezTo>
                <a:cubicBezTo>
                  <a:pt x="186" y="768"/>
                  <a:pt x="217" y="778"/>
                  <a:pt x="278" y="730"/>
                </a:cubicBezTo>
                <a:cubicBezTo>
                  <a:pt x="291" y="720"/>
                  <a:pt x="303" y="697"/>
                  <a:pt x="313" y="674"/>
                </a:cubicBezTo>
                <a:cubicBezTo>
                  <a:pt x="310" y="673"/>
                  <a:pt x="311" y="672"/>
                  <a:pt x="308" y="668"/>
                </a:cubicBezTo>
                <a:lnTo>
                  <a:pt x="312" y="664"/>
                </a:lnTo>
                <a:lnTo>
                  <a:pt x="315" y="660"/>
                </a:lnTo>
                <a:lnTo>
                  <a:pt x="319" y="646"/>
                </a:lnTo>
                <a:lnTo>
                  <a:pt x="323" y="639"/>
                </a:lnTo>
                <a:lnTo>
                  <a:pt x="326" y="631"/>
                </a:lnTo>
                <a:lnTo>
                  <a:pt x="330" y="628"/>
                </a:lnTo>
                <a:lnTo>
                  <a:pt x="334" y="624"/>
                </a:lnTo>
                <a:lnTo>
                  <a:pt x="337" y="620"/>
                </a:lnTo>
                <a:lnTo>
                  <a:pt x="348" y="616"/>
                </a:lnTo>
                <a:lnTo>
                  <a:pt x="347" y="620"/>
                </a:lnTo>
                <a:cubicBezTo>
                  <a:pt x="396" y="621"/>
                  <a:pt x="424" y="622"/>
                  <a:pt x="446" y="566"/>
                </a:cubicBezTo>
                <a:cubicBezTo>
                  <a:pt x="464" y="520"/>
                  <a:pt x="552" y="593"/>
                  <a:pt x="552" y="463"/>
                </a:cubicBezTo>
                <a:cubicBezTo>
                  <a:pt x="552" y="351"/>
                  <a:pt x="569" y="243"/>
                  <a:pt x="569" y="121"/>
                </a:cubicBezTo>
                <a:cubicBezTo>
                  <a:pt x="569" y="0"/>
                  <a:pt x="455" y="18"/>
                  <a:pt x="353" y="18"/>
                </a:cubicBezTo>
                <a:close/>
                <a:moveTo>
                  <a:pt x="449" y="279"/>
                </a:moveTo>
                <a:lnTo>
                  <a:pt x="449" y="301"/>
                </a:lnTo>
                <a:cubicBezTo>
                  <a:pt x="456" y="299"/>
                  <a:pt x="470" y="291"/>
                  <a:pt x="470" y="283"/>
                </a:cubicBezTo>
                <a:cubicBezTo>
                  <a:pt x="470" y="280"/>
                  <a:pt x="459" y="268"/>
                  <a:pt x="456" y="268"/>
                </a:cubicBezTo>
                <a:cubicBezTo>
                  <a:pt x="451" y="268"/>
                  <a:pt x="449" y="273"/>
                  <a:pt x="449" y="279"/>
                </a:cubicBezTo>
                <a:close/>
                <a:moveTo>
                  <a:pt x="73" y="231"/>
                </a:moveTo>
                <a:lnTo>
                  <a:pt x="76" y="242"/>
                </a:lnTo>
                <a:lnTo>
                  <a:pt x="69" y="242"/>
                </a:lnTo>
                <a:lnTo>
                  <a:pt x="65" y="246"/>
                </a:lnTo>
                <a:lnTo>
                  <a:pt x="65" y="224"/>
                </a:lnTo>
                <a:lnTo>
                  <a:pt x="73" y="224"/>
                </a:lnTo>
                <a:lnTo>
                  <a:pt x="73" y="231"/>
                </a:lnTo>
                <a:close/>
                <a:moveTo>
                  <a:pt x="310" y="73"/>
                </a:moveTo>
                <a:cubicBezTo>
                  <a:pt x="307" y="70"/>
                  <a:pt x="297" y="58"/>
                  <a:pt x="293" y="64"/>
                </a:cubicBezTo>
                <a:cubicBezTo>
                  <a:pt x="293" y="65"/>
                  <a:pt x="292" y="70"/>
                  <a:pt x="292" y="71"/>
                </a:cubicBezTo>
                <a:cubicBezTo>
                  <a:pt x="286" y="80"/>
                  <a:pt x="281" y="82"/>
                  <a:pt x="281" y="93"/>
                </a:cubicBezTo>
                <a:cubicBezTo>
                  <a:pt x="281" y="105"/>
                  <a:pt x="294" y="103"/>
                  <a:pt x="302" y="100"/>
                </a:cubicBezTo>
                <a:cubicBezTo>
                  <a:pt x="307" y="98"/>
                  <a:pt x="309" y="95"/>
                  <a:pt x="310" y="90"/>
                </a:cubicBezTo>
                <a:cubicBezTo>
                  <a:pt x="313" y="83"/>
                  <a:pt x="312" y="84"/>
                  <a:pt x="310" y="73"/>
                </a:cubicBezTo>
                <a:close/>
                <a:moveTo>
                  <a:pt x="374" y="40"/>
                </a:moveTo>
                <a:cubicBezTo>
                  <a:pt x="377" y="39"/>
                  <a:pt x="380" y="40"/>
                  <a:pt x="382" y="38"/>
                </a:cubicBezTo>
                <a:cubicBezTo>
                  <a:pt x="384" y="38"/>
                  <a:pt x="383" y="36"/>
                  <a:pt x="384" y="35"/>
                </a:cubicBezTo>
                <a:cubicBezTo>
                  <a:pt x="387" y="34"/>
                  <a:pt x="390" y="33"/>
                  <a:pt x="393" y="32"/>
                </a:cubicBezTo>
                <a:cubicBezTo>
                  <a:pt x="401" y="28"/>
                  <a:pt x="399" y="38"/>
                  <a:pt x="399" y="44"/>
                </a:cubicBezTo>
                <a:cubicBezTo>
                  <a:pt x="399" y="49"/>
                  <a:pt x="400" y="47"/>
                  <a:pt x="398" y="50"/>
                </a:cubicBezTo>
                <a:cubicBezTo>
                  <a:pt x="396" y="54"/>
                  <a:pt x="397" y="50"/>
                  <a:pt x="393" y="54"/>
                </a:cubicBezTo>
                <a:cubicBezTo>
                  <a:pt x="392" y="55"/>
                  <a:pt x="392" y="56"/>
                  <a:pt x="391" y="57"/>
                </a:cubicBezTo>
                <a:cubicBezTo>
                  <a:pt x="387" y="61"/>
                  <a:pt x="379" y="66"/>
                  <a:pt x="374" y="59"/>
                </a:cubicBezTo>
                <a:cubicBezTo>
                  <a:pt x="370" y="54"/>
                  <a:pt x="369" y="51"/>
                  <a:pt x="369" y="45"/>
                </a:cubicBezTo>
                <a:cubicBezTo>
                  <a:pt x="368" y="42"/>
                  <a:pt x="367" y="41"/>
                  <a:pt x="374" y="40"/>
                </a:cubicBezTo>
                <a:close/>
                <a:moveTo>
                  <a:pt x="418" y="336"/>
                </a:moveTo>
                <a:cubicBezTo>
                  <a:pt x="418" y="336"/>
                  <a:pt x="418" y="336"/>
                  <a:pt x="418" y="337"/>
                </a:cubicBezTo>
                <a:cubicBezTo>
                  <a:pt x="418" y="337"/>
                  <a:pt x="418" y="338"/>
                  <a:pt x="418" y="339"/>
                </a:cubicBezTo>
                <a:cubicBezTo>
                  <a:pt x="418" y="340"/>
                  <a:pt x="418" y="340"/>
                  <a:pt x="418" y="341"/>
                </a:cubicBezTo>
                <a:cubicBezTo>
                  <a:pt x="418" y="342"/>
                  <a:pt x="418" y="343"/>
                  <a:pt x="418" y="343"/>
                </a:cubicBezTo>
                <a:cubicBezTo>
                  <a:pt x="418" y="343"/>
                  <a:pt x="419" y="344"/>
                  <a:pt x="419" y="344"/>
                </a:cubicBezTo>
                <a:cubicBezTo>
                  <a:pt x="419" y="345"/>
                  <a:pt x="419" y="345"/>
                  <a:pt x="420" y="346"/>
                </a:cubicBezTo>
                <a:cubicBezTo>
                  <a:pt x="420" y="347"/>
                  <a:pt x="421" y="347"/>
                  <a:pt x="421" y="348"/>
                </a:cubicBezTo>
                <a:cubicBezTo>
                  <a:pt x="421" y="348"/>
                  <a:pt x="422" y="348"/>
                  <a:pt x="422" y="349"/>
                </a:cubicBezTo>
                <a:cubicBezTo>
                  <a:pt x="424" y="352"/>
                  <a:pt x="426" y="355"/>
                  <a:pt x="427" y="359"/>
                </a:cubicBezTo>
                <a:cubicBezTo>
                  <a:pt x="429" y="364"/>
                  <a:pt x="430" y="369"/>
                  <a:pt x="430" y="375"/>
                </a:cubicBezTo>
                <a:cubicBezTo>
                  <a:pt x="431" y="381"/>
                  <a:pt x="431" y="386"/>
                  <a:pt x="431" y="390"/>
                </a:cubicBezTo>
                <a:cubicBezTo>
                  <a:pt x="431" y="394"/>
                  <a:pt x="431" y="398"/>
                  <a:pt x="431" y="401"/>
                </a:cubicBezTo>
                <a:cubicBezTo>
                  <a:pt x="431" y="406"/>
                  <a:pt x="431" y="412"/>
                  <a:pt x="431" y="420"/>
                </a:cubicBezTo>
                <a:cubicBezTo>
                  <a:pt x="431" y="427"/>
                  <a:pt x="431" y="436"/>
                  <a:pt x="431" y="446"/>
                </a:cubicBezTo>
                <a:cubicBezTo>
                  <a:pt x="431" y="457"/>
                  <a:pt x="431" y="466"/>
                  <a:pt x="431" y="474"/>
                </a:cubicBezTo>
                <a:cubicBezTo>
                  <a:pt x="431" y="482"/>
                  <a:pt x="431" y="488"/>
                  <a:pt x="431" y="494"/>
                </a:cubicBezTo>
                <a:cubicBezTo>
                  <a:pt x="431" y="494"/>
                  <a:pt x="431" y="495"/>
                  <a:pt x="431" y="496"/>
                </a:cubicBezTo>
                <a:cubicBezTo>
                  <a:pt x="431" y="497"/>
                  <a:pt x="432" y="498"/>
                  <a:pt x="432" y="499"/>
                </a:cubicBezTo>
                <a:cubicBezTo>
                  <a:pt x="432" y="500"/>
                  <a:pt x="432" y="501"/>
                  <a:pt x="432" y="502"/>
                </a:cubicBezTo>
                <a:cubicBezTo>
                  <a:pt x="433" y="503"/>
                  <a:pt x="433" y="504"/>
                  <a:pt x="433" y="505"/>
                </a:cubicBezTo>
                <a:cubicBezTo>
                  <a:pt x="436" y="508"/>
                  <a:pt x="440" y="511"/>
                  <a:pt x="445" y="513"/>
                </a:cubicBezTo>
                <a:cubicBezTo>
                  <a:pt x="450" y="515"/>
                  <a:pt x="456" y="516"/>
                  <a:pt x="463" y="516"/>
                </a:cubicBezTo>
                <a:cubicBezTo>
                  <a:pt x="470" y="515"/>
                  <a:pt x="476" y="516"/>
                  <a:pt x="481" y="516"/>
                </a:cubicBezTo>
                <a:cubicBezTo>
                  <a:pt x="486" y="517"/>
                  <a:pt x="490" y="518"/>
                  <a:pt x="493" y="520"/>
                </a:cubicBezTo>
                <a:cubicBezTo>
                  <a:pt x="495" y="520"/>
                  <a:pt x="497" y="521"/>
                  <a:pt x="500" y="523"/>
                </a:cubicBezTo>
                <a:cubicBezTo>
                  <a:pt x="502" y="525"/>
                  <a:pt x="505" y="528"/>
                  <a:pt x="507" y="531"/>
                </a:cubicBezTo>
                <a:cubicBezTo>
                  <a:pt x="509" y="535"/>
                  <a:pt x="511" y="537"/>
                  <a:pt x="513" y="540"/>
                </a:cubicBezTo>
                <a:cubicBezTo>
                  <a:pt x="514" y="542"/>
                  <a:pt x="516" y="544"/>
                  <a:pt x="517" y="545"/>
                </a:cubicBezTo>
                <a:cubicBezTo>
                  <a:pt x="517" y="545"/>
                  <a:pt x="518" y="545"/>
                  <a:pt x="518" y="545"/>
                </a:cubicBezTo>
                <a:cubicBezTo>
                  <a:pt x="519" y="545"/>
                  <a:pt x="519" y="545"/>
                  <a:pt x="520" y="545"/>
                </a:cubicBezTo>
                <a:cubicBezTo>
                  <a:pt x="521" y="545"/>
                  <a:pt x="521" y="545"/>
                  <a:pt x="522" y="545"/>
                </a:cubicBezTo>
                <a:cubicBezTo>
                  <a:pt x="523" y="544"/>
                  <a:pt x="524" y="544"/>
                  <a:pt x="524" y="544"/>
                </a:cubicBezTo>
                <a:lnTo>
                  <a:pt x="526" y="540"/>
                </a:lnTo>
                <a:cubicBezTo>
                  <a:pt x="525" y="534"/>
                  <a:pt x="521" y="527"/>
                  <a:pt x="516" y="521"/>
                </a:cubicBezTo>
                <a:cubicBezTo>
                  <a:pt x="511" y="514"/>
                  <a:pt x="504" y="509"/>
                  <a:pt x="494" y="506"/>
                </a:cubicBezTo>
                <a:cubicBezTo>
                  <a:pt x="484" y="503"/>
                  <a:pt x="475" y="501"/>
                  <a:pt x="467" y="501"/>
                </a:cubicBezTo>
                <a:cubicBezTo>
                  <a:pt x="460" y="502"/>
                  <a:pt x="454" y="502"/>
                  <a:pt x="450" y="503"/>
                </a:cubicBezTo>
                <a:cubicBezTo>
                  <a:pt x="448" y="502"/>
                  <a:pt x="447" y="500"/>
                  <a:pt x="445" y="498"/>
                </a:cubicBezTo>
                <a:cubicBezTo>
                  <a:pt x="444" y="496"/>
                  <a:pt x="444" y="493"/>
                  <a:pt x="444" y="490"/>
                </a:cubicBezTo>
                <a:cubicBezTo>
                  <a:pt x="444" y="486"/>
                  <a:pt x="444" y="483"/>
                  <a:pt x="444" y="481"/>
                </a:cubicBezTo>
                <a:cubicBezTo>
                  <a:pt x="445" y="479"/>
                  <a:pt x="445" y="477"/>
                  <a:pt x="444" y="475"/>
                </a:cubicBezTo>
                <a:cubicBezTo>
                  <a:pt x="446" y="475"/>
                  <a:pt x="447" y="474"/>
                  <a:pt x="449" y="474"/>
                </a:cubicBezTo>
                <a:cubicBezTo>
                  <a:pt x="451" y="474"/>
                  <a:pt x="453" y="473"/>
                  <a:pt x="456" y="473"/>
                </a:cubicBezTo>
                <a:cubicBezTo>
                  <a:pt x="458" y="473"/>
                  <a:pt x="460" y="473"/>
                  <a:pt x="462" y="473"/>
                </a:cubicBezTo>
                <a:cubicBezTo>
                  <a:pt x="464" y="473"/>
                  <a:pt x="466" y="473"/>
                  <a:pt x="467" y="473"/>
                </a:cubicBezTo>
                <a:cubicBezTo>
                  <a:pt x="469" y="473"/>
                  <a:pt x="472" y="473"/>
                  <a:pt x="476" y="473"/>
                </a:cubicBezTo>
                <a:cubicBezTo>
                  <a:pt x="481" y="473"/>
                  <a:pt x="485" y="473"/>
                  <a:pt x="490" y="473"/>
                </a:cubicBezTo>
                <a:cubicBezTo>
                  <a:pt x="496" y="472"/>
                  <a:pt x="500" y="471"/>
                  <a:pt x="503" y="468"/>
                </a:cubicBezTo>
                <a:cubicBezTo>
                  <a:pt x="507" y="466"/>
                  <a:pt x="509" y="463"/>
                  <a:pt x="511" y="460"/>
                </a:cubicBezTo>
                <a:cubicBezTo>
                  <a:pt x="512" y="456"/>
                  <a:pt x="512" y="452"/>
                  <a:pt x="513" y="446"/>
                </a:cubicBezTo>
                <a:cubicBezTo>
                  <a:pt x="513" y="441"/>
                  <a:pt x="513" y="434"/>
                  <a:pt x="513" y="427"/>
                </a:cubicBezTo>
                <a:cubicBezTo>
                  <a:pt x="513" y="419"/>
                  <a:pt x="513" y="413"/>
                  <a:pt x="513" y="407"/>
                </a:cubicBezTo>
                <a:cubicBezTo>
                  <a:pt x="513" y="402"/>
                  <a:pt x="513" y="397"/>
                  <a:pt x="513" y="393"/>
                </a:cubicBezTo>
                <a:cubicBezTo>
                  <a:pt x="513" y="390"/>
                  <a:pt x="513" y="386"/>
                  <a:pt x="513" y="382"/>
                </a:cubicBezTo>
                <a:cubicBezTo>
                  <a:pt x="513" y="377"/>
                  <a:pt x="513" y="372"/>
                  <a:pt x="515" y="366"/>
                </a:cubicBezTo>
                <a:cubicBezTo>
                  <a:pt x="516" y="360"/>
                  <a:pt x="518" y="355"/>
                  <a:pt x="520" y="351"/>
                </a:cubicBezTo>
                <a:cubicBezTo>
                  <a:pt x="522" y="346"/>
                  <a:pt x="524" y="343"/>
                  <a:pt x="526" y="339"/>
                </a:cubicBezTo>
                <a:cubicBezTo>
                  <a:pt x="526" y="339"/>
                  <a:pt x="525" y="338"/>
                  <a:pt x="525" y="336"/>
                </a:cubicBezTo>
                <a:cubicBezTo>
                  <a:pt x="524" y="335"/>
                  <a:pt x="523" y="335"/>
                  <a:pt x="521" y="334"/>
                </a:cubicBezTo>
                <a:cubicBezTo>
                  <a:pt x="519" y="333"/>
                  <a:pt x="518" y="333"/>
                  <a:pt x="517" y="333"/>
                </a:cubicBezTo>
                <a:cubicBezTo>
                  <a:pt x="515" y="333"/>
                  <a:pt x="514" y="334"/>
                  <a:pt x="513" y="334"/>
                </a:cubicBezTo>
                <a:cubicBezTo>
                  <a:pt x="511" y="337"/>
                  <a:pt x="508" y="340"/>
                  <a:pt x="506" y="344"/>
                </a:cubicBezTo>
                <a:cubicBezTo>
                  <a:pt x="503" y="349"/>
                  <a:pt x="501" y="353"/>
                  <a:pt x="500" y="359"/>
                </a:cubicBezTo>
                <a:cubicBezTo>
                  <a:pt x="499" y="365"/>
                  <a:pt x="499" y="369"/>
                  <a:pt x="499" y="374"/>
                </a:cubicBezTo>
                <a:cubicBezTo>
                  <a:pt x="500" y="378"/>
                  <a:pt x="500" y="381"/>
                  <a:pt x="500" y="384"/>
                </a:cubicBezTo>
                <a:lnTo>
                  <a:pt x="500" y="429"/>
                </a:lnTo>
                <a:cubicBezTo>
                  <a:pt x="500" y="429"/>
                  <a:pt x="500" y="429"/>
                  <a:pt x="500" y="430"/>
                </a:cubicBezTo>
                <a:cubicBezTo>
                  <a:pt x="500" y="430"/>
                  <a:pt x="500" y="430"/>
                  <a:pt x="500" y="430"/>
                </a:cubicBezTo>
                <a:cubicBezTo>
                  <a:pt x="500" y="431"/>
                  <a:pt x="500" y="431"/>
                  <a:pt x="500" y="431"/>
                </a:cubicBezTo>
                <a:cubicBezTo>
                  <a:pt x="500" y="432"/>
                  <a:pt x="500" y="432"/>
                  <a:pt x="500" y="432"/>
                </a:cubicBezTo>
                <a:cubicBezTo>
                  <a:pt x="500" y="434"/>
                  <a:pt x="499" y="436"/>
                  <a:pt x="499" y="438"/>
                </a:cubicBezTo>
                <a:cubicBezTo>
                  <a:pt x="499" y="441"/>
                  <a:pt x="499" y="444"/>
                  <a:pt x="499" y="447"/>
                </a:cubicBezTo>
                <a:cubicBezTo>
                  <a:pt x="499" y="450"/>
                  <a:pt x="498" y="453"/>
                  <a:pt x="498" y="455"/>
                </a:cubicBezTo>
                <a:cubicBezTo>
                  <a:pt x="497" y="457"/>
                  <a:pt x="496" y="459"/>
                  <a:pt x="495" y="460"/>
                </a:cubicBezTo>
                <a:cubicBezTo>
                  <a:pt x="494" y="460"/>
                  <a:pt x="493" y="460"/>
                  <a:pt x="492" y="460"/>
                </a:cubicBezTo>
                <a:cubicBezTo>
                  <a:pt x="492" y="460"/>
                  <a:pt x="491" y="460"/>
                  <a:pt x="490" y="460"/>
                </a:cubicBezTo>
                <a:cubicBezTo>
                  <a:pt x="489" y="460"/>
                  <a:pt x="488" y="460"/>
                  <a:pt x="487" y="460"/>
                </a:cubicBezTo>
                <a:cubicBezTo>
                  <a:pt x="487" y="460"/>
                  <a:pt x="486" y="460"/>
                  <a:pt x="485" y="460"/>
                </a:cubicBezTo>
                <a:lnTo>
                  <a:pt x="444" y="460"/>
                </a:lnTo>
                <a:cubicBezTo>
                  <a:pt x="444" y="458"/>
                  <a:pt x="444" y="456"/>
                  <a:pt x="444" y="453"/>
                </a:cubicBezTo>
                <a:cubicBezTo>
                  <a:pt x="444" y="450"/>
                  <a:pt x="444" y="447"/>
                  <a:pt x="444" y="443"/>
                </a:cubicBezTo>
                <a:cubicBezTo>
                  <a:pt x="444" y="440"/>
                  <a:pt x="444" y="436"/>
                  <a:pt x="444" y="434"/>
                </a:cubicBezTo>
                <a:cubicBezTo>
                  <a:pt x="444" y="431"/>
                  <a:pt x="444" y="429"/>
                  <a:pt x="444" y="427"/>
                </a:cubicBezTo>
                <a:cubicBezTo>
                  <a:pt x="444" y="422"/>
                  <a:pt x="444" y="415"/>
                  <a:pt x="445" y="408"/>
                </a:cubicBezTo>
                <a:cubicBezTo>
                  <a:pt x="445" y="400"/>
                  <a:pt x="446" y="391"/>
                  <a:pt x="446" y="381"/>
                </a:cubicBezTo>
                <a:cubicBezTo>
                  <a:pt x="446" y="371"/>
                  <a:pt x="445" y="362"/>
                  <a:pt x="441" y="355"/>
                </a:cubicBezTo>
                <a:cubicBezTo>
                  <a:pt x="438" y="347"/>
                  <a:pt x="434" y="341"/>
                  <a:pt x="430" y="336"/>
                </a:cubicBezTo>
                <a:cubicBezTo>
                  <a:pt x="429" y="335"/>
                  <a:pt x="428" y="335"/>
                  <a:pt x="427" y="335"/>
                </a:cubicBezTo>
                <a:cubicBezTo>
                  <a:pt x="426" y="335"/>
                  <a:pt x="425" y="334"/>
                  <a:pt x="424" y="334"/>
                </a:cubicBezTo>
                <a:cubicBezTo>
                  <a:pt x="423" y="334"/>
                  <a:pt x="422" y="335"/>
                  <a:pt x="421" y="335"/>
                </a:cubicBezTo>
                <a:cubicBezTo>
                  <a:pt x="420" y="335"/>
                  <a:pt x="419" y="335"/>
                  <a:pt x="418" y="336"/>
                </a:cubicBezTo>
                <a:close/>
                <a:moveTo>
                  <a:pt x="322" y="494"/>
                </a:moveTo>
                <a:cubicBezTo>
                  <a:pt x="322" y="496"/>
                  <a:pt x="321" y="500"/>
                  <a:pt x="320" y="504"/>
                </a:cubicBezTo>
                <a:cubicBezTo>
                  <a:pt x="320" y="508"/>
                  <a:pt x="319" y="512"/>
                  <a:pt x="317" y="518"/>
                </a:cubicBezTo>
                <a:cubicBezTo>
                  <a:pt x="316" y="523"/>
                  <a:pt x="315" y="528"/>
                  <a:pt x="314" y="532"/>
                </a:cubicBezTo>
                <a:cubicBezTo>
                  <a:pt x="314" y="536"/>
                  <a:pt x="313" y="539"/>
                  <a:pt x="313" y="542"/>
                </a:cubicBezTo>
                <a:cubicBezTo>
                  <a:pt x="313" y="542"/>
                  <a:pt x="313" y="542"/>
                  <a:pt x="314" y="542"/>
                </a:cubicBezTo>
                <a:cubicBezTo>
                  <a:pt x="314" y="542"/>
                  <a:pt x="314" y="542"/>
                  <a:pt x="315" y="543"/>
                </a:cubicBezTo>
                <a:cubicBezTo>
                  <a:pt x="315" y="543"/>
                  <a:pt x="315" y="544"/>
                  <a:pt x="315" y="544"/>
                </a:cubicBezTo>
                <a:cubicBezTo>
                  <a:pt x="316" y="545"/>
                  <a:pt x="316" y="545"/>
                  <a:pt x="316" y="545"/>
                </a:cubicBezTo>
                <a:lnTo>
                  <a:pt x="322" y="545"/>
                </a:lnTo>
                <a:lnTo>
                  <a:pt x="328" y="542"/>
                </a:lnTo>
                <a:cubicBezTo>
                  <a:pt x="328" y="540"/>
                  <a:pt x="328" y="538"/>
                  <a:pt x="329" y="536"/>
                </a:cubicBezTo>
                <a:cubicBezTo>
                  <a:pt x="329" y="534"/>
                  <a:pt x="330" y="531"/>
                  <a:pt x="330" y="528"/>
                </a:cubicBezTo>
                <a:cubicBezTo>
                  <a:pt x="331" y="525"/>
                  <a:pt x="331" y="522"/>
                  <a:pt x="332" y="520"/>
                </a:cubicBezTo>
                <a:cubicBezTo>
                  <a:pt x="332" y="517"/>
                  <a:pt x="333" y="516"/>
                  <a:pt x="333" y="514"/>
                </a:cubicBezTo>
                <a:cubicBezTo>
                  <a:pt x="335" y="508"/>
                  <a:pt x="336" y="500"/>
                  <a:pt x="337" y="491"/>
                </a:cubicBezTo>
                <a:cubicBezTo>
                  <a:pt x="337" y="481"/>
                  <a:pt x="337" y="471"/>
                  <a:pt x="336" y="458"/>
                </a:cubicBezTo>
                <a:cubicBezTo>
                  <a:pt x="334" y="446"/>
                  <a:pt x="333" y="435"/>
                  <a:pt x="331" y="426"/>
                </a:cubicBezTo>
                <a:cubicBezTo>
                  <a:pt x="329" y="417"/>
                  <a:pt x="327" y="409"/>
                  <a:pt x="326" y="403"/>
                </a:cubicBezTo>
                <a:cubicBezTo>
                  <a:pt x="326" y="402"/>
                  <a:pt x="327" y="401"/>
                  <a:pt x="327" y="400"/>
                </a:cubicBezTo>
                <a:cubicBezTo>
                  <a:pt x="328" y="400"/>
                  <a:pt x="329" y="399"/>
                  <a:pt x="331" y="398"/>
                </a:cubicBezTo>
                <a:cubicBezTo>
                  <a:pt x="332" y="398"/>
                  <a:pt x="333" y="397"/>
                  <a:pt x="334" y="397"/>
                </a:cubicBezTo>
                <a:cubicBezTo>
                  <a:pt x="335" y="397"/>
                  <a:pt x="336" y="397"/>
                  <a:pt x="337" y="397"/>
                </a:cubicBezTo>
                <a:cubicBezTo>
                  <a:pt x="337" y="397"/>
                  <a:pt x="338" y="397"/>
                  <a:pt x="338" y="397"/>
                </a:cubicBezTo>
                <a:cubicBezTo>
                  <a:pt x="339" y="397"/>
                  <a:pt x="340" y="397"/>
                  <a:pt x="341" y="397"/>
                </a:cubicBezTo>
                <a:cubicBezTo>
                  <a:pt x="341" y="397"/>
                  <a:pt x="342" y="397"/>
                  <a:pt x="343" y="397"/>
                </a:cubicBezTo>
                <a:cubicBezTo>
                  <a:pt x="343" y="397"/>
                  <a:pt x="344" y="397"/>
                  <a:pt x="344" y="397"/>
                </a:cubicBezTo>
                <a:lnTo>
                  <a:pt x="391" y="397"/>
                </a:lnTo>
                <a:lnTo>
                  <a:pt x="387" y="456"/>
                </a:lnTo>
                <a:cubicBezTo>
                  <a:pt x="387" y="461"/>
                  <a:pt x="387" y="468"/>
                  <a:pt x="387" y="475"/>
                </a:cubicBezTo>
                <a:cubicBezTo>
                  <a:pt x="387" y="482"/>
                  <a:pt x="388" y="491"/>
                  <a:pt x="389" y="501"/>
                </a:cubicBezTo>
                <a:cubicBezTo>
                  <a:pt x="389" y="511"/>
                  <a:pt x="390" y="520"/>
                  <a:pt x="391" y="527"/>
                </a:cubicBezTo>
                <a:cubicBezTo>
                  <a:pt x="392" y="534"/>
                  <a:pt x="393" y="541"/>
                  <a:pt x="394" y="545"/>
                </a:cubicBezTo>
                <a:cubicBezTo>
                  <a:pt x="395" y="545"/>
                  <a:pt x="395" y="545"/>
                  <a:pt x="396" y="545"/>
                </a:cubicBezTo>
                <a:cubicBezTo>
                  <a:pt x="396" y="545"/>
                  <a:pt x="397" y="545"/>
                  <a:pt x="398" y="545"/>
                </a:cubicBezTo>
                <a:cubicBezTo>
                  <a:pt x="399" y="545"/>
                  <a:pt x="400" y="545"/>
                  <a:pt x="400" y="545"/>
                </a:cubicBezTo>
                <a:cubicBezTo>
                  <a:pt x="401" y="545"/>
                  <a:pt x="401" y="545"/>
                  <a:pt x="402" y="545"/>
                </a:cubicBezTo>
                <a:cubicBezTo>
                  <a:pt x="402" y="545"/>
                  <a:pt x="402" y="545"/>
                  <a:pt x="403" y="545"/>
                </a:cubicBezTo>
                <a:cubicBezTo>
                  <a:pt x="403" y="544"/>
                  <a:pt x="404" y="544"/>
                  <a:pt x="405" y="544"/>
                </a:cubicBezTo>
                <a:cubicBezTo>
                  <a:pt x="405" y="543"/>
                  <a:pt x="406" y="543"/>
                  <a:pt x="406" y="543"/>
                </a:cubicBezTo>
                <a:cubicBezTo>
                  <a:pt x="407" y="542"/>
                  <a:pt x="407" y="542"/>
                  <a:pt x="407" y="542"/>
                </a:cubicBezTo>
                <a:cubicBezTo>
                  <a:pt x="407" y="540"/>
                  <a:pt x="407" y="538"/>
                  <a:pt x="406" y="535"/>
                </a:cubicBezTo>
                <a:cubicBezTo>
                  <a:pt x="406" y="532"/>
                  <a:pt x="405" y="529"/>
                  <a:pt x="405" y="526"/>
                </a:cubicBezTo>
                <a:cubicBezTo>
                  <a:pt x="404" y="523"/>
                  <a:pt x="404" y="520"/>
                  <a:pt x="404" y="518"/>
                </a:cubicBezTo>
                <a:cubicBezTo>
                  <a:pt x="404" y="516"/>
                  <a:pt x="404" y="514"/>
                  <a:pt x="404" y="512"/>
                </a:cubicBezTo>
                <a:cubicBezTo>
                  <a:pt x="402" y="503"/>
                  <a:pt x="401" y="492"/>
                  <a:pt x="400" y="478"/>
                </a:cubicBezTo>
                <a:cubicBezTo>
                  <a:pt x="399" y="465"/>
                  <a:pt x="400" y="449"/>
                  <a:pt x="401" y="430"/>
                </a:cubicBezTo>
                <a:cubicBezTo>
                  <a:pt x="402" y="412"/>
                  <a:pt x="404" y="396"/>
                  <a:pt x="406" y="383"/>
                </a:cubicBezTo>
                <a:cubicBezTo>
                  <a:pt x="408" y="369"/>
                  <a:pt x="410" y="358"/>
                  <a:pt x="411" y="349"/>
                </a:cubicBezTo>
                <a:cubicBezTo>
                  <a:pt x="410" y="348"/>
                  <a:pt x="409" y="347"/>
                  <a:pt x="408" y="345"/>
                </a:cubicBezTo>
                <a:cubicBezTo>
                  <a:pt x="407" y="344"/>
                  <a:pt x="406" y="342"/>
                  <a:pt x="404" y="341"/>
                </a:cubicBezTo>
                <a:cubicBezTo>
                  <a:pt x="403" y="339"/>
                  <a:pt x="402" y="338"/>
                  <a:pt x="400" y="337"/>
                </a:cubicBezTo>
                <a:cubicBezTo>
                  <a:pt x="399" y="337"/>
                  <a:pt x="397" y="336"/>
                  <a:pt x="396" y="336"/>
                </a:cubicBezTo>
                <a:cubicBezTo>
                  <a:pt x="392" y="335"/>
                  <a:pt x="386" y="334"/>
                  <a:pt x="380" y="334"/>
                </a:cubicBezTo>
                <a:cubicBezTo>
                  <a:pt x="373" y="333"/>
                  <a:pt x="366" y="333"/>
                  <a:pt x="357" y="333"/>
                </a:cubicBezTo>
                <a:cubicBezTo>
                  <a:pt x="349" y="334"/>
                  <a:pt x="342" y="334"/>
                  <a:pt x="335" y="334"/>
                </a:cubicBezTo>
                <a:cubicBezTo>
                  <a:pt x="329" y="334"/>
                  <a:pt x="324" y="334"/>
                  <a:pt x="320" y="334"/>
                </a:cubicBezTo>
                <a:lnTo>
                  <a:pt x="315" y="336"/>
                </a:lnTo>
                <a:cubicBezTo>
                  <a:pt x="314" y="336"/>
                  <a:pt x="314" y="336"/>
                  <a:pt x="314" y="337"/>
                </a:cubicBezTo>
                <a:cubicBezTo>
                  <a:pt x="313" y="337"/>
                  <a:pt x="313" y="338"/>
                  <a:pt x="313" y="339"/>
                </a:cubicBezTo>
                <a:cubicBezTo>
                  <a:pt x="313" y="339"/>
                  <a:pt x="313" y="340"/>
                  <a:pt x="313" y="340"/>
                </a:cubicBezTo>
                <a:cubicBezTo>
                  <a:pt x="313" y="341"/>
                  <a:pt x="313" y="341"/>
                  <a:pt x="313" y="341"/>
                </a:cubicBezTo>
                <a:lnTo>
                  <a:pt x="315" y="347"/>
                </a:lnTo>
                <a:cubicBezTo>
                  <a:pt x="316" y="347"/>
                  <a:pt x="317" y="347"/>
                  <a:pt x="319" y="348"/>
                </a:cubicBezTo>
                <a:cubicBezTo>
                  <a:pt x="321" y="348"/>
                  <a:pt x="323" y="348"/>
                  <a:pt x="326" y="348"/>
                </a:cubicBezTo>
                <a:cubicBezTo>
                  <a:pt x="329" y="347"/>
                  <a:pt x="331" y="347"/>
                  <a:pt x="333" y="347"/>
                </a:cubicBezTo>
                <a:cubicBezTo>
                  <a:pt x="335" y="347"/>
                  <a:pt x="337" y="347"/>
                  <a:pt x="339" y="347"/>
                </a:cubicBezTo>
                <a:lnTo>
                  <a:pt x="392" y="347"/>
                </a:lnTo>
                <a:lnTo>
                  <a:pt x="396" y="358"/>
                </a:lnTo>
                <a:cubicBezTo>
                  <a:pt x="396" y="360"/>
                  <a:pt x="395" y="361"/>
                  <a:pt x="394" y="364"/>
                </a:cubicBezTo>
                <a:cubicBezTo>
                  <a:pt x="394" y="366"/>
                  <a:pt x="393" y="368"/>
                  <a:pt x="393" y="371"/>
                </a:cubicBezTo>
                <a:cubicBezTo>
                  <a:pt x="392" y="374"/>
                  <a:pt x="392" y="376"/>
                  <a:pt x="392" y="378"/>
                </a:cubicBezTo>
                <a:cubicBezTo>
                  <a:pt x="391" y="381"/>
                  <a:pt x="391" y="382"/>
                  <a:pt x="391" y="384"/>
                </a:cubicBezTo>
                <a:cubicBezTo>
                  <a:pt x="388" y="384"/>
                  <a:pt x="384" y="384"/>
                  <a:pt x="380" y="384"/>
                </a:cubicBezTo>
                <a:cubicBezTo>
                  <a:pt x="376" y="384"/>
                  <a:pt x="371" y="384"/>
                  <a:pt x="366" y="384"/>
                </a:cubicBezTo>
                <a:cubicBezTo>
                  <a:pt x="360" y="384"/>
                  <a:pt x="355" y="384"/>
                  <a:pt x="351" y="384"/>
                </a:cubicBezTo>
                <a:cubicBezTo>
                  <a:pt x="347" y="384"/>
                  <a:pt x="343" y="384"/>
                  <a:pt x="341" y="384"/>
                </a:cubicBezTo>
                <a:cubicBezTo>
                  <a:pt x="338" y="383"/>
                  <a:pt x="335" y="383"/>
                  <a:pt x="331" y="384"/>
                </a:cubicBezTo>
                <a:cubicBezTo>
                  <a:pt x="328" y="385"/>
                  <a:pt x="324" y="387"/>
                  <a:pt x="320" y="390"/>
                </a:cubicBezTo>
                <a:cubicBezTo>
                  <a:pt x="316" y="393"/>
                  <a:pt x="313" y="397"/>
                  <a:pt x="312" y="401"/>
                </a:cubicBezTo>
                <a:cubicBezTo>
                  <a:pt x="312" y="404"/>
                  <a:pt x="312" y="408"/>
                  <a:pt x="313" y="410"/>
                </a:cubicBezTo>
                <a:cubicBezTo>
                  <a:pt x="314" y="413"/>
                  <a:pt x="315" y="416"/>
                  <a:pt x="316" y="421"/>
                </a:cubicBezTo>
                <a:cubicBezTo>
                  <a:pt x="317" y="425"/>
                  <a:pt x="318" y="430"/>
                  <a:pt x="319" y="436"/>
                </a:cubicBezTo>
                <a:cubicBezTo>
                  <a:pt x="320" y="442"/>
                  <a:pt x="321" y="448"/>
                  <a:pt x="322" y="452"/>
                </a:cubicBezTo>
                <a:cubicBezTo>
                  <a:pt x="322" y="457"/>
                  <a:pt x="323" y="461"/>
                  <a:pt x="324" y="464"/>
                </a:cubicBezTo>
                <a:cubicBezTo>
                  <a:pt x="324" y="465"/>
                  <a:pt x="323" y="467"/>
                  <a:pt x="323" y="470"/>
                </a:cubicBezTo>
                <a:cubicBezTo>
                  <a:pt x="323" y="472"/>
                  <a:pt x="322" y="475"/>
                  <a:pt x="322" y="479"/>
                </a:cubicBezTo>
                <a:cubicBezTo>
                  <a:pt x="322" y="482"/>
                  <a:pt x="322" y="485"/>
                  <a:pt x="322" y="487"/>
                </a:cubicBezTo>
                <a:cubicBezTo>
                  <a:pt x="322" y="490"/>
                  <a:pt x="322" y="492"/>
                  <a:pt x="322" y="494"/>
                </a:cubicBezTo>
                <a:close/>
                <a:moveTo>
                  <a:pt x="418" y="163"/>
                </a:moveTo>
                <a:lnTo>
                  <a:pt x="359" y="130"/>
                </a:lnTo>
                <a:cubicBezTo>
                  <a:pt x="362" y="129"/>
                  <a:pt x="366" y="128"/>
                  <a:pt x="371" y="126"/>
                </a:cubicBezTo>
                <a:cubicBezTo>
                  <a:pt x="376" y="125"/>
                  <a:pt x="381" y="123"/>
                  <a:pt x="388" y="121"/>
                </a:cubicBezTo>
                <a:cubicBezTo>
                  <a:pt x="395" y="119"/>
                  <a:pt x="401" y="117"/>
                  <a:pt x="406" y="115"/>
                </a:cubicBezTo>
                <a:cubicBezTo>
                  <a:pt x="411" y="114"/>
                  <a:pt x="415" y="112"/>
                  <a:pt x="418" y="112"/>
                </a:cubicBezTo>
                <a:cubicBezTo>
                  <a:pt x="422" y="113"/>
                  <a:pt x="426" y="114"/>
                  <a:pt x="431" y="115"/>
                </a:cubicBezTo>
                <a:cubicBezTo>
                  <a:pt x="436" y="116"/>
                  <a:pt x="442" y="118"/>
                  <a:pt x="449" y="119"/>
                </a:cubicBezTo>
                <a:cubicBezTo>
                  <a:pt x="456" y="121"/>
                  <a:pt x="462" y="122"/>
                  <a:pt x="467" y="124"/>
                </a:cubicBezTo>
                <a:cubicBezTo>
                  <a:pt x="472" y="125"/>
                  <a:pt x="476" y="127"/>
                  <a:pt x="480" y="128"/>
                </a:cubicBezTo>
                <a:lnTo>
                  <a:pt x="418" y="163"/>
                </a:lnTo>
                <a:close/>
                <a:moveTo>
                  <a:pt x="311" y="132"/>
                </a:moveTo>
                <a:lnTo>
                  <a:pt x="311" y="138"/>
                </a:lnTo>
                <a:lnTo>
                  <a:pt x="315" y="141"/>
                </a:lnTo>
                <a:cubicBezTo>
                  <a:pt x="316" y="141"/>
                  <a:pt x="318" y="141"/>
                  <a:pt x="320" y="141"/>
                </a:cubicBezTo>
                <a:cubicBezTo>
                  <a:pt x="322" y="140"/>
                  <a:pt x="325" y="140"/>
                  <a:pt x="328" y="139"/>
                </a:cubicBezTo>
                <a:cubicBezTo>
                  <a:pt x="330" y="138"/>
                  <a:pt x="333" y="138"/>
                  <a:pt x="335" y="137"/>
                </a:cubicBezTo>
                <a:cubicBezTo>
                  <a:pt x="337" y="136"/>
                  <a:pt x="339" y="136"/>
                  <a:pt x="341" y="136"/>
                </a:cubicBezTo>
                <a:lnTo>
                  <a:pt x="407" y="175"/>
                </a:lnTo>
                <a:cubicBezTo>
                  <a:pt x="401" y="180"/>
                  <a:pt x="393" y="186"/>
                  <a:pt x="384" y="194"/>
                </a:cubicBezTo>
                <a:cubicBezTo>
                  <a:pt x="375" y="202"/>
                  <a:pt x="365" y="212"/>
                  <a:pt x="355" y="224"/>
                </a:cubicBezTo>
                <a:cubicBezTo>
                  <a:pt x="344" y="235"/>
                  <a:pt x="336" y="245"/>
                  <a:pt x="329" y="254"/>
                </a:cubicBezTo>
                <a:cubicBezTo>
                  <a:pt x="323" y="263"/>
                  <a:pt x="318" y="271"/>
                  <a:pt x="315" y="277"/>
                </a:cubicBezTo>
                <a:lnTo>
                  <a:pt x="315" y="280"/>
                </a:lnTo>
                <a:lnTo>
                  <a:pt x="316" y="284"/>
                </a:lnTo>
                <a:cubicBezTo>
                  <a:pt x="317" y="284"/>
                  <a:pt x="317" y="285"/>
                  <a:pt x="318" y="285"/>
                </a:cubicBezTo>
                <a:cubicBezTo>
                  <a:pt x="318" y="285"/>
                  <a:pt x="319" y="286"/>
                  <a:pt x="319" y="286"/>
                </a:cubicBezTo>
                <a:cubicBezTo>
                  <a:pt x="320" y="286"/>
                  <a:pt x="321" y="286"/>
                  <a:pt x="322" y="286"/>
                </a:cubicBezTo>
                <a:cubicBezTo>
                  <a:pt x="322" y="286"/>
                  <a:pt x="323" y="286"/>
                  <a:pt x="324" y="286"/>
                </a:cubicBezTo>
                <a:cubicBezTo>
                  <a:pt x="324" y="286"/>
                  <a:pt x="324" y="285"/>
                  <a:pt x="325" y="285"/>
                </a:cubicBezTo>
                <a:cubicBezTo>
                  <a:pt x="325" y="284"/>
                  <a:pt x="325" y="284"/>
                  <a:pt x="326" y="283"/>
                </a:cubicBezTo>
                <a:cubicBezTo>
                  <a:pt x="326" y="283"/>
                  <a:pt x="327" y="282"/>
                  <a:pt x="328" y="282"/>
                </a:cubicBezTo>
                <a:cubicBezTo>
                  <a:pt x="328" y="281"/>
                  <a:pt x="329" y="281"/>
                  <a:pt x="329" y="280"/>
                </a:cubicBezTo>
                <a:cubicBezTo>
                  <a:pt x="333" y="275"/>
                  <a:pt x="338" y="268"/>
                  <a:pt x="345" y="259"/>
                </a:cubicBezTo>
                <a:cubicBezTo>
                  <a:pt x="351" y="250"/>
                  <a:pt x="360" y="239"/>
                  <a:pt x="370" y="228"/>
                </a:cubicBezTo>
                <a:cubicBezTo>
                  <a:pt x="380" y="216"/>
                  <a:pt x="390" y="207"/>
                  <a:pt x="399" y="199"/>
                </a:cubicBezTo>
                <a:cubicBezTo>
                  <a:pt x="407" y="192"/>
                  <a:pt x="414" y="186"/>
                  <a:pt x="420" y="182"/>
                </a:cubicBezTo>
                <a:cubicBezTo>
                  <a:pt x="424" y="185"/>
                  <a:pt x="428" y="190"/>
                  <a:pt x="433" y="195"/>
                </a:cubicBezTo>
                <a:cubicBezTo>
                  <a:pt x="438" y="200"/>
                  <a:pt x="444" y="205"/>
                  <a:pt x="450" y="212"/>
                </a:cubicBezTo>
                <a:cubicBezTo>
                  <a:pt x="457" y="218"/>
                  <a:pt x="462" y="224"/>
                  <a:pt x="467" y="229"/>
                </a:cubicBezTo>
                <a:cubicBezTo>
                  <a:pt x="472" y="234"/>
                  <a:pt x="476" y="238"/>
                  <a:pt x="480" y="241"/>
                </a:cubicBezTo>
                <a:cubicBezTo>
                  <a:pt x="483" y="244"/>
                  <a:pt x="486" y="246"/>
                  <a:pt x="489" y="250"/>
                </a:cubicBezTo>
                <a:cubicBezTo>
                  <a:pt x="493" y="253"/>
                  <a:pt x="497" y="257"/>
                  <a:pt x="501" y="262"/>
                </a:cubicBezTo>
                <a:cubicBezTo>
                  <a:pt x="506" y="267"/>
                  <a:pt x="509" y="271"/>
                  <a:pt x="512" y="274"/>
                </a:cubicBezTo>
                <a:cubicBezTo>
                  <a:pt x="515" y="277"/>
                  <a:pt x="517" y="280"/>
                  <a:pt x="519" y="282"/>
                </a:cubicBezTo>
                <a:lnTo>
                  <a:pt x="524" y="280"/>
                </a:lnTo>
                <a:cubicBezTo>
                  <a:pt x="525" y="280"/>
                  <a:pt x="525" y="280"/>
                  <a:pt x="525" y="279"/>
                </a:cubicBezTo>
                <a:cubicBezTo>
                  <a:pt x="526" y="279"/>
                  <a:pt x="526" y="278"/>
                  <a:pt x="526" y="278"/>
                </a:cubicBezTo>
                <a:cubicBezTo>
                  <a:pt x="526" y="277"/>
                  <a:pt x="527" y="277"/>
                  <a:pt x="527" y="277"/>
                </a:cubicBezTo>
                <a:cubicBezTo>
                  <a:pt x="527" y="277"/>
                  <a:pt x="528" y="277"/>
                  <a:pt x="528" y="277"/>
                </a:cubicBezTo>
                <a:cubicBezTo>
                  <a:pt x="528" y="276"/>
                  <a:pt x="528" y="275"/>
                  <a:pt x="528" y="274"/>
                </a:cubicBezTo>
                <a:cubicBezTo>
                  <a:pt x="528" y="273"/>
                  <a:pt x="527" y="272"/>
                  <a:pt x="527" y="271"/>
                </a:cubicBezTo>
                <a:cubicBezTo>
                  <a:pt x="526" y="270"/>
                  <a:pt x="526" y="269"/>
                  <a:pt x="525" y="269"/>
                </a:cubicBezTo>
                <a:cubicBezTo>
                  <a:pt x="525" y="268"/>
                  <a:pt x="525" y="268"/>
                  <a:pt x="524" y="267"/>
                </a:cubicBezTo>
                <a:cubicBezTo>
                  <a:pt x="520" y="262"/>
                  <a:pt x="514" y="255"/>
                  <a:pt x="507" y="246"/>
                </a:cubicBezTo>
                <a:cubicBezTo>
                  <a:pt x="500" y="238"/>
                  <a:pt x="491" y="228"/>
                  <a:pt x="481" y="217"/>
                </a:cubicBezTo>
                <a:cubicBezTo>
                  <a:pt x="470" y="206"/>
                  <a:pt x="461" y="197"/>
                  <a:pt x="452" y="190"/>
                </a:cubicBezTo>
                <a:cubicBezTo>
                  <a:pt x="444" y="183"/>
                  <a:pt x="437" y="177"/>
                  <a:pt x="431" y="173"/>
                </a:cubicBezTo>
                <a:cubicBezTo>
                  <a:pt x="435" y="170"/>
                  <a:pt x="440" y="167"/>
                  <a:pt x="446" y="163"/>
                </a:cubicBezTo>
                <a:cubicBezTo>
                  <a:pt x="452" y="159"/>
                  <a:pt x="459" y="155"/>
                  <a:pt x="467" y="151"/>
                </a:cubicBezTo>
                <a:cubicBezTo>
                  <a:pt x="474" y="147"/>
                  <a:pt x="481" y="143"/>
                  <a:pt x="487" y="140"/>
                </a:cubicBezTo>
                <a:cubicBezTo>
                  <a:pt x="493" y="137"/>
                  <a:pt x="498" y="134"/>
                  <a:pt x="502" y="132"/>
                </a:cubicBezTo>
                <a:cubicBezTo>
                  <a:pt x="503" y="132"/>
                  <a:pt x="505" y="133"/>
                  <a:pt x="507" y="134"/>
                </a:cubicBezTo>
                <a:cubicBezTo>
                  <a:pt x="509" y="134"/>
                  <a:pt x="511" y="135"/>
                  <a:pt x="513" y="136"/>
                </a:cubicBezTo>
                <a:cubicBezTo>
                  <a:pt x="516" y="136"/>
                  <a:pt x="518" y="136"/>
                  <a:pt x="520" y="136"/>
                </a:cubicBezTo>
                <a:cubicBezTo>
                  <a:pt x="521" y="135"/>
                  <a:pt x="523" y="135"/>
                  <a:pt x="524" y="134"/>
                </a:cubicBezTo>
                <a:lnTo>
                  <a:pt x="524" y="128"/>
                </a:lnTo>
                <a:cubicBezTo>
                  <a:pt x="524" y="128"/>
                  <a:pt x="524" y="128"/>
                  <a:pt x="524" y="127"/>
                </a:cubicBezTo>
                <a:cubicBezTo>
                  <a:pt x="524" y="127"/>
                  <a:pt x="524" y="126"/>
                  <a:pt x="523" y="125"/>
                </a:cubicBezTo>
                <a:cubicBezTo>
                  <a:pt x="523" y="125"/>
                  <a:pt x="522" y="124"/>
                  <a:pt x="522" y="124"/>
                </a:cubicBezTo>
                <a:cubicBezTo>
                  <a:pt x="521" y="123"/>
                  <a:pt x="521" y="123"/>
                  <a:pt x="521" y="123"/>
                </a:cubicBezTo>
                <a:lnTo>
                  <a:pt x="426" y="100"/>
                </a:lnTo>
                <a:cubicBezTo>
                  <a:pt x="426" y="99"/>
                  <a:pt x="425" y="97"/>
                  <a:pt x="425" y="95"/>
                </a:cubicBezTo>
                <a:cubicBezTo>
                  <a:pt x="425" y="92"/>
                  <a:pt x="426" y="90"/>
                  <a:pt x="426" y="86"/>
                </a:cubicBezTo>
                <a:cubicBezTo>
                  <a:pt x="426" y="83"/>
                  <a:pt x="426" y="81"/>
                  <a:pt x="425" y="78"/>
                </a:cubicBezTo>
                <a:cubicBezTo>
                  <a:pt x="425" y="76"/>
                  <a:pt x="425" y="74"/>
                  <a:pt x="424" y="73"/>
                </a:cubicBezTo>
                <a:cubicBezTo>
                  <a:pt x="423" y="72"/>
                  <a:pt x="422" y="72"/>
                  <a:pt x="421" y="72"/>
                </a:cubicBezTo>
                <a:cubicBezTo>
                  <a:pt x="420" y="71"/>
                  <a:pt x="418" y="71"/>
                  <a:pt x="417" y="71"/>
                </a:cubicBezTo>
                <a:cubicBezTo>
                  <a:pt x="415" y="71"/>
                  <a:pt x="414" y="71"/>
                  <a:pt x="413" y="72"/>
                </a:cubicBezTo>
                <a:cubicBezTo>
                  <a:pt x="412" y="72"/>
                  <a:pt x="412" y="72"/>
                  <a:pt x="411" y="73"/>
                </a:cubicBezTo>
                <a:lnTo>
                  <a:pt x="409" y="76"/>
                </a:lnTo>
                <a:lnTo>
                  <a:pt x="411" y="100"/>
                </a:lnTo>
                <a:cubicBezTo>
                  <a:pt x="405" y="102"/>
                  <a:pt x="399" y="104"/>
                  <a:pt x="390" y="106"/>
                </a:cubicBezTo>
                <a:cubicBezTo>
                  <a:pt x="382" y="108"/>
                  <a:pt x="373" y="111"/>
                  <a:pt x="362" y="114"/>
                </a:cubicBezTo>
                <a:cubicBezTo>
                  <a:pt x="351" y="117"/>
                  <a:pt x="342" y="120"/>
                  <a:pt x="333" y="123"/>
                </a:cubicBezTo>
                <a:cubicBezTo>
                  <a:pt x="325" y="125"/>
                  <a:pt x="318" y="128"/>
                  <a:pt x="313" y="130"/>
                </a:cubicBezTo>
                <a:lnTo>
                  <a:pt x="311" y="132"/>
                </a:lnTo>
                <a:close/>
                <a:moveTo>
                  <a:pt x="276" y="271"/>
                </a:moveTo>
                <a:lnTo>
                  <a:pt x="275" y="269"/>
                </a:lnTo>
                <a:cubicBezTo>
                  <a:pt x="274" y="269"/>
                  <a:pt x="274" y="269"/>
                  <a:pt x="273" y="269"/>
                </a:cubicBezTo>
                <a:cubicBezTo>
                  <a:pt x="273" y="269"/>
                  <a:pt x="272" y="269"/>
                  <a:pt x="272" y="269"/>
                </a:cubicBezTo>
                <a:cubicBezTo>
                  <a:pt x="271" y="270"/>
                  <a:pt x="271" y="270"/>
                  <a:pt x="270" y="270"/>
                </a:cubicBezTo>
                <a:cubicBezTo>
                  <a:pt x="270" y="270"/>
                  <a:pt x="269" y="271"/>
                  <a:pt x="269" y="271"/>
                </a:cubicBezTo>
                <a:cubicBezTo>
                  <a:pt x="267" y="273"/>
                  <a:pt x="263" y="276"/>
                  <a:pt x="259" y="280"/>
                </a:cubicBezTo>
                <a:cubicBezTo>
                  <a:pt x="254" y="284"/>
                  <a:pt x="249" y="289"/>
                  <a:pt x="245" y="295"/>
                </a:cubicBezTo>
                <a:cubicBezTo>
                  <a:pt x="240" y="301"/>
                  <a:pt x="237" y="306"/>
                  <a:pt x="236" y="310"/>
                </a:cubicBezTo>
                <a:cubicBezTo>
                  <a:pt x="235" y="315"/>
                  <a:pt x="235" y="318"/>
                  <a:pt x="236" y="321"/>
                </a:cubicBezTo>
                <a:cubicBezTo>
                  <a:pt x="237" y="323"/>
                  <a:pt x="239" y="325"/>
                  <a:pt x="241" y="328"/>
                </a:cubicBezTo>
                <a:cubicBezTo>
                  <a:pt x="243" y="331"/>
                  <a:pt x="246" y="335"/>
                  <a:pt x="249" y="339"/>
                </a:cubicBezTo>
                <a:cubicBezTo>
                  <a:pt x="252" y="342"/>
                  <a:pt x="256" y="346"/>
                  <a:pt x="258" y="348"/>
                </a:cubicBezTo>
                <a:cubicBezTo>
                  <a:pt x="261" y="351"/>
                  <a:pt x="263" y="353"/>
                  <a:pt x="265" y="355"/>
                </a:cubicBezTo>
                <a:lnTo>
                  <a:pt x="265" y="358"/>
                </a:lnTo>
                <a:cubicBezTo>
                  <a:pt x="266" y="358"/>
                  <a:pt x="267" y="358"/>
                  <a:pt x="268" y="358"/>
                </a:cubicBezTo>
                <a:cubicBezTo>
                  <a:pt x="269" y="358"/>
                  <a:pt x="270" y="358"/>
                  <a:pt x="271" y="358"/>
                </a:cubicBezTo>
                <a:cubicBezTo>
                  <a:pt x="272" y="358"/>
                  <a:pt x="273" y="358"/>
                  <a:pt x="274" y="358"/>
                </a:cubicBezTo>
                <a:cubicBezTo>
                  <a:pt x="275" y="358"/>
                  <a:pt x="276" y="358"/>
                  <a:pt x="276" y="358"/>
                </a:cubicBezTo>
                <a:lnTo>
                  <a:pt x="278" y="355"/>
                </a:lnTo>
                <a:cubicBezTo>
                  <a:pt x="278" y="352"/>
                  <a:pt x="276" y="349"/>
                  <a:pt x="273" y="345"/>
                </a:cubicBezTo>
                <a:cubicBezTo>
                  <a:pt x="269" y="342"/>
                  <a:pt x="265" y="337"/>
                  <a:pt x="260" y="332"/>
                </a:cubicBezTo>
                <a:cubicBezTo>
                  <a:pt x="255" y="327"/>
                  <a:pt x="252" y="323"/>
                  <a:pt x="251" y="319"/>
                </a:cubicBezTo>
                <a:cubicBezTo>
                  <a:pt x="249" y="316"/>
                  <a:pt x="249" y="313"/>
                  <a:pt x="250" y="310"/>
                </a:cubicBezTo>
                <a:cubicBezTo>
                  <a:pt x="252" y="308"/>
                  <a:pt x="253" y="306"/>
                  <a:pt x="256" y="303"/>
                </a:cubicBezTo>
                <a:cubicBezTo>
                  <a:pt x="258" y="301"/>
                  <a:pt x="261" y="298"/>
                  <a:pt x="264" y="294"/>
                </a:cubicBezTo>
                <a:cubicBezTo>
                  <a:pt x="268" y="291"/>
                  <a:pt x="271" y="288"/>
                  <a:pt x="273" y="285"/>
                </a:cubicBezTo>
                <a:cubicBezTo>
                  <a:pt x="275" y="283"/>
                  <a:pt x="277" y="280"/>
                  <a:pt x="278" y="279"/>
                </a:cubicBezTo>
                <a:cubicBezTo>
                  <a:pt x="278" y="278"/>
                  <a:pt x="278" y="278"/>
                  <a:pt x="278" y="277"/>
                </a:cubicBezTo>
                <a:cubicBezTo>
                  <a:pt x="278" y="277"/>
                  <a:pt x="278" y="276"/>
                  <a:pt x="278" y="275"/>
                </a:cubicBezTo>
                <a:cubicBezTo>
                  <a:pt x="278" y="274"/>
                  <a:pt x="278" y="273"/>
                  <a:pt x="277" y="272"/>
                </a:cubicBezTo>
                <a:cubicBezTo>
                  <a:pt x="277" y="272"/>
                  <a:pt x="277" y="271"/>
                  <a:pt x="276" y="271"/>
                </a:cubicBezTo>
                <a:close/>
                <a:moveTo>
                  <a:pt x="230" y="269"/>
                </a:moveTo>
                <a:cubicBezTo>
                  <a:pt x="228" y="272"/>
                  <a:pt x="225" y="275"/>
                  <a:pt x="221" y="279"/>
                </a:cubicBezTo>
                <a:cubicBezTo>
                  <a:pt x="217" y="283"/>
                  <a:pt x="213" y="287"/>
                  <a:pt x="209" y="293"/>
                </a:cubicBezTo>
                <a:cubicBezTo>
                  <a:pt x="204" y="298"/>
                  <a:pt x="201" y="303"/>
                  <a:pt x="200" y="307"/>
                </a:cubicBezTo>
                <a:cubicBezTo>
                  <a:pt x="199" y="311"/>
                  <a:pt x="198" y="315"/>
                  <a:pt x="198" y="317"/>
                </a:cubicBezTo>
                <a:cubicBezTo>
                  <a:pt x="199" y="320"/>
                  <a:pt x="200" y="322"/>
                  <a:pt x="202" y="326"/>
                </a:cubicBezTo>
                <a:cubicBezTo>
                  <a:pt x="204" y="329"/>
                  <a:pt x="207" y="333"/>
                  <a:pt x="211" y="338"/>
                </a:cubicBezTo>
                <a:cubicBezTo>
                  <a:pt x="215" y="343"/>
                  <a:pt x="218" y="347"/>
                  <a:pt x="222" y="351"/>
                </a:cubicBezTo>
                <a:cubicBezTo>
                  <a:pt x="225" y="355"/>
                  <a:pt x="228" y="358"/>
                  <a:pt x="230" y="360"/>
                </a:cubicBezTo>
                <a:lnTo>
                  <a:pt x="237" y="358"/>
                </a:lnTo>
                <a:lnTo>
                  <a:pt x="239" y="356"/>
                </a:lnTo>
                <a:cubicBezTo>
                  <a:pt x="239" y="354"/>
                  <a:pt x="239" y="352"/>
                  <a:pt x="237" y="348"/>
                </a:cubicBezTo>
                <a:cubicBezTo>
                  <a:pt x="235" y="345"/>
                  <a:pt x="233" y="341"/>
                  <a:pt x="229" y="337"/>
                </a:cubicBezTo>
                <a:cubicBezTo>
                  <a:pt x="225" y="333"/>
                  <a:pt x="222" y="329"/>
                  <a:pt x="219" y="326"/>
                </a:cubicBezTo>
                <a:cubicBezTo>
                  <a:pt x="217" y="322"/>
                  <a:pt x="215" y="320"/>
                  <a:pt x="213" y="317"/>
                </a:cubicBezTo>
                <a:lnTo>
                  <a:pt x="213" y="312"/>
                </a:lnTo>
                <a:lnTo>
                  <a:pt x="213" y="310"/>
                </a:lnTo>
                <a:cubicBezTo>
                  <a:pt x="214" y="308"/>
                  <a:pt x="216" y="306"/>
                  <a:pt x="218" y="303"/>
                </a:cubicBezTo>
                <a:cubicBezTo>
                  <a:pt x="221" y="300"/>
                  <a:pt x="224" y="296"/>
                  <a:pt x="227" y="292"/>
                </a:cubicBezTo>
                <a:cubicBezTo>
                  <a:pt x="231" y="288"/>
                  <a:pt x="234" y="285"/>
                  <a:pt x="236" y="282"/>
                </a:cubicBezTo>
                <a:cubicBezTo>
                  <a:pt x="239" y="279"/>
                  <a:pt x="240" y="277"/>
                  <a:pt x="241" y="275"/>
                </a:cubicBezTo>
                <a:lnTo>
                  <a:pt x="237" y="269"/>
                </a:lnTo>
                <a:cubicBezTo>
                  <a:pt x="237" y="269"/>
                  <a:pt x="236" y="269"/>
                  <a:pt x="235" y="269"/>
                </a:cubicBezTo>
                <a:cubicBezTo>
                  <a:pt x="235" y="268"/>
                  <a:pt x="234" y="268"/>
                  <a:pt x="233" y="269"/>
                </a:cubicBezTo>
                <a:cubicBezTo>
                  <a:pt x="232" y="269"/>
                  <a:pt x="232" y="269"/>
                  <a:pt x="231" y="269"/>
                </a:cubicBezTo>
                <a:cubicBezTo>
                  <a:pt x="231" y="269"/>
                  <a:pt x="230" y="269"/>
                  <a:pt x="230" y="269"/>
                </a:cubicBezTo>
                <a:close/>
                <a:moveTo>
                  <a:pt x="159" y="249"/>
                </a:moveTo>
                <a:lnTo>
                  <a:pt x="159" y="253"/>
                </a:lnTo>
                <a:cubicBezTo>
                  <a:pt x="159" y="253"/>
                  <a:pt x="160" y="253"/>
                  <a:pt x="160" y="253"/>
                </a:cubicBezTo>
                <a:cubicBezTo>
                  <a:pt x="160" y="254"/>
                  <a:pt x="160" y="254"/>
                  <a:pt x="161" y="254"/>
                </a:cubicBezTo>
                <a:cubicBezTo>
                  <a:pt x="161" y="255"/>
                  <a:pt x="162" y="255"/>
                  <a:pt x="162" y="255"/>
                </a:cubicBezTo>
                <a:cubicBezTo>
                  <a:pt x="162" y="256"/>
                  <a:pt x="163" y="256"/>
                  <a:pt x="163" y="256"/>
                </a:cubicBezTo>
                <a:lnTo>
                  <a:pt x="275" y="256"/>
                </a:lnTo>
                <a:lnTo>
                  <a:pt x="278" y="253"/>
                </a:lnTo>
                <a:lnTo>
                  <a:pt x="278" y="249"/>
                </a:lnTo>
                <a:cubicBezTo>
                  <a:pt x="278" y="249"/>
                  <a:pt x="278" y="248"/>
                  <a:pt x="277" y="248"/>
                </a:cubicBezTo>
                <a:cubicBezTo>
                  <a:pt x="277" y="247"/>
                  <a:pt x="276" y="247"/>
                  <a:pt x="275" y="246"/>
                </a:cubicBezTo>
                <a:cubicBezTo>
                  <a:pt x="275" y="245"/>
                  <a:pt x="274" y="245"/>
                  <a:pt x="274" y="244"/>
                </a:cubicBezTo>
                <a:cubicBezTo>
                  <a:pt x="273" y="244"/>
                  <a:pt x="273" y="244"/>
                  <a:pt x="273" y="243"/>
                </a:cubicBezTo>
                <a:cubicBezTo>
                  <a:pt x="272" y="243"/>
                  <a:pt x="272" y="243"/>
                  <a:pt x="271" y="243"/>
                </a:cubicBezTo>
                <a:cubicBezTo>
                  <a:pt x="271" y="243"/>
                  <a:pt x="270" y="243"/>
                  <a:pt x="269" y="243"/>
                </a:cubicBezTo>
                <a:cubicBezTo>
                  <a:pt x="268" y="243"/>
                  <a:pt x="267" y="243"/>
                  <a:pt x="267" y="243"/>
                </a:cubicBezTo>
                <a:cubicBezTo>
                  <a:pt x="266" y="243"/>
                  <a:pt x="266" y="243"/>
                  <a:pt x="265" y="243"/>
                </a:cubicBezTo>
                <a:lnTo>
                  <a:pt x="169" y="243"/>
                </a:lnTo>
                <a:cubicBezTo>
                  <a:pt x="168" y="243"/>
                  <a:pt x="167" y="243"/>
                  <a:pt x="166" y="243"/>
                </a:cubicBezTo>
                <a:cubicBezTo>
                  <a:pt x="165" y="243"/>
                  <a:pt x="165" y="243"/>
                  <a:pt x="163" y="244"/>
                </a:cubicBezTo>
                <a:cubicBezTo>
                  <a:pt x="162" y="244"/>
                  <a:pt x="161" y="245"/>
                  <a:pt x="161" y="246"/>
                </a:cubicBezTo>
                <a:cubicBezTo>
                  <a:pt x="160" y="247"/>
                  <a:pt x="160" y="248"/>
                  <a:pt x="159" y="249"/>
                </a:cubicBezTo>
                <a:close/>
                <a:moveTo>
                  <a:pt x="159" y="373"/>
                </a:moveTo>
                <a:lnTo>
                  <a:pt x="159" y="381"/>
                </a:lnTo>
                <a:lnTo>
                  <a:pt x="161" y="384"/>
                </a:lnTo>
                <a:cubicBezTo>
                  <a:pt x="162" y="384"/>
                  <a:pt x="163" y="384"/>
                  <a:pt x="164" y="384"/>
                </a:cubicBezTo>
                <a:cubicBezTo>
                  <a:pt x="165" y="384"/>
                  <a:pt x="166" y="384"/>
                  <a:pt x="167" y="384"/>
                </a:cubicBezTo>
                <a:cubicBezTo>
                  <a:pt x="168" y="384"/>
                  <a:pt x="169" y="384"/>
                  <a:pt x="170" y="384"/>
                </a:cubicBezTo>
                <a:cubicBezTo>
                  <a:pt x="171" y="384"/>
                  <a:pt x="172" y="384"/>
                  <a:pt x="172" y="384"/>
                </a:cubicBezTo>
                <a:lnTo>
                  <a:pt x="211" y="384"/>
                </a:lnTo>
                <a:lnTo>
                  <a:pt x="210" y="427"/>
                </a:lnTo>
                <a:lnTo>
                  <a:pt x="211" y="438"/>
                </a:lnTo>
                <a:lnTo>
                  <a:pt x="210" y="444"/>
                </a:lnTo>
                <a:cubicBezTo>
                  <a:pt x="207" y="444"/>
                  <a:pt x="203" y="444"/>
                  <a:pt x="199" y="444"/>
                </a:cubicBezTo>
                <a:cubicBezTo>
                  <a:pt x="195" y="445"/>
                  <a:pt x="190" y="445"/>
                  <a:pt x="185" y="445"/>
                </a:cubicBezTo>
                <a:cubicBezTo>
                  <a:pt x="179" y="445"/>
                  <a:pt x="174" y="445"/>
                  <a:pt x="170" y="445"/>
                </a:cubicBezTo>
                <a:cubicBezTo>
                  <a:pt x="166" y="445"/>
                  <a:pt x="162" y="445"/>
                  <a:pt x="159" y="446"/>
                </a:cubicBezTo>
                <a:lnTo>
                  <a:pt x="159" y="449"/>
                </a:lnTo>
                <a:cubicBezTo>
                  <a:pt x="159" y="450"/>
                  <a:pt x="159" y="450"/>
                  <a:pt x="159" y="451"/>
                </a:cubicBezTo>
                <a:cubicBezTo>
                  <a:pt x="159" y="452"/>
                  <a:pt x="160" y="453"/>
                  <a:pt x="160" y="454"/>
                </a:cubicBezTo>
                <a:cubicBezTo>
                  <a:pt x="161" y="455"/>
                  <a:pt x="161" y="456"/>
                  <a:pt x="162" y="457"/>
                </a:cubicBezTo>
                <a:cubicBezTo>
                  <a:pt x="163" y="458"/>
                  <a:pt x="164" y="458"/>
                  <a:pt x="165" y="459"/>
                </a:cubicBezTo>
                <a:lnTo>
                  <a:pt x="267" y="459"/>
                </a:lnTo>
                <a:cubicBezTo>
                  <a:pt x="268" y="459"/>
                  <a:pt x="268" y="458"/>
                  <a:pt x="269" y="458"/>
                </a:cubicBezTo>
                <a:cubicBezTo>
                  <a:pt x="270" y="458"/>
                  <a:pt x="271" y="458"/>
                  <a:pt x="272" y="458"/>
                </a:cubicBezTo>
                <a:cubicBezTo>
                  <a:pt x="273" y="457"/>
                  <a:pt x="274" y="457"/>
                  <a:pt x="274" y="457"/>
                </a:cubicBezTo>
                <a:cubicBezTo>
                  <a:pt x="275" y="457"/>
                  <a:pt x="276" y="457"/>
                  <a:pt x="276" y="457"/>
                </a:cubicBezTo>
                <a:lnTo>
                  <a:pt x="278" y="453"/>
                </a:lnTo>
                <a:lnTo>
                  <a:pt x="278" y="447"/>
                </a:lnTo>
                <a:cubicBezTo>
                  <a:pt x="278" y="447"/>
                  <a:pt x="277" y="446"/>
                  <a:pt x="276" y="446"/>
                </a:cubicBezTo>
                <a:cubicBezTo>
                  <a:pt x="275" y="445"/>
                  <a:pt x="274" y="444"/>
                  <a:pt x="273" y="444"/>
                </a:cubicBezTo>
                <a:cubicBezTo>
                  <a:pt x="271" y="444"/>
                  <a:pt x="270" y="444"/>
                  <a:pt x="269" y="444"/>
                </a:cubicBezTo>
                <a:cubicBezTo>
                  <a:pt x="269" y="444"/>
                  <a:pt x="268" y="444"/>
                  <a:pt x="267" y="444"/>
                </a:cubicBezTo>
                <a:lnTo>
                  <a:pt x="224" y="444"/>
                </a:lnTo>
                <a:lnTo>
                  <a:pt x="226" y="384"/>
                </a:lnTo>
                <a:cubicBezTo>
                  <a:pt x="229" y="384"/>
                  <a:pt x="233" y="384"/>
                  <a:pt x="237" y="385"/>
                </a:cubicBezTo>
                <a:cubicBezTo>
                  <a:pt x="241" y="385"/>
                  <a:pt x="246" y="385"/>
                  <a:pt x="251" y="386"/>
                </a:cubicBezTo>
                <a:cubicBezTo>
                  <a:pt x="257" y="386"/>
                  <a:pt x="262" y="386"/>
                  <a:pt x="266" y="386"/>
                </a:cubicBezTo>
                <a:cubicBezTo>
                  <a:pt x="270" y="385"/>
                  <a:pt x="274" y="385"/>
                  <a:pt x="276" y="384"/>
                </a:cubicBezTo>
                <a:lnTo>
                  <a:pt x="278" y="377"/>
                </a:lnTo>
                <a:cubicBezTo>
                  <a:pt x="278" y="377"/>
                  <a:pt x="278" y="376"/>
                  <a:pt x="277" y="376"/>
                </a:cubicBezTo>
                <a:cubicBezTo>
                  <a:pt x="277" y="375"/>
                  <a:pt x="277" y="375"/>
                  <a:pt x="276" y="374"/>
                </a:cubicBezTo>
                <a:cubicBezTo>
                  <a:pt x="276" y="373"/>
                  <a:pt x="276" y="373"/>
                  <a:pt x="275" y="372"/>
                </a:cubicBezTo>
                <a:cubicBezTo>
                  <a:pt x="275" y="372"/>
                  <a:pt x="275" y="372"/>
                  <a:pt x="275" y="371"/>
                </a:cubicBezTo>
                <a:lnTo>
                  <a:pt x="226" y="371"/>
                </a:lnTo>
                <a:cubicBezTo>
                  <a:pt x="226" y="371"/>
                  <a:pt x="225" y="371"/>
                  <a:pt x="224" y="371"/>
                </a:cubicBezTo>
                <a:cubicBezTo>
                  <a:pt x="223" y="371"/>
                  <a:pt x="222" y="371"/>
                  <a:pt x="221" y="371"/>
                </a:cubicBezTo>
                <a:cubicBezTo>
                  <a:pt x="220" y="371"/>
                  <a:pt x="219" y="371"/>
                  <a:pt x="218" y="371"/>
                </a:cubicBezTo>
                <a:cubicBezTo>
                  <a:pt x="218" y="371"/>
                  <a:pt x="217" y="371"/>
                  <a:pt x="217" y="371"/>
                </a:cubicBezTo>
                <a:lnTo>
                  <a:pt x="163" y="371"/>
                </a:lnTo>
                <a:lnTo>
                  <a:pt x="159" y="373"/>
                </a:lnTo>
                <a:close/>
                <a:moveTo>
                  <a:pt x="191" y="269"/>
                </a:moveTo>
                <a:cubicBezTo>
                  <a:pt x="189" y="271"/>
                  <a:pt x="185" y="274"/>
                  <a:pt x="181" y="278"/>
                </a:cubicBezTo>
                <a:cubicBezTo>
                  <a:pt x="177" y="282"/>
                  <a:pt x="172" y="287"/>
                  <a:pt x="168" y="293"/>
                </a:cubicBezTo>
                <a:cubicBezTo>
                  <a:pt x="163" y="299"/>
                  <a:pt x="160" y="304"/>
                  <a:pt x="159" y="308"/>
                </a:cubicBezTo>
                <a:cubicBezTo>
                  <a:pt x="159" y="313"/>
                  <a:pt x="159" y="317"/>
                  <a:pt x="159" y="319"/>
                </a:cubicBezTo>
                <a:cubicBezTo>
                  <a:pt x="160" y="322"/>
                  <a:pt x="161" y="324"/>
                  <a:pt x="163" y="328"/>
                </a:cubicBezTo>
                <a:cubicBezTo>
                  <a:pt x="165" y="331"/>
                  <a:pt x="168" y="336"/>
                  <a:pt x="172" y="340"/>
                </a:cubicBezTo>
                <a:cubicBezTo>
                  <a:pt x="177" y="345"/>
                  <a:pt x="180" y="349"/>
                  <a:pt x="183" y="353"/>
                </a:cubicBezTo>
                <a:cubicBezTo>
                  <a:pt x="187" y="356"/>
                  <a:pt x="189" y="358"/>
                  <a:pt x="191" y="360"/>
                </a:cubicBezTo>
                <a:cubicBezTo>
                  <a:pt x="192" y="360"/>
                  <a:pt x="192" y="360"/>
                  <a:pt x="193" y="359"/>
                </a:cubicBezTo>
                <a:cubicBezTo>
                  <a:pt x="194" y="359"/>
                  <a:pt x="195" y="359"/>
                  <a:pt x="196" y="358"/>
                </a:cubicBezTo>
                <a:cubicBezTo>
                  <a:pt x="197" y="358"/>
                  <a:pt x="197" y="358"/>
                  <a:pt x="198" y="357"/>
                </a:cubicBezTo>
                <a:cubicBezTo>
                  <a:pt x="199" y="357"/>
                  <a:pt x="200" y="357"/>
                  <a:pt x="200" y="356"/>
                </a:cubicBezTo>
                <a:lnTo>
                  <a:pt x="200" y="351"/>
                </a:lnTo>
                <a:lnTo>
                  <a:pt x="172" y="319"/>
                </a:lnTo>
                <a:cubicBezTo>
                  <a:pt x="172" y="317"/>
                  <a:pt x="173" y="314"/>
                  <a:pt x="174" y="310"/>
                </a:cubicBezTo>
                <a:cubicBezTo>
                  <a:pt x="176" y="306"/>
                  <a:pt x="179" y="302"/>
                  <a:pt x="183" y="297"/>
                </a:cubicBezTo>
                <a:cubicBezTo>
                  <a:pt x="187" y="292"/>
                  <a:pt x="191" y="288"/>
                  <a:pt x="194" y="284"/>
                </a:cubicBezTo>
                <a:cubicBezTo>
                  <a:pt x="197" y="280"/>
                  <a:pt x="199" y="277"/>
                  <a:pt x="200" y="275"/>
                </a:cubicBezTo>
                <a:cubicBezTo>
                  <a:pt x="200" y="275"/>
                  <a:pt x="200" y="274"/>
                  <a:pt x="200" y="274"/>
                </a:cubicBezTo>
                <a:cubicBezTo>
                  <a:pt x="200" y="273"/>
                  <a:pt x="200" y="273"/>
                  <a:pt x="200" y="272"/>
                </a:cubicBezTo>
                <a:cubicBezTo>
                  <a:pt x="200" y="271"/>
                  <a:pt x="200" y="271"/>
                  <a:pt x="199" y="270"/>
                </a:cubicBezTo>
                <a:cubicBezTo>
                  <a:pt x="199" y="270"/>
                  <a:pt x="199" y="270"/>
                  <a:pt x="198" y="269"/>
                </a:cubicBezTo>
                <a:lnTo>
                  <a:pt x="193" y="267"/>
                </a:lnTo>
                <a:cubicBezTo>
                  <a:pt x="193" y="267"/>
                  <a:pt x="192" y="267"/>
                  <a:pt x="192" y="267"/>
                </a:cubicBezTo>
                <a:cubicBezTo>
                  <a:pt x="192" y="267"/>
                  <a:pt x="191" y="267"/>
                  <a:pt x="191" y="268"/>
                </a:cubicBezTo>
                <a:cubicBezTo>
                  <a:pt x="191" y="268"/>
                  <a:pt x="191" y="268"/>
                  <a:pt x="191" y="268"/>
                </a:cubicBezTo>
                <a:cubicBezTo>
                  <a:pt x="191" y="269"/>
                  <a:pt x="191" y="269"/>
                  <a:pt x="191" y="269"/>
                </a:cubicBezTo>
                <a:close/>
                <a:moveTo>
                  <a:pt x="80" y="330"/>
                </a:moveTo>
                <a:cubicBezTo>
                  <a:pt x="80" y="330"/>
                  <a:pt x="80" y="330"/>
                  <a:pt x="80" y="329"/>
                </a:cubicBezTo>
                <a:cubicBezTo>
                  <a:pt x="80" y="329"/>
                  <a:pt x="80" y="328"/>
                  <a:pt x="81" y="328"/>
                </a:cubicBezTo>
                <a:cubicBezTo>
                  <a:pt x="82" y="327"/>
                  <a:pt x="82" y="327"/>
                  <a:pt x="83" y="326"/>
                </a:cubicBezTo>
                <a:cubicBezTo>
                  <a:pt x="84" y="326"/>
                  <a:pt x="85" y="325"/>
                  <a:pt x="85" y="325"/>
                </a:cubicBezTo>
                <a:lnTo>
                  <a:pt x="133" y="327"/>
                </a:lnTo>
                <a:cubicBezTo>
                  <a:pt x="133" y="327"/>
                  <a:pt x="134" y="327"/>
                  <a:pt x="134" y="327"/>
                </a:cubicBezTo>
                <a:cubicBezTo>
                  <a:pt x="134" y="327"/>
                  <a:pt x="134" y="327"/>
                  <a:pt x="135" y="328"/>
                </a:cubicBezTo>
                <a:cubicBezTo>
                  <a:pt x="135" y="328"/>
                  <a:pt x="136" y="329"/>
                  <a:pt x="136" y="329"/>
                </a:cubicBezTo>
                <a:cubicBezTo>
                  <a:pt x="137" y="330"/>
                  <a:pt x="137" y="330"/>
                  <a:pt x="137" y="330"/>
                </a:cubicBezTo>
                <a:cubicBezTo>
                  <a:pt x="137" y="331"/>
                  <a:pt x="137" y="331"/>
                  <a:pt x="137" y="332"/>
                </a:cubicBezTo>
                <a:cubicBezTo>
                  <a:pt x="137" y="333"/>
                  <a:pt x="137" y="333"/>
                  <a:pt x="136" y="334"/>
                </a:cubicBezTo>
                <a:cubicBezTo>
                  <a:pt x="136" y="336"/>
                  <a:pt x="136" y="337"/>
                  <a:pt x="136" y="337"/>
                </a:cubicBezTo>
                <a:cubicBezTo>
                  <a:pt x="135" y="338"/>
                  <a:pt x="135" y="339"/>
                  <a:pt x="135" y="340"/>
                </a:cubicBezTo>
                <a:cubicBezTo>
                  <a:pt x="135" y="340"/>
                  <a:pt x="134" y="340"/>
                  <a:pt x="133" y="341"/>
                </a:cubicBezTo>
                <a:cubicBezTo>
                  <a:pt x="132" y="341"/>
                  <a:pt x="132" y="341"/>
                  <a:pt x="131" y="341"/>
                </a:cubicBezTo>
                <a:cubicBezTo>
                  <a:pt x="130" y="342"/>
                  <a:pt x="129" y="342"/>
                  <a:pt x="128" y="342"/>
                </a:cubicBezTo>
                <a:cubicBezTo>
                  <a:pt x="127" y="342"/>
                  <a:pt x="127" y="342"/>
                  <a:pt x="126" y="342"/>
                </a:cubicBezTo>
                <a:lnTo>
                  <a:pt x="85" y="342"/>
                </a:lnTo>
                <a:cubicBezTo>
                  <a:pt x="85" y="341"/>
                  <a:pt x="85" y="341"/>
                  <a:pt x="84" y="340"/>
                </a:cubicBezTo>
                <a:cubicBezTo>
                  <a:pt x="84" y="340"/>
                  <a:pt x="83" y="339"/>
                  <a:pt x="82" y="339"/>
                </a:cubicBezTo>
                <a:cubicBezTo>
                  <a:pt x="82" y="338"/>
                  <a:pt x="81" y="338"/>
                  <a:pt x="81" y="337"/>
                </a:cubicBezTo>
                <a:cubicBezTo>
                  <a:pt x="80" y="337"/>
                  <a:pt x="80" y="336"/>
                  <a:pt x="80" y="336"/>
                </a:cubicBezTo>
                <a:lnTo>
                  <a:pt x="80" y="330"/>
                </a:lnTo>
                <a:close/>
                <a:moveTo>
                  <a:pt x="80" y="280"/>
                </a:moveTo>
                <a:cubicBezTo>
                  <a:pt x="80" y="280"/>
                  <a:pt x="80" y="279"/>
                  <a:pt x="80" y="278"/>
                </a:cubicBezTo>
                <a:cubicBezTo>
                  <a:pt x="80" y="277"/>
                  <a:pt x="80" y="276"/>
                  <a:pt x="80" y="275"/>
                </a:cubicBezTo>
                <a:cubicBezTo>
                  <a:pt x="80" y="274"/>
                  <a:pt x="81" y="273"/>
                  <a:pt x="82" y="272"/>
                </a:cubicBezTo>
                <a:cubicBezTo>
                  <a:pt x="82" y="272"/>
                  <a:pt x="83" y="271"/>
                  <a:pt x="83" y="271"/>
                </a:cubicBezTo>
                <a:cubicBezTo>
                  <a:pt x="86" y="271"/>
                  <a:pt x="90" y="271"/>
                  <a:pt x="94" y="271"/>
                </a:cubicBezTo>
                <a:cubicBezTo>
                  <a:pt x="98" y="271"/>
                  <a:pt x="103" y="271"/>
                  <a:pt x="109" y="271"/>
                </a:cubicBezTo>
                <a:cubicBezTo>
                  <a:pt x="115" y="271"/>
                  <a:pt x="120" y="272"/>
                  <a:pt x="125" y="272"/>
                </a:cubicBezTo>
                <a:cubicBezTo>
                  <a:pt x="129" y="272"/>
                  <a:pt x="133" y="273"/>
                  <a:pt x="135" y="273"/>
                </a:cubicBezTo>
                <a:lnTo>
                  <a:pt x="139" y="279"/>
                </a:lnTo>
                <a:lnTo>
                  <a:pt x="137" y="284"/>
                </a:lnTo>
                <a:cubicBezTo>
                  <a:pt x="134" y="285"/>
                  <a:pt x="130" y="285"/>
                  <a:pt x="126" y="285"/>
                </a:cubicBezTo>
                <a:cubicBezTo>
                  <a:pt x="121" y="286"/>
                  <a:pt x="116" y="286"/>
                  <a:pt x="110" y="285"/>
                </a:cubicBezTo>
                <a:cubicBezTo>
                  <a:pt x="104" y="285"/>
                  <a:pt x="99" y="285"/>
                  <a:pt x="95" y="285"/>
                </a:cubicBezTo>
                <a:cubicBezTo>
                  <a:pt x="90" y="284"/>
                  <a:pt x="86" y="284"/>
                  <a:pt x="83" y="284"/>
                </a:cubicBezTo>
                <a:cubicBezTo>
                  <a:pt x="83" y="284"/>
                  <a:pt x="83" y="283"/>
                  <a:pt x="82" y="283"/>
                </a:cubicBezTo>
                <a:cubicBezTo>
                  <a:pt x="82" y="283"/>
                  <a:pt x="81" y="283"/>
                  <a:pt x="81" y="282"/>
                </a:cubicBezTo>
                <a:cubicBezTo>
                  <a:pt x="80" y="282"/>
                  <a:pt x="80" y="282"/>
                  <a:pt x="80" y="281"/>
                </a:cubicBezTo>
                <a:cubicBezTo>
                  <a:pt x="80" y="281"/>
                  <a:pt x="80" y="281"/>
                  <a:pt x="80" y="280"/>
                </a:cubicBezTo>
                <a:close/>
                <a:moveTo>
                  <a:pt x="72" y="420"/>
                </a:moveTo>
                <a:cubicBezTo>
                  <a:pt x="73" y="421"/>
                  <a:pt x="72" y="424"/>
                  <a:pt x="72" y="427"/>
                </a:cubicBezTo>
                <a:cubicBezTo>
                  <a:pt x="72" y="429"/>
                  <a:pt x="71" y="433"/>
                  <a:pt x="69" y="436"/>
                </a:cubicBezTo>
                <a:cubicBezTo>
                  <a:pt x="68" y="440"/>
                  <a:pt x="67" y="443"/>
                  <a:pt x="66" y="446"/>
                </a:cubicBezTo>
                <a:cubicBezTo>
                  <a:pt x="65" y="449"/>
                  <a:pt x="65" y="451"/>
                  <a:pt x="65" y="453"/>
                </a:cubicBezTo>
                <a:lnTo>
                  <a:pt x="67" y="457"/>
                </a:lnTo>
                <a:cubicBezTo>
                  <a:pt x="67" y="457"/>
                  <a:pt x="67" y="457"/>
                  <a:pt x="68" y="457"/>
                </a:cubicBezTo>
                <a:cubicBezTo>
                  <a:pt x="68" y="457"/>
                  <a:pt x="69" y="457"/>
                  <a:pt x="69" y="457"/>
                </a:cubicBezTo>
                <a:cubicBezTo>
                  <a:pt x="70" y="457"/>
                  <a:pt x="71" y="457"/>
                  <a:pt x="71" y="457"/>
                </a:cubicBezTo>
                <a:cubicBezTo>
                  <a:pt x="72" y="457"/>
                  <a:pt x="72" y="457"/>
                  <a:pt x="72" y="457"/>
                </a:cubicBezTo>
                <a:cubicBezTo>
                  <a:pt x="74" y="455"/>
                  <a:pt x="76" y="454"/>
                  <a:pt x="78" y="452"/>
                </a:cubicBezTo>
                <a:cubicBezTo>
                  <a:pt x="80" y="449"/>
                  <a:pt x="82" y="447"/>
                  <a:pt x="83" y="443"/>
                </a:cubicBezTo>
                <a:cubicBezTo>
                  <a:pt x="85" y="440"/>
                  <a:pt x="85" y="437"/>
                  <a:pt x="86" y="435"/>
                </a:cubicBezTo>
                <a:cubicBezTo>
                  <a:pt x="86" y="432"/>
                  <a:pt x="87" y="430"/>
                  <a:pt x="87" y="429"/>
                </a:cubicBezTo>
                <a:cubicBezTo>
                  <a:pt x="87" y="427"/>
                  <a:pt x="87" y="424"/>
                  <a:pt x="87" y="421"/>
                </a:cubicBezTo>
                <a:cubicBezTo>
                  <a:pt x="87" y="417"/>
                  <a:pt x="86" y="414"/>
                  <a:pt x="85" y="409"/>
                </a:cubicBezTo>
                <a:cubicBezTo>
                  <a:pt x="84" y="405"/>
                  <a:pt x="82" y="401"/>
                  <a:pt x="82" y="398"/>
                </a:cubicBezTo>
                <a:cubicBezTo>
                  <a:pt x="81" y="395"/>
                  <a:pt x="80" y="392"/>
                  <a:pt x="80" y="390"/>
                </a:cubicBezTo>
                <a:cubicBezTo>
                  <a:pt x="80" y="388"/>
                  <a:pt x="81" y="386"/>
                  <a:pt x="83" y="384"/>
                </a:cubicBezTo>
                <a:cubicBezTo>
                  <a:pt x="84" y="382"/>
                  <a:pt x="86" y="381"/>
                  <a:pt x="88" y="380"/>
                </a:cubicBezTo>
                <a:cubicBezTo>
                  <a:pt x="91" y="380"/>
                  <a:pt x="93" y="379"/>
                  <a:pt x="95" y="380"/>
                </a:cubicBezTo>
                <a:cubicBezTo>
                  <a:pt x="97" y="380"/>
                  <a:pt x="99" y="380"/>
                  <a:pt x="100" y="381"/>
                </a:cubicBezTo>
                <a:lnTo>
                  <a:pt x="100" y="421"/>
                </a:lnTo>
                <a:cubicBezTo>
                  <a:pt x="100" y="422"/>
                  <a:pt x="100" y="423"/>
                  <a:pt x="100" y="424"/>
                </a:cubicBezTo>
                <a:cubicBezTo>
                  <a:pt x="100" y="424"/>
                  <a:pt x="100" y="425"/>
                  <a:pt x="100" y="426"/>
                </a:cubicBezTo>
                <a:cubicBezTo>
                  <a:pt x="100" y="427"/>
                  <a:pt x="100" y="428"/>
                  <a:pt x="100" y="429"/>
                </a:cubicBezTo>
                <a:cubicBezTo>
                  <a:pt x="100" y="429"/>
                  <a:pt x="100" y="430"/>
                  <a:pt x="100" y="431"/>
                </a:cubicBezTo>
                <a:lnTo>
                  <a:pt x="100" y="451"/>
                </a:lnTo>
                <a:lnTo>
                  <a:pt x="102" y="455"/>
                </a:lnTo>
                <a:lnTo>
                  <a:pt x="108" y="459"/>
                </a:lnTo>
                <a:cubicBezTo>
                  <a:pt x="108" y="458"/>
                  <a:pt x="108" y="458"/>
                  <a:pt x="109" y="457"/>
                </a:cubicBezTo>
                <a:cubicBezTo>
                  <a:pt x="109" y="457"/>
                  <a:pt x="110" y="456"/>
                  <a:pt x="111" y="456"/>
                </a:cubicBezTo>
                <a:cubicBezTo>
                  <a:pt x="112" y="455"/>
                  <a:pt x="113" y="454"/>
                  <a:pt x="114" y="453"/>
                </a:cubicBezTo>
                <a:cubicBezTo>
                  <a:pt x="114" y="452"/>
                  <a:pt x="115" y="452"/>
                  <a:pt x="115" y="451"/>
                </a:cubicBezTo>
                <a:cubicBezTo>
                  <a:pt x="115" y="447"/>
                  <a:pt x="114" y="443"/>
                  <a:pt x="114" y="437"/>
                </a:cubicBezTo>
                <a:cubicBezTo>
                  <a:pt x="114" y="431"/>
                  <a:pt x="115" y="425"/>
                  <a:pt x="115" y="417"/>
                </a:cubicBezTo>
                <a:cubicBezTo>
                  <a:pt x="116" y="409"/>
                  <a:pt x="116" y="402"/>
                  <a:pt x="116" y="397"/>
                </a:cubicBezTo>
                <a:cubicBezTo>
                  <a:pt x="117" y="391"/>
                  <a:pt x="117" y="386"/>
                  <a:pt x="117" y="382"/>
                </a:cubicBezTo>
                <a:lnTo>
                  <a:pt x="133" y="382"/>
                </a:lnTo>
                <a:cubicBezTo>
                  <a:pt x="134" y="383"/>
                  <a:pt x="134" y="383"/>
                  <a:pt x="134" y="384"/>
                </a:cubicBezTo>
                <a:cubicBezTo>
                  <a:pt x="135" y="384"/>
                  <a:pt x="135" y="385"/>
                  <a:pt x="135" y="386"/>
                </a:cubicBezTo>
                <a:cubicBezTo>
                  <a:pt x="136" y="387"/>
                  <a:pt x="136" y="388"/>
                  <a:pt x="136" y="389"/>
                </a:cubicBezTo>
                <a:cubicBezTo>
                  <a:pt x="137" y="389"/>
                  <a:pt x="137" y="390"/>
                  <a:pt x="137" y="390"/>
                </a:cubicBezTo>
                <a:cubicBezTo>
                  <a:pt x="137" y="392"/>
                  <a:pt x="136" y="395"/>
                  <a:pt x="135" y="398"/>
                </a:cubicBezTo>
                <a:cubicBezTo>
                  <a:pt x="134" y="401"/>
                  <a:pt x="133" y="404"/>
                  <a:pt x="131" y="408"/>
                </a:cubicBezTo>
                <a:cubicBezTo>
                  <a:pt x="130" y="412"/>
                  <a:pt x="129" y="416"/>
                  <a:pt x="129" y="419"/>
                </a:cubicBezTo>
                <a:cubicBezTo>
                  <a:pt x="129" y="422"/>
                  <a:pt x="129" y="425"/>
                  <a:pt x="130" y="427"/>
                </a:cubicBezTo>
                <a:cubicBezTo>
                  <a:pt x="130" y="429"/>
                  <a:pt x="130" y="431"/>
                  <a:pt x="131" y="433"/>
                </a:cubicBezTo>
                <a:cubicBezTo>
                  <a:pt x="131" y="436"/>
                  <a:pt x="132" y="439"/>
                  <a:pt x="133" y="443"/>
                </a:cubicBezTo>
                <a:cubicBezTo>
                  <a:pt x="134" y="447"/>
                  <a:pt x="135" y="450"/>
                  <a:pt x="137" y="452"/>
                </a:cubicBezTo>
                <a:cubicBezTo>
                  <a:pt x="139" y="455"/>
                  <a:pt x="141" y="457"/>
                  <a:pt x="143" y="459"/>
                </a:cubicBezTo>
                <a:cubicBezTo>
                  <a:pt x="143" y="458"/>
                  <a:pt x="143" y="458"/>
                  <a:pt x="144" y="458"/>
                </a:cubicBezTo>
                <a:cubicBezTo>
                  <a:pt x="144" y="457"/>
                  <a:pt x="145" y="457"/>
                  <a:pt x="146" y="457"/>
                </a:cubicBezTo>
                <a:cubicBezTo>
                  <a:pt x="146" y="457"/>
                  <a:pt x="147" y="457"/>
                  <a:pt x="147" y="457"/>
                </a:cubicBezTo>
                <a:cubicBezTo>
                  <a:pt x="148" y="457"/>
                  <a:pt x="148" y="457"/>
                  <a:pt x="148" y="457"/>
                </a:cubicBezTo>
                <a:lnTo>
                  <a:pt x="150" y="451"/>
                </a:lnTo>
                <a:cubicBezTo>
                  <a:pt x="150" y="451"/>
                  <a:pt x="150" y="450"/>
                  <a:pt x="150" y="450"/>
                </a:cubicBezTo>
                <a:cubicBezTo>
                  <a:pt x="150" y="449"/>
                  <a:pt x="150" y="448"/>
                  <a:pt x="149" y="447"/>
                </a:cubicBezTo>
                <a:cubicBezTo>
                  <a:pt x="149" y="446"/>
                  <a:pt x="149" y="445"/>
                  <a:pt x="149" y="444"/>
                </a:cubicBezTo>
                <a:cubicBezTo>
                  <a:pt x="148" y="443"/>
                  <a:pt x="148" y="442"/>
                  <a:pt x="148" y="442"/>
                </a:cubicBezTo>
                <a:cubicBezTo>
                  <a:pt x="147" y="439"/>
                  <a:pt x="146" y="436"/>
                  <a:pt x="145" y="431"/>
                </a:cubicBezTo>
                <a:cubicBezTo>
                  <a:pt x="144" y="427"/>
                  <a:pt x="144" y="422"/>
                  <a:pt x="145" y="416"/>
                </a:cubicBezTo>
                <a:cubicBezTo>
                  <a:pt x="146" y="410"/>
                  <a:pt x="147" y="405"/>
                  <a:pt x="148" y="401"/>
                </a:cubicBezTo>
                <a:cubicBezTo>
                  <a:pt x="149" y="396"/>
                  <a:pt x="150" y="393"/>
                  <a:pt x="150" y="390"/>
                </a:cubicBezTo>
                <a:cubicBezTo>
                  <a:pt x="150" y="387"/>
                  <a:pt x="149" y="383"/>
                  <a:pt x="147" y="380"/>
                </a:cubicBezTo>
                <a:cubicBezTo>
                  <a:pt x="145" y="376"/>
                  <a:pt x="141" y="373"/>
                  <a:pt x="137" y="370"/>
                </a:cubicBezTo>
                <a:cubicBezTo>
                  <a:pt x="132" y="368"/>
                  <a:pt x="128" y="367"/>
                  <a:pt x="124" y="367"/>
                </a:cubicBezTo>
                <a:cubicBezTo>
                  <a:pt x="120" y="367"/>
                  <a:pt x="117" y="367"/>
                  <a:pt x="115" y="368"/>
                </a:cubicBezTo>
                <a:lnTo>
                  <a:pt x="115" y="356"/>
                </a:lnTo>
                <a:cubicBezTo>
                  <a:pt x="117" y="356"/>
                  <a:pt x="120" y="356"/>
                  <a:pt x="124" y="356"/>
                </a:cubicBezTo>
                <a:cubicBezTo>
                  <a:pt x="128" y="356"/>
                  <a:pt x="133" y="354"/>
                  <a:pt x="137" y="352"/>
                </a:cubicBezTo>
                <a:cubicBezTo>
                  <a:pt x="142" y="350"/>
                  <a:pt x="146" y="347"/>
                  <a:pt x="147" y="344"/>
                </a:cubicBezTo>
                <a:cubicBezTo>
                  <a:pt x="149" y="341"/>
                  <a:pt x="150" y="337"/>
                  <a:pt x="150" y="334"/>
                </a:cubicBezTo>
                <a:cubicBezTo>
                  <a:pt x="150" y="331"/>
                  <a:pt x="150" y="327"/>
                  <a:pt x="148" y="323"/>
                </a:cubicBezTo>
                <a:cubicBezTo>
                  <a:pt x="146" y="319"/>
                  <a:pt x="143" y="316"/>
                  <a:pt x="138" y="314"/>
                </a:cubicBezTo>
                <a:cubicBezTo>
                  <a:pt x="133" y="312"/>
                  <a:pt x="129" y="311"/>
                  <a:pt x="124" y="311"/>
                </a:cubicBezTo>
                <a:cubicBezTo>
                  <a:pt x="120" y="311"/>
                  <a:pt x="117" y="311"/>
                  <a:pt x="115" y="312"/>
                </a:cubicBezTo>
                <a:lnTo>
                  <a:pt x="115" y="301"/>
                </a:lnTo>
                <a:cubicBezTo>
                  <a:pt x="117" y="301"/>
                  <a:pt x="120" y="301"/>
                  <a:pt x="124" y="301"/>
                </a:cubicBezTo>
                <a:cubicBezTo>
                  <a:pt x="129" y="301"/>
                  <a:pt x="133" y="300"/>
                  <a:pt x="138" y="297"/>
                </a:cubicBezTo>
                <a:cubicBezTo>
                  <a:pt x="143" y="295"/>
                  <a:pt x="146" y="292"/>
                  <a:pt x="148" y="288"/>
                </a:cubicBezTo>
                <a:cubicBezTo>
                  <a:pt x="150" y="285"/>
                  <a:pt x="150" y="282"/>
                  <a:pt x="150" y="279"/>
                </a:cubicBezTo>
                <a:cubicBezTo>
                  <a:pt x="150" y="275"/>
                  <a:pt x="150" y="271"/>
                  <a:pt x="148" y="268"/>
                </a:cubicBezTo>
                <a:cubicBezTo>
                  <a:pt x="146" y="264"/>
                  <a:pt x="143" y="261"/>
                  <a:pt x="138" y="258"/>
                </a:cubicBezTo>
                <a:cubicBezTo>
                  <a:pt x="133" y="256"/>
                  <a:pt x="129" y="255"/>
                  <a:pt x="124" y="255"/>
                </a:cubicBezTo>
                <a:cubicBezTo>
                  <a:pt x="120" y="255"/>
                  <a:pt x="117" y="256"/>
                  <a:pt x="115" y="256"/>
                </a:cubicBezTo>
                <a:cubicBezTo>
                  <a:pt x="115" y="256"/>
                  <a:pt x="115" y="255"/>
                  <a:pt x="115" y="254"/>
                </a:cubicBezTo>
                <a:cubicBezTo>
                  <a:pt x="115" y="253"/>
                  <a:pt x="115" y="252"/>
                  <a:pt x="115" y="251"/>
                </a:cubicBezTo>
                <a:cubicBezTo>
                  <a:pt x="115" y="249"/>
                  <a:pt x="114" y="248"/>
                  <a:pt x="114" y="247"/>
                </a:cubicBezTo>
                <a:cubicBezTo>
                  <a:pt x="114" y="247"/>
                  <a:pt x="113" y="246"/>
                  <a:pt x="113" y="245"/>
                </a:cubicBezTo>
                <a:cubicBezTo>
                  <a:pt x="112" y="245"/>
                  <a:pt x="112" y="244"/>
                  <a:pt x="111" y="244"/>
                </a:cubicBezTo>
                <a:cubicBezTo>
                  <a:pt x="110" y="244"/>
                  <a:pt x="109" y="244"/>
                  <a:pt x="108" y="244"/>
                </a:cubicBezTo>
                <a:cubicBezTo>
                  <a:pt x="108" y="244"/>
                  <a:pt x="107" y="244"/>
                  <a:pt x="106" y="244"/>
                </a:cubicBezTo>
                <a:cubicBezTo>
                  <a:pt x="105" y="244"/>
                  <a:pt x="104" y="245"/>
                  <a:pt x="104" y="245"/>
                </a:cubicBezTo>
                <a:lnTo>
                  <a:pt x="102" y="247"/>
                </a:lnTo>
                <a:lnTo>
                  <a:pt x="102" y="256"/>
                </a:lnTo>
                <a:cubicBezTo>
                  <a:pt x="99" y="256"/>
                  <a:pt x="96" y="255"/>
                  <a:pt x="91" y="256"/>
                </a:cubicBezTo>
                <a:cubicBezTo>
                  <a:pt x="87" y="256"/>
                  <a:pt x="82" y="257"/>
                  <a:pt x="76" y="260"/>
                </a:cubicBezTo>
                <a:cubicBezTo>
                  <a:pt x="71" y="263"/>
                  <a:pt x="68" y="267"/>
                  <a:pt x="66" y="271"/>
                </a:cubicBezTo>
                <a:cubicBezTo>
                  <a:pt x="65" y="275"/>
                  <a:pt x="64" y="279"/>
                  <a:pt x="65" y="282"/>
                </a:cubicBezTo>
                <a:cubicBezTo>
                  <a:pt x="66" y="285"/>
                  <a:pt x="67" y="288"/>
                  <a:pt x="70" y="291"/>
                </a:cubicBezTo>
                <a:cubicBezTo>
                  <a:pt x="72" y="295"/>
                  <a:pt x="76" y="297"/>
                  <a:pt x="81" y="298"/>
                </a:cubicBezTo>
                <a:cubicBezTo>
                  <a:pt x="85" y="300"/>
                  <a:pt x="89" y="301"/>
                  <a:pt x="93" y="301"/>
                </a:cubicBezTo>
                <a:cubicBezTo>
                  <a:pt x="97" y="301"/>
                  <a:pt x="100" y="301"/>
                  <a:pt x="102" y="301"/>
                </a:cubicBezTo>
                <a:lnTo>
                  <a:pt x="102" y="312"/>
                </a:lnTo>
                <a:cubicBezTo>
                  <a:pt x="99" y="311"/>
                  <a:pt x="96" y="310"/>
                  <a:pt x="91" y="310"/>
                </a:cubicBezTo>
                <a:cubicBezTo>
                  <a:pt x="86" y="310"/>
                  <a:pt x="81" y="312"/>
                  <a:pt x="76" y="315"/>
                </a:cubicBezTo>
                <a:cubicBezTo>
                  <a:pt x="70" y="319"/>
                  <a:pt x="67" y="322"/>
                  <a:pt x="66" y="327"/>
                </a:cubicBezTo>
                <a:cubicBezTo>
                  <a:pt x="64" y="331"/>
                  <a:pt x="64" y="335"/>
                  <a:pt x="65" y="338"/>
                </a:cubicBezTo>
                <a:cubicBezTo>
                  <a:pt x="66" y="341"/>
                  <a:pt x="67" y="344"/>
                  <a:pt x="70" y="346"/>
                </a:cubicBezTo>
                <a:cubicBezTo>
                  <a:pt x="72" y="349"/>
                  <a:pt x="75" y="352"/>
                  <a:pt x="80" y="353"/>
                </a:cubicBezTo>
                <a:cubicBezTo>
                  <a:pt x="84" y="355"/>
                  <a:pt x="88" y="356"/>
                  <a:pt x="91" y="356"/>
                </a:cubicBezTo>
                <a:cubicBezTo>
                  <a:pt x="95" y="356"/>
                  <a:pt x="98" y="356"/>
                  <a:pt x="100" y="356"/>
                </a:cubicBezTo>
                <a:lnTo>
                  <a:pt x="100" y="368"/>
                </a:lnTo>
                <a:cubicBezTo>
                  <a:pt x="100" y="368"/>
                  <a:pt x="99" y="368"/>
                  <a:pt x="99" y="368"/>
                </a:cubicBezTo>
                <a:cubicBezTo>
                  <a:pt x="99" y="368"/>
                  <a:pt x="99" y="368"/>
                  <a:pt x="98" y="368"/>
                </a:cubicBezTo>
                <a:cubicBezTo>
                  <a:pt x="98" y="368"/>
                  <a:pt x="98" y="368"/>
                  <a:pt x="97" y="368"/>
                </a:cubicBezTo>
                <a:cubicBezTo>
                  <a:pt x="97" y="368"/>
                  <a:pt x="97" y="368"/>
                  <a:pt x="96" y="368"/>
                </a:cubicBezTo>
                <a:cubicBezTo>
                  <a:pt x="94" y="367"/>
                  <a:pt x="90" y="367"/>
                  <a:pt x="85" y="367"/>
                </a:cubicBezTo>
                <a:cubicBezTo>
                  <a:pt x="81" y="368"/>
                  <a:pt x="77" y="371"/>
                  <a:pt x="72" y="375"/>
                </a:cubicBezTo>
                <a:cubicBezTo>
                  <a:pt x="68" y="379"/>
                  <a:pt x="65" y="384"/>
                  <a:pt x="65" y="388"/>
                </a:cubicBezTo>
                <a:cubicBezTo>
                  <a:pt x="64" y="393"/>
                  <a:pt x="64" y="396"/>
                  <a:pt x="65" y="399"/>
                </a:cubicBezTo>
                <a:cubicBezTo>
                  <a:pt x="65" y="400"/>
                  <a:pt x="66" y="401"/>
                  <a:pt x="67" y="403"/>
                </a:cubicBezTo>
                <a:cubicBezTo>
                  <a:pt x="68" y="404"/>
                  <a:pt x="68" y="406"/>
                  <a:pt x="69" y="409"/>
                </a:cubicBezTo>
                <a:cubicBezTo>
                  <a:pt x="70" y="411"/>
                  <a:pt x="71" y="413"/>
                  <a:pt x="71" y="415"/>
                </a:cubicBezTo>
                <a:cubicBezTo>
                  <a:pt x="72" y="417"/>
                  <a:pt x="72" y="418"/>
                  <a:pt x="72" y="420"/>
                </a:cubicBezTo>
                <a:close/>
                <a:moveTo>
                  <a:pt x="63" y="709"/>
                </a:moveTo>
                <a:lnTo>
                  <a:pt x="63" y="713"/>
                </a:lnTo>
                <a:cubicBezTo>
                  <a:pt x="63" y="713"/>
                  <a:pt x="64" y="714"/>
                  <a:pt x="65" y="715"/>
                </a:cubicBezTo>
                <a:cubicBezTo>
                  <a:pt x="65" y="716"/>
                  <a:pt x="66" y="717"/>
                  <a:pt x="68" y="718"/>
                </a:cubicBezTo>
                <a:cubicBezTo>
                  <a:pt x="69" y="718"/>
                  <a:pt x="70" y="719"/>
                  <a:pt x="72" y="719"/>
                </a:cubicBezTo>
                <a:cubicBezTo>
                  <a:pt x="73" y="719"/>
                  <a:pt x="73" y="720"/>
                  <a:pt x="74" y="720"/>
                </a:cubicBezTo>
                <a:cubicBezTo>
                  <a:pt x="76" y="719"/>
                  <a:pt x="78" y="717"/>
                  <a:pt x="81" y="716"/>
                </a:cubicBezTo>
                <a:cubicBezTo>
                  <a:pt x="84" y="715"/>
                  <a:pt x="87" y="713"/>
                  <a:pt x="91" y="713"/>
                </a:cubicBezTo>
                <a:cubicBezTo>
                  <a:pt x="94" y="712"/>
                  <a:pt x="98" y="711"/>
                  <a:pt x="101" y="711"/>
                </a:cubicBezTo>
                <a:cubicBezTo>
                  <a:pt x="103" y="711"/>
                  <a:pt x="106" y="711"/>
                  <a:pt x="108" y="711"/>
                </a:cubicBezTo>
                <a:cubicBezTo>
                  <a:pt x="110" y="711"/>
                  <a:pt x="114" y="713"/>
                  <a:pt x="118" y="714"/>
                </a:cubicBezTo>
                <a:cubicBezTo>
                  <a:pt x="123" y="716"/>
                  <a:pt x="128" y="718"/>
                  <a:pt x="134" y="718"/>
                </a:cubicBezTo>
                <a:cubicBezTo>
                  <a:pt x="140" y="719"/>
                  <a:pt x="145" y="718"/>
                  <a:pt x="149" y="715"/>
                </a:cubicBezTo>
                <a:cubicBezTo>
                  <a:pt x="152" y="713"/>
                  <a:pt x="155" y="709"/>
                  <a:pt x="158" y="705"/>
                </a:cubicBezTo>
                <a:cubicBezTo>
                  <a:pt x="158" y="702"/>
                  <a:pt x="159" y="697"/>
                  <a:pt x="159" y="693"/>
                </a:cubicBezTo>
                <a:cubicBezTo>
                  <a:pt x="159" y="688"/>
                  <a:pt x="159" y="682"/>
                  <a:pt x="159" y="676"/>
                </a:cubicBezTo>
                <a:cubicBezTo>
                  <a:pt x="159" y="669"/>
                  <a:pt x="159" y="664"/>
                  <a:pt x="159" y="659"/>
                </a:cubicBezTo>
                <a:cubicBezTo>
                  <a:pt x="159" y="654"/>
                  <a:pt x="159" y="651"/>
                  <a:pt x="159" y="648"/>
                </a:cubicBezTo>
                <a:cubicBezTo>
                  <a:pt x="161" y="648"/>
                  <a:pt x="162" y="648"/>
                  <a:pt x="164" y="648"/>
                </a:cubicBezTo>
                <a:cubicBezTo>
                  <a:pt x="166" y="648"/>
                  <a:pt x="169" y="648"/>
                  <a:pt x="172" y="648"/>
                </a:cubicBezTo>
                <a:cubicBezTo>
                  <a:pt x="174" y="648"/>
                  <a:pt x="177" y="648"/>
                  <a:pt x="179" y="648"/>
                </a:cubicBezTo>
                <a:cubicBezTo>
                  <a:pt x="181" y="648"/>
                  <a:pt x="182" y="648"/>
                  <a:pt x="184" y="648"/>
                </a:cubicBezTo>
                <a:lnTo>
                  <a:pt x="185" y="649"/>
                </a:lnTo>
                <a:cubicBezTo>
                  <a:pt x="185" y="652"/>
                  <a:pt x="185" y="656"/>
                  <a:pt x="185" y="660"/>
                </a:cubicBezTo>
                <a:cubicBezTo>
                  <a:pt x="184" y="664"/>
                  <a:pt x="184" y="669"/>
                  <a:pt x="184" y="675"/>
                </a:cubicBezTo>
                <a:cubicBezTo>
                  <a:pt x="184" y="680"/>
                  <a:pt x="184" y="685"/>
                  <a:pt x="184" y="690"/>
                </a:cubicBezTo>
                <a:cubicBezTo>
                  <a:pt x="184" y="694"/>
                  <a:pt x="184" y="698"/>
                  <a:pt x="184" y="701"/>
                </a:cubicBezTo>
                <a:cubicBezTo>
                  <a:pt x="184" y="703"/>
                  <a:pt x="184" y="704"/>
                  <a:pt x="185" y="706"/>
                </a:cubicBezTo>
                <a:cubicBezTo>
                  <a:pt x="186" y="708"/>
                  <a:pt x="187" y="710"/>
                  <a:pt x="189" y="713"/>
                </a:cubicBezTo>
                <a:cubicBezTo>
                  <a:pt x="191" y="715"/>
                  <a:pt x="193" y="717"/>
                  <a:pt x="195" y="718"/>
                </a:cubicBezTo>
                <a:cubicBezTo>
                  <a:pt x="197" y="719"/>
                  <a:pt x="199" y="720"/>
                  <a:pt x="200" y="720"/>
                </a:cubicBezTo>
                <a:cubicBezTo>
                  <a:pt x="203" y="720"/>
                  <a:pt x="206" y="719"/>
                  <a:pt x="210" y="718"/>
                </a:cubicBezTo>
                <a:cubicBezTo>
                  <a:pt x="213" y="717"/>
                  <a:pt x="218" y="716"/>
                  <a:pt x="223" y="715"/>
                </a:cubicBezTo>
                <a:cubicBezTo>
                  <a:pt x="228" y="714"/>
                  <a:pt x="232" y="713"/>
                  <a:pt x="236" y="713"/>
                </a:cubicBezTo>
                <a:cubicBezTo>
                  <a:pt x="239" y="712"/>
                  <a:pt x="242" y="712"/>
                  <a:pt x="245" y="713"/>
                </a:cubicBezTo>
                <a:cubicBezTo>
                  <a:pt x="247" y="712"/>
                  <a:pt x="249" y="713"/>
                  <a:pt x="252" y="713"/>
                </a:cubicBezTo>
                <a:cubicBezTo>
                  <a:pt x="255" y="714"/>
                  <a:pt x="258" y="716"/>
                  <a:pt x="262" y="717"/>
                </a:cubicBezTo>
                <a:cubicBezTo>
                  <a:pt x="265" y="719"/>
                  <a:pt x="269" y="719"/>
                  <a:pt x="271" y="719"/>
                </a:cubicBezTo>
                <a:cubicBezTo>
                  <a:pt x="274" y="719"/>
                  <a:pt x="276" y="718"/>
                  <a:pt x="278" y="716"/>
                </a:cubicBezTo>
                <a:lnTo>
                  <a:pt x="278" y="713"/>
                </a:lnTo>
                <a:cubicBezTo>
                  <a:pt x="278" y="712"/>
                  <a:pt x="278" y="712"/>
                  <a:pt x="278" y="712"/>
                </a:cubicBezTo>
                <a:cubicBezTo>
                  <a:pt x="278" y="711"/>
                  <a:pt x="278" y="711"/>
                  <a:pt x="278" y="711"/>
                </a:cubicBezTo>
                <a:cubicBezTo>
                  <a:pt x="278" y="710"/>
                  <a:pt x="278" y="710"/>
                  <a:pt x="277" y="710"/>
                </a:cubicBezTo>
                <a:cubicBezTo>
                  <a:pt x="277" y="709"/>
                  <a:pt x="277" y="709"/>
                  <a:pt x="276" y="709"/>
                </a:cubicBezTo>
                <a:cubicBezTo>
                  <a:pt x="274" y="707"/>
                  <a:pt x="271" y="705"/>
                  <a:pt x="268" y="703"/>
                </a:cubicBezTo>
                <a:cubicBezTo>
                  <a:pt x="264" y="701"/>
                  <a:pt x="260" y="699"/>
                  <a:pt x="255" y="698"/>
                </a:cubicBezTo>
                <a:cubicBezTo>
                  <a:pt x="250" y="697"/>
                  <a:pt x="245" y="697"/>
                  <a:pt x="241" y="697"/>
                </a:cubicBezTo>
                <a:cubicBezTo>
                  <a:pt x="238" y="697"/>
                  <a:pt x="234" y="697"/>
                  <a:pt x="232" y="698"/>
                </a:cubicBezTo>
                <a:cubicBezTo>
                  <a:pt x="230" y="697"/>
                  <a:pt x="228" y="697"/>
                  <a:pt x="225" y="698"/>
                </a:cubicBezTo>
                <a:cubicBezTo>
                  <a:pt x="222" y="699"/>
                  <a:pt x="219" y="701"/>
                  <a:pt x="215" y="703"/>
                </a:cubicBezTo>
                <a:cubicBezTo>
                  <a:pt x="211" y="705"/>
                  <a:pt x="208" y="706"/>
                  <a:pt x="205" y="706"/>
                </a:cubicBezTo>
                <a:cubicBezTo>
                  <a:pt x="203" y="706"/>
                  <a:pt x="200" y="705"/>
                  <a:pt x="198" y="703"/>
                </a:cubicBezTo>
                <a:cubicBezTo>
                  <a:pt x="198" y="701"/>
                  <a:pt x="198" y="699"/>
                  <a:pt x="198" y="696"/>
                </a:cubicBezTo>
                <a:cubicBezTo>
                  <a:pt x="198" y="694"/>
                  <a:pt x="198" y="691"/>
                  <a:pt x="198" y="687"/>
                </a:cubicBezTo>
                <a:cubicBezTo>
                  <a:pt x="198" y="684"/>
                  <a:pt x="198" y="681"/>
                  <a:pt x="198" y="678"/>
                </a:cubicBezTo>
                <a:cubicBezTo>
                  <a:pt x="198" y="676"/>
                  <a:pt x="198" y="673"/>
                  <a:pt x="198" y="672"/>
                </a:cubicBezTo>
                <a:lnTo>
                  <a:pt x="198" y="648"/>
                </a:lnTo>
                <a:lnTo>
                  <a:pt x="241" y="648"/>
                </a:lnTo>
                <a:cubicBezTo>
                  <a:pt x="243" y="648"/>
                  <a:pt x="246" y="648"/>
                  <a:pt x="249" y="648"/>
                </a:cubicBezTo>
                <a:cubicBezTo>
                  <a:pt x="252" y="648"/>
                  <a:pt x="256" y="649"/>
                  <a:pt x="260" y="649"/>
                </a:cubicBezTo>
                <a:cubicBezTo>
                  <a:pt x="264" y="649"/>
                  <a:pt x="267" y="649"/>
                  <a:pt x="270" y="649"/>
                </a:cubicBezTo>
                <a:cubicBezTo>
                  <a:pt x="273" y="649"/>
                  <a:pt x="276" y="648"/>
                  <a:pt x="278" y="648"/>
                </a:cubicBezTo>
                <a:cubicBezTo>
                  <a:pt x="278" y="647"/>
                  <a:pt x="278" y="646"/>
                  <a:pt x="278" y="645"/>
                </a:cubicBezTo>
                <a:cubicBezTo>
                  <a:pt x="278" y="645"/>
                  <a:pt x="278" y="644"/>
                  <a:pt x="278" y="643"/>
                </a:cubicBezTo>
                <a:cubicBezTo>
                  <a:pt x="278" y="642"/>
                  <a:pt x="278" y="642"/>
                  <a:pt x="278" y="641"/>
                </a:cubicBezTo>
                <a:cubicBezTo>
                  <a:pt x="278" y="641"/>
                  <a:pt x="278" y="640"/>
                  <a:pt x="278" y="640"/>
                </a:cubicBezTo>
                <a:lnTo>
                  <a:pt x="276" y="635"/>
                </a:lnTo>
                <a:cubicBezTo>
                  <a:pt x="276" y="634"/>
                  <a:pt x="275" y="634"/>
                  <a:pt x="274" y="634"/>
                </a:cubicBezTo>
                <a:cubicBezTo>
                  <a:pt x="273" y="634"/>
                  <a:pt x="272" y="634"/>
                  <a:pt x="271" y="634"/>
                </a:cubicBezTo>
                <a:cubicBezTo>
                  <a:pt x="270" y="634"/>
                  <a:pt x="269" y="634"/>
                  <a:pt x="268" y="634"/>
                </a:cubicBezTo>
                <a:cubicBezTo>
                  <a:pt x="267" y="634"/>
                  <a:pt x="266" y="635"/>
                  <a:pt x="265" y="635"/>
                </a:cubicBezTo>
                <a:lnTo>
                  <a:pt x="204" y="635"/>
                </a:lnTo>
                <a:cubicBezTo>
                  <a:pt x="203" y="635"/>
                  <a:pt x="201" y="634"/>
                  <a:pt x="199" y="634"/>
                </a:cubicBezTo>
                <a:cubicBezTo>
                  <a:pt x="197" y="634"/>
                  <a:pt x="195" y="634"/>
                  <a:pt x="192" y="634"/>
                </a:cubicBezTo>
                <a:cubicBezTo>
                  <a:pt x="189" y="633"/>
                  <a:pt x="187" y="633"/>
                  <a:pt x="185" y="633"/>
                </a:cubicBezTo>
                <a:cubicBezTo>
                  <a:pt x="183" y="633"/>
                  <a:pt x="181" y="633"/>
                  <a:pt x="180" y="633"/>
                </a:cubicBezTo>
                <a:lnTo>
                  <a:pt x="180" y="592"/>
                </a:lnTo>
                <a:cubicBezTo>
                  <a:pt x="181" y="592"/>
                  <a:pt x="183" y="592"/>
                  <a:pt x="186" y="592"/>
                </a:cubicBezTo>
                <a:cubicBezTo>
                  <a:pt x="188" y="592"/>
                  <a:pt x="191" y="592"/>
                  <a:pt x="194" y="592"/>
                </a:cubicBezTo>
                <a:cubicBezTo>
                  <a:pt x="197" y="592"/>
                  <a:pt x="200" y="592"/>
                  <a:pt x="203" y="592"/>
                </a:cubicBezTo>
                <a:cubicBezTo>
                  <a:pt x="205" y="592"/>
                  <a:pt x="208" y="592"/>
                  <a:pt x="210" y="592"/>
                </a:cubicBezTo>
                <a:lnTo>
                  <a:pt x="210" y="612"/>
                </a:lnTo>
                <a:cubicBezTo>
                  <a:pt x="210" y="613"/>
                  <a:pt x="210" y="613"/>
                  <a:pt x="211" y="613"/>
                </a:cubicBezTo>
                <a:cubicBezTo>
                  <a:pt x="211" y="614"/>
                  <a:pt x="211" y="614"/>
                  <a:pt x="212" y="615"/>
                </a:cubicBezTo>
                <a:cubicBezTo>
                  <a:pt x="212" y="616"/>
                  <a:pt x="213" y="616"/>
                  <a:pt x="213" y="617"/>
                </a:cubicBezTo>
                <a:cubicBezTo>
                  <a:pt x="214" y="617"/>
                  <a:pt x="215" y="617"/>
                  <a:pt x="215" y="618"/>
                </a:cubicBezTo>
                <a:cubicBezTo>
                  <a:pt x="215" y="618"/>
                  <a:pt x="216" y="618"/>
                  <a:pt x="217" y="618"/>
                </a:cubicBezTo>
                <a:cubicBezTo>
                  <a:pt x="218" y="617"/>
                  <a:pt x="219" y="617"/>
                  <a:pt x="220" y="616"/>
                </a:cubicBezTo>
                <a:cubicBezTo>
                  <a:pt x="221" y="616"/>
                  <a:pt x="222" y="615"/>
                  <a:pt x="223" y="614"/>
                </a:cubicBezTo>
                <a:cubicBezTo>
                  <a:pt x="224" y="614"/>
                  <a:pt x="224" y="613"/>
                  <a:pt x="224" y="612"/>
                </a:cubicBezTo>
                <a:lnTo>
                  <a:pt x="224" y="592"/>
                </a:lnTo>
                <a:cubicBezTo>
                  <a:pt x="226" y="592"/>
                  <a:pt x="229" y="592"/>
                  <a:pt x="231" y="592"/>
                </a:cubicBezTo>
                <a:cubicBezTo>
                  <a:pt x="234" y="592"/>
                  <a:pt x="237" y="592"/>
                  <a:pt x="240" y="593"/>
                </a:cubicBezTo>
                <a:cubicBezTo>
                  <a:pt x="244" y="593"/>
                  <a:pt x="247" y="593"/>
                  <a:pt x="249" y="593"/>
                </a:cubicBezTo>
                <a:cubicBezTo>
                  <a:pt x="252" y="592"/>
                  <a:pt x="254" y="592"/>
                  <a:pt x="256" y="592"/>
                </a:cubicBezTo>
                <a:cubicBezTo>
                  <a:pt x="256" y="593"/>
                  <a:pt x="257" y="595"/>
                  <a:pt x="258" y="597"/>
                </a:cubicBezTo>
                <a:cubicBezTo>
                  <a:pt x="258" y="600"/>
                  <a:pt x="259" y="602"/>
                  <a:pt x="261" y="605"/>
                </a:cubicBezTo>
                <a:cubicBezTo>
                  <a:pt x="262" y="608"/>
                  <a:pt x="263" y="610"/>
                  <a:pt x="265" y="612"/>
                </a:cubicBezTo>
                <a:cubicBezTo>
                  <a:pt x="266" y="614"/>
                  <a:pt x="267" y="616"/>
                  <a:pt x="267" y="618"/>
                </a:cubicBezTo>
                <a:cubicBezTo>
                  <a:pt x="267" y="618"/>
                  <a:pt x="268" y="618"/>
                  <a:pt x="269" y="618"/>
                </a:cubicBezTo>
                <a:cubicBezTo>
                  <a:pt x="269" y="618"/>
                  <a:pt x="270" y="618"/>
                  <a:pt x="271" y="618"/>
                </a:cubicBezTo>
                <a:cubicBezTo>
                  <a:pt x="272" y="618"/>
                  <a:pt x="273" y="618"/>
                  <a:pt x="273" y="618"/>
                </a:cubicBezTo>
                <a:cubicBezTo>
                  <a:pt x="274" y="618"/>
                  <a:pt x="274" y="618"/>
                  <a:pt x="275" y="618"/>
                </a:cubicBezTo>
                <a:lnTo>
                  <a:pt x="278" y="616"/>
                </a:lnTo>
                <a:cubicBezTo>
                  <a:pt x="278" y="616"/>
                  <a:pt x="278" y="615"/>
                  <a:pt x="278" y="615"/>
                </a:cubicBezTo>
                <a:cubicBezTo>
                  <a:pt x="278" y="614"/>
                  <a:pt x="278" y="613"/>
                  <a:pt x="278" y="612"/>
                </a:cubicBezTo>
                <a:cubicBezTo>
                  <a:pt x="278" y="611"/>
                  <a:pt x="278" y="611"/>
                  <a:pt x="278" y="610"/>
                </a:cubicBezTo>
                <a:cubicBezTo>
                  <a:pt x="278" y="609"/>
                  <a:pt x="278" y="609"/>
                  <a:pt x="278" y="609"/>
                </a:cubicBezTo>
                <a:cubicBezTo>
                  <a:pt x="275" y="604"/>
                  <a:pt x="273" y="597"/>
                  <a:pt x="270" y="590"/>
                </a:cubicBezTo>
                <a:cubicBezTo>
                  <a:pt x="268" y="583"/>
                  <a:pt x="267" y="574"/>
                  <a:pt x="267" y="564"/>
                </a:cubicBezTo>
                <a:cubicBezTo>
                  <a:pt x="267" y="554"/>
                  <a:pt x="268" y="545"/>
                  <a:pt x="269" y="538"/>
                </a:cubicBezTo>
                <a:cubicBezTo>
                  <a:pt x="271" y="531"/>
                  <a:pt x="273" y="524"/>
                  <a:pt x="275" y="519"/>
                </a:cubicBezTo>
                <a:cubicBezTo>
                  <a:pt x="275" y="519"/>
                  <a:pt x="275" y="519"/>
                  <a:pt x="276" y="519"/>
                </a:cubicBezTo>
                <a:cubicBezTo>
                  <a:pt x="276" y="518"/>
                  <a:pt x="277" y="518"/>
                  <a:pt x="277" y="518"/>
                </a:cubicBezTo>
                <a:cubicBezTo>
                  <a:pt x="278" y="517"/>
                  <a:pt x="279" y="517"/>
                  <a:pt x="279" y="517"/>
                </a:cubicBezTo>
                <a:cubicBezTo>
                  <a:pt x="279" y="516"/>
                  <a:pt x="280" y="516"/>
                  <a:pt x="280" y="516"/>
                </a:cubicBezTo>
                <a:lnTo>
                  <a:pt x="280" y="510"/>
                </a:lnTo>
                <a:lnTo>
                  <a:pt x="276" y="506"/>
                </a:lnTo>
                <a:cubicBezTo>
                  <a:pt x="276" y="506"/>
                  <a:pt x="276" y="506"/>
                  <a:pt x="275" y="506"/>
                </a:cubicBezTo>
                <a:cubicBezTo>
                  <a:pt x="275" y="505"/>
                  <a:pt x="274" y="505"/>
                  <a:pt x="274" y="505"/>
                </a:cubicBezTo>
                <a:cubicBezTo>
                  <a:pt x="273" y="505"/>
                  <a:pt x="273" y="505"/>
                  <a:pt x="272" y="505"/>
                </a:cubicBezTo>
                <a:cubicBezTo>
                  <a:pt x="272" y="505"/>
                  <a:pt x="271" y="505"/>
                  <a:pt x="271" y="505"/>
                </a:cubicBezTo>
                <a:lnTo>
                  <a:pt x="265" y="508"/>
                </a:lnTo>
                <a:lnTo>
                  <a:pt x="258" y="527"/>
                </a:lnTo>
                <a:lnTo>
                  <a:pt x="224" y="527"/>
                </a:lnTo>
                <a:cubicBezTo>
                  <a:pt x="224" y="526"/>
                  <a:pt x="224" y="525"/>
                  <a:pt x="224" y="523"/>
                </a:cubicBezTo>
                <a:cubicBezTo>
                  <a:pt x="224" y="522"/>
                  <a:pt x="224" y="520"/>
                  <a:pt x="224" y="519"/>
                </a:cubicBezTo>
                <a:cubicBezTo>
                  <a:pt x="224" y="517"/>
                  <a:pt x="224" y="515"/>
                  <a:pt x="224" y="514"/>
                </a:cubicBezTo>
                <a:cubicBezTo>
                  <a:pt x="224" y="512"/>
                  <a:pt x="224" y="511"/>
                  <a:pt x="224" y="510"/>
                </a:cubicBezTo>
                <a:lnTo>
                  <a:pt x="223" y="506"/>
                </a:lnTo>
                <a:cubicBezTo>
                  <a:pt x="222" y="506"/>
                  <a:pt x="221" y="506"/>
                  <a:pt x="220" y="506"/>
                </a:cubicBezTo>
                <a:cubicBezTo>
                  <a:pt x="219" y="505"/>
                  <a:pt x="218" y="505"/>
                  <a:pt x="217" y="505"/>
                </a:cubicBezTo>
                <a:cubicBezTo>
                  <a:pt x="216" y="505"/>
                  <a:pt x="215" y="505"/>
                  <a:pt x="214" y="506"/>
                </a:cubicBezTo>
                <a:cubicBezTo>
                  <a:pt x="213" y="506"/>
                  <a:pt x="212" y="506"/>
                  <a:pt x="211" y="506"/>
                </a:cubicBezTo>
                <a:cubicBezTo>
                  <a:pt x="211" y="508"/>
                  <a:pt x="211" y="509"/>
                  <a:pt x="211" y="511"/>
                </a:cubicBezTo>
                <a:cubicBezTo>
                  <a:pt x="210" y="513"/>
                  <a:pt x="210" y="515"/>
                  <a:pt x="210" y="517"/>
                </a:cubicBezTo>
                <a:cubicBezTo>
                  <a:pt x="210" y="519"/>
                  <a:pt x="210" y="521"/>
                  <a:pt x="210" y="522"/>
                </a:cubicBezTo>
                <a:cubicBezTo>
                  <a:pt x="210" y="524"/>
                  <a:pt x="210" y="526"/>
                  <a:pt x="210" y="527"/>
                </a:cubicBezTo>
                <a:cubicBezTo>
                  <a:pt x="208" y="527"/>
                  <a:pt x="206" y="527"/>
                  <a:pt x="204" y="527"/>
                </a:cubicBezTo>
                <a:cubicBezTo>
                  <a:pt x="201" y="527"/>
                  <a:pt x="198" y="527"/>
                  <a:pt x="195" y="527"/>
                </a:cubicBezTo>
                <a:cubicBezTo>
                  <a:pt x="191" y="527"/>
                  <a:pt x="188" y="527"/>
                  <a:pt x="186" y="527"/>
                </a:cubicBezTo>
                <a:cubicBezTo>
                  <a:pt x="183" y="527"/>
                  <a:pt x="181" y="527"/>
                  <a:pt x="180" y="527"/>
                </a:cubicBezTo>
                <a:cubicBezTo>
                  <a:pt x="180" y="526"/>
                  <a:pt x="180" y="524"/>
                  <a:pt x="180" y="522"/>
                </a:cubicBezTo>
                <a:cubicBezTo>
                  <a:pt x="180" y="521"/>
                  <a:pt x="180" y="519"/>
                  <a:pt x="181" y="517"/>
                </a:cubicBezTo>
                <a:cubicBezTo>
                  <a:pt x="181" y="515"/>
                  <a:pt x="181" y="513"/>
                  <a:pt x="181" y="512"/>
                </a:cubicBezTo>
                <a:cubicBezTo>
                  <a:pt x="180" y="510"/>
                  <a:pt x="180" y="509"/>
                  <a:pt x="180" y="508"/>
                </a:cubicBezTo>
                <a:cubicBezTo>
                  <a:pt x="179" y="508"/>
                  <a:pt x="178" y="507"/>
                  <a:pt x="178" y="506"/>
                </a:cubicBezTo>
                <a:cubicBezTo>
                  <a:pt x="177" y="506"/>
                  <a:pt x="176" y="505"/>
                  <a:pt x="175" y="505"/>
                </a:cubicBezTo>
                <a:cubicBezTo>
                  <a:pt x="173" y="505"/>
                  <a:pt x="173" y="505"/>
                  <a:pt x="172" y="505"/>
                </a:cubicBezTo>
                <a:cubicBezTo>
                  <a:pt x="171" y="505"/>
                  <a:pt x="171" y="505"/>
                  <a:pt x="171" y="505"/>
                </a:cubicBezTo>
                <a:lnTo>
                  <a:pt x="165" y="508"/>
                </a:lnTo>
                <a:cubicBezTo>
                  <a:pt x="165" y="509"/>
                  <a:pt x="165" y="510"/>
                  <a:pt x="165" y="512"/>
                </a:cubicBezTo>
                <a:cubicBezTo>
                  <a:pt x="165" y="513"/>
                  <a:pt x="165" y="515"/>
                  <a:pt x="165" y="517"/>
                </a:cubicBezTo>
                <a:cubicBezTo>
                  <a:pt x="165" y="519"/>
                  <a:pt x="165" y="521"/>
                  <a:pt x="165" y="522"/>
                </a:cubicBezTo>
                <a:cubicBezTo>
                  <a:pt x="165" y="524"/>
                  <a:pt x="165" y="526"/>
                  <a:pt x="165" y="527"/>
                </a:cubicBezTo>
                <a:lnTo>
                  <a:pt x="135" y="527"/>
                </a:lnTo>
                <a:cubicBezTo>
                  <a:pt x="135" y="526"/>
                  <a:pt x="135" y="524"/>
                  <a:pt x="135" y="522"/>
                </a:cubicBezTo>
                <a:cubicBezTo>
                  <a:pt x="135" y="521"/>
                  <a:pt x="135" y="519"/>
                  <a:pt x="135" y="517"/>
                </a:cubicBezTo>
                <a:cubicBezTo>
                  <a:pt x="135" y="515"/>
                  <a:pt x="135" y="513"/>
                  <a:pt x="135" y="512"/>
                </a:cubicBezTo>
                <a:cubicBezTo>
                  <a:pt x="135" y="510"/>
                  <a:pt x="135" y="509"/>
                  <a:pt x="135" y="508"/>
                </a:cubicBezTo>
                <a:lnTo>
                  <a:pt x="133" y="505"/>
                </a:lnTo>
                <a:cubicBezTo>
                  <a:pt x="133" y="504"/>
                  <a:pt x="131" y="504"/>
                  <a:pt x="130" y="504"/>
                </a:cubicBezTo>
                <a:cubicBezTo>
                  <a:pt x="129" y="504"/>
                  <a:pt x="128" y="504"/>
                  <a:pt x="126" y="504"/>
                </a:cubicBezTo>
                <a:cubicBezTo>
                  <a:pt x="125" y="504"/>
                  <a:pt x="124" y="505"/>
                  <a:pt x="123" y="505"/>
                </a:cubicBezTo>
                <a:cubicBezTo>
                  <a:pt x="122" y="506"/>
                  <a:pt x="121" y="506"/>
                  <a:pt x="121" y="506"/>
                </a:cubicBezTo>
                <a:cubicBezTo>
                  <a:pt x="120" y="508"/>
                  <a:pt x="120" y="509"/>
                  <a:pt x="120" y="511"/>
                </a:cubicBezTo>
                <a:cubicBezTo>
                  <a:pt x="120" y="513"/>
                  <a:pt x="120" y="515"/>
                  <a:pt x="120" y="517"/>
                </a:cubicBezTo>
                <a:cubicBezTo>
                  <a:pt x="120" y="519"/>
                  <a:pt x="120" y="521"/>
                  <a:pt x="120" y="522"/>
                </a:cubicBezTo>
                <a:cubicBezTo>
                  <a:pt x="120" y="524"/>
                  <a:pt x="121" y="526"/>
                  <a:pt x="121" y="527"/>
                </a:cubicBezTo>
                <a:lnTo>
                  <a:pt x="87" y="525"/>
                </a:lnTo>
                <a:cubicBezTo>
                  <a:pt x="86" y="524"/>
                  <a:pt x="86" y="522"/>
                  <a:pt x="85" y="521"/>
                </a:cubicBezTo>
                <a:cubicBezTo>
                  <a:pt x="84" y="519"/>
                  <a:pt x="83" y="517"/>
                  <a:pt x="82" y="515"/>
                </a:cubicBezTo>
                <a:cubicBezTo>
                  <a:pt x="82" y="513"/>
                  <a:pt x="81" y="511"/>
                  <a:pt x="80" y="509"/>
                </a:cubicBezTo>
                <a:cubicBezTo>
                  <a:pt x="79" y="507"/>
                  <a:pt x="78" y="506"/>
                  <a:pt x="78" y="505"/>
                </a:cubicBezTo>
                <a:cubicBezTo>
                  <a:pt x="77" y="504"/>
                  <a:pt x="76" y="504"/>
                  <a:pt x="76" y="504"/>
                </a:cubicBezTo>
                <a:cubicBezTo>
                  <a:pt x="75" y="504"/>
                  <a:pt x="74" y="504"/>
                  <a:pt x="73" y="504"/>
                </a:cubicBezTo>
                <a:cubicBezTo>
                  <a:pt x="73" y="504"/>
                  <a:pt x="72" y="504"/>
                  <a:pt x="72" y="504"/>
                </a:cubicBezTo>
                <a:cubicBezTo>
                  <a:pt x="71" y="505"/>
                  <a:pt x="71" y="505"/>
                  <a:pt x="70" y="505"/>
                </a:cubicBezTo>
                <a:cubicBezTo>
                  <a:pt x="70" y="505"/>
                  <a:pt x="69" y="505"/>
                  <a:pt x="69" y="505"/>
                </a:cubicBezTo>
                <a:cubicBezTo>
                  <a:pt x="68" y="505"/>
                  <a:pt x="67" y="505"/>
                  <a:pt x="67" y="506"/>
                </a:cubicBezTo>
                <a:cubicBezTo>
                  <a:pt x="66" y="507"/>
                  <a:pt x="66" y="507"/>
                  <a:pt x="66" y="508"/>
                </a:cubicBezTo>
                <a:cubicBezTo>
                  <a:pt x="65" y="509"/>
                  <a:pt x="65" y="510"/>
                  <a:pt x="65" y="510"/>
                </a:cubicBezTo>
                <a:cubicBezTo>
                  <a:pt x="65" y="513"/>
                  <a:pt x="66" y="516"/>
                  <a:pt x="67" y="519"/>
                </a:cubicBezTo>
                <a:cubicBezTo>
                  <a:pt x="68" y="523"/>
                  <a:pt x="70" y="527"/>
                  <a:pt x="71" y="532"/>
                </a:cubicBezTo>
                <a:cubicBezTo>
                  <a:pt x="72" y="537"/>
                  <a:pt x="74" y="542"/>
                  <a:pt x="74" y="545"/>
                </a:cubicBezTo>
                <a:cubicBezTo>
                  <a:pt x="75" y="549"/>
                  <a:pt x="76" y="552"/>
                  <a:pt x="76" y="555"/>
                </a:cubicBezTo>
                <a:cubicBezTo>
                  <a:pt x="76" y="555"/>
                  <a:pt x="76" y="555"/>
                  <a:pt x="76" y="556"/>
                </a:cubicBezTo>
                <a:cubicBezTo>
                  <a:pt x="76" y="556"/>
                  <a:pt x="76" y="556"/>
                  <a:pt x="76" y="557"/>
                </a:cubicBezTo>
                <a:cubicBezTo>
                  <a:pt x="76" y="557"/>
                  <a:pt x="76" y="558"/>
                  <a:pt x="76" y="558"/>
                </a:cubicBezTo>
                <a:cubicBezTo>
                  <a:pt x="76" y="559"/>
                  <a:pt x="76" y="560"/>
                  <a:pt x="76" y="560"/>
                </a:cubicBezTo>
                <a:cubicBezTo>
                  <a:pt x="76" y="563"/>
                  <a:pt x="76" y="567"/>
                  <a:pt x="75" y="571"/>
                </a:cubicBezTo>
                <a:cubicBezTo>
                  <a:pt x="74" y="575"/>
                  <a:pt x="73" y="580"/>
                  <a:pt x="71" y="586"/>
                </a:cubicBezTo>
                <a:cubicBezTo>
                  <a:pt x="69" y="591"/>
                  <a:pt x="68" y="596"/>
                  <a:pt x="67" y="601"/>
                </a:cubicBezTo>
                <a:cubicBezTo>
                  <a:pt x="66" y="605"/>
                  <a:pt x="65" y="609"/>
                  <a:pt x="65" y="612"/>
                </a:cubicBezTo>
                <a:lnTo>
                  <a:pt x="69" y="616"/>
                </a:lnTo>
                <a:cubicBezTo>
                  <a:pt x="69" y="616"/>
                  <a:pt x="69" y="616"/>
                  <a:pt x="70" y="616"/>
                </a:cubicBezTo>
                <a:cubicBezTo>
                  <a:pt x="71" y="616"/>
                  <a:pt x="71" y="616"/>
                  <a:pt x="72" y="616"/>
                </a:cubicBezTo>
                <a:cubicBezTo>
                  <a:pt x="74" y="616"/>
                  <a:pt x="75" y="615"/>
                  <a:pt x="75" y="615"/>
                </a:cubicBezTo>
                <a:cubicBezTo>
                  <a:pt x="76" y="615"/>
                  <a:pt x="77" y="614"/>
                  <a:pt x="78" y="614"/>
                </a:cubicBezTo>
                <a:cubicBezTo>
                  <a:pt x="78" y="613"/>
                  <a:pt x="79" y="611"/>
                  <a:pt x="80" y="609"/>
                </a:cubicBezTo>
                <a:cubicBezTo>
                  <a:pt x="81" y="607"/>
                  <a:pt x="82" y="605"/>
                  <a:pt x="82" y="602"/>
                </a:cubicBezTo>
                <a:cubicBezTo>
                  <a:pt x="83" y="599"/>
                  <a:pt x="84" y="597"/>
                  <a:pt x="85" y="595"/>
                </a:cubicBezTo>
                <a:cubicBezTo>
                  <a:pt x="86" y="593"/>
                  <a:pt x="86" y="591"/>
                  <a:pt x="87" y="590"/>
                </a:cubicBezTo>
                <a:cubicBezTo>
                  <a:pt x="89" y="590"/>
                  <a:pt x="91" y="590"/>
                  <a:pt x="94" y="590"/>
                </a:cubicBezTo>
                <a:cubicBezTo>
                  <a:pt x="96" y="590"/>
                  <a:pt x="99" y="590"/>
                  <a:pt x="103" y="590"/>
                </a:cubicBezTo>
                <a:cubicBezTo>
                  <a:pt x="106" y="590"/>
                  <a:pt x="109" y="591"/>
                  <a:pt x="112" y="591"/>
                </a:cubicBezTo>
                <a:cubicBezTo>
                  <a:pt x="115" y="591"/>
                  <a:pt x="117" y="592"/>
                  <a:pt x="119" y="592"/>
                </a:cubicBezTo>
                <a:lnTo>
                  <a:pt x="121" y="594"/>
                </a:lnTo>
                <a:lnTo>
                  <a:pt x="119" y="599"/>
                </a:lnTo>
                <a:cubicBezTo>
                  <a:pt x="119" y="600"/>
                  <a:pt x="119" y="601"/>
                  <a:pt x="119" y="603"/>
                </a:cubicBezTo>
                <a:cubicBezTo>
                  <a:pt x="119" y="604"/>
                  <a:pt x="120" y="606"/>
                  <a:pt x="120" y="608"/>
                </a:cubicBezTo>
                <a:cubicBezTo>
                  <a:pt x="120" y="609"/>
                  <a:pt x="120" y="611"/>
                  <a:pt x="121" y="612"/>
                </a:cubicBezTo>
                <a:cubicBezTo>
                  <a:pt x="121" y="614"/>
                  <a:pt x="122" y="615"/>
                  <a:pt x="122" y="616"/>
                </a:cubicBezTo>
                <a:lnTo>
                  <a:pt x="128" y="616"/>
                </a:lnTo>
                <a:cubicBezTo>
                  <a:pt x="130" y="615"/>
                  <a:pt x="131" y="614"/>
                  <a:pt x="133" y="612"/>
                </a:cubicBezTo>
                <a:cubicBezTo>
                  <a:pt x="134" y="610"/>
                  <a:pt x="135" y="608"/>
                  <a:pt x="135" y="605"/>
                </a:cubicBezTo>
                <a:cubicBezTo>
                  <a:pt x="136" y="602"/>
                  <a:pt x="136" y="599"/>
                  <a:pt x="136" y="597"/>
                </a:cubicBezTo>
                <a:cubicBezTo>
                  <a:pt x="136" y="595"/>
                  <a:pt x="137" y="593"/>
                  <a:pt x="137" y="592"/>
                </a:cubicBezTo>
                <a:lnTo>
                  <a:pt x="165" y="592"/>
                </a:lnTo>
                <a:cubicBezTo>
                  <a:pt x="165" y="594"/>
                  <a:pt x="165" y="597"/>
                  <a:pt x="165" y="601"/>
                </a:cubicBezTo>
                <a:cubicBezTo>
                  <a:pt x="165" y="604"/>
                  <a:pt x="164" y="609"/>
                  <a:pt x="164" y="613"/>
                </a:cubicBezTo>
                <a:cubicBezTo>
                  <a:pt x="164" y="618"/>
                  <a:pt x="164" y="622"/>
                  <a:pt x="163" y="625"/>
                </a:cubicBezTo>
                <a:cubicBezTo>
                  <a:pt x="163" y="629"/>
                  <a:pt x="163" y="632"/>
                  <a:pt x="163" y="635"/>
                </a:cubicBezTo>
                <a:cubicBezTo>
                  <a:pt x="158" y="634"/>
                  <a:pt x="151" y="634"/>
                  <a:pt x="143" y="634"/>
                </a:cubicBezTo>
                <a:cubicBezTo>
                  <a:pt x="136" y="633"/>
                  <a:pt x="126" y="633"/>
                  <a:pt x="116" y="633"/>
                </a:cubicBezTo>
                <a:cubicBezTo>
                  <a:pt x="105" y="633"/>
                  <a:pt x="96" y="633"/>
                  <a:pt x="88" y="633"/>
                </a:cubicBezTo>
                <a:cubicBezTo>
                  <a:pt x="80" y="633"/>
                  <a:pt x="74" y="633"/>
                  <a:pt x="69" y="633"/>
                </a:cubicBezTo>
                <a:lnTo>
                  <a:pt x="65" y="636"/>
                </a:lnTo>
                <a:lnTo>
                  <a:pt x="65" y="642"/>
                </a:lnTo>
                <a:lnTo>
                  <a:pt x="67" y="646"/>
                </a:lnTo>
                <a:cubicBezTo>
                  <a:pt x="71" y="646"/>
                  <a:pt x="76" y="646"/>
                  <a:pt x="83" y="647"/>
                </a:cubicBezTo>
                <a:cubicBezTo>
                  <a:pt x="89" y="647"/>
                  <a:pt x="97" y="647"/>
                  <a:pt x="106" y="647"/>
                </a:cubicBezTo>
                <a:cubicBezTo>
                  <a:pt x="114" y="647"/>
                  <a:pt x="122" y="648"/>
                  <a:pt x="128" y="648"/>
                </a:cubicBezTo>
                <a:cubicBezTo>
                  <a:pt x="135" y="648"/>
                  <a:pt x="140" y="648"/>
                  <a:pt x="145" y="648"/>
                </a:cubicBezTo>
                <a:lnTo>
                  <a:pt x="145" y="700"/>
                </a:lnTo>
                <a:lnTo>
                  <a:pt x="143" y="705"/>
                </a:lnTo>
                <a:cubicBezTo>
                  <a:pt x="142" y="705"/>
                  <a:pt x="142" y="705"/>
                  <a:pt x="142" y="705"/>
                </a:cubicBezTo>
                <a:cubicBezTo>
                  <a:pt x="141" y="705"/>
                  <a:pt x="141" y="705"/>
                  <a:pt x="140" y="705"/>
                </a:cubicBezTo>
                <a:cubicBezTo>
                  <a:pt x="140" y="705"/>
                  <a:pt x="139" y="705"/>
                  <a:pt x="139" y="705"/>
                </a:cubicBezTo>
                <a:cubicBezTo>
                  <a:pt x="139" y="705"/>
                  <a:pt x="139" y="705"/>
                  <a:pt x="139" y="705"/>
                </a:cubicBezTo>
                <a:cubicBezTo>
                  <a:pt x="135" y="704"/>
                  <a:pt x="129" y="702"/>
                  <a:pt x="123" y="700"/>
                </a:cubicBezTo>
                <a:cubicBezTo>
                  <a:pt x="117" y="698"/>
                  <a:pt x="109" y="697"/>
                  <a:pt x="101" y="697"/>
                </a:cubicBezTo>
                <a:cubicBezTo>
                  <a:pt x="93" y="697"/>
                  <a:pt x="86" y="698"/>
                  <a:pt x="80" y="700"/>
                </a:cubicBezTo>
                <a:cubicBezTo>
                  <a:pt x="74" y="702"/>
                  <a:pt x="69" y="704"/>
                  <a:pt x="65" y="707"/>
                </a:cubicBezTo>
                <a:lnTo>
                  <a:pt x="63" y="709"/>
                </a:lnTo>
                <a:close/>
                <a:moveTo>
                  <a:pt x="91" y="577"/>
                </a:moveTo>
                <a:cubicBezTo>
                  <a:pt x="91" y="575"/>
                  <a:pt x="91" y="572"/>
                  <a:pt x="92" y="569"/>
                </a:cubicBezTo>
                <a:cubicBezTo>
                  <a:pt x="92" y="566"/>
                  <a:pt x="92" y="562"/>
                  <a:pt x="92" y="558"/>
                </a:cubicBezTo>
                <a:cubicBezTo>
                  <a:pt x="92" y="554"/>
                  <a:pt x="92" y="551"/>
                  <a:pt x="92" y="548"/>
                </a:cubicBezTo>
                <a:cubicBezTo>
                  <a:pt x="91" y="545"/>
                  <a:pt x="91" y="542"/>
                  <a:pt x="91" y="540"/>
                </a:cubicBezTo>
                <a:cubicBezTo>
                  <a:pt x="92" y="540"/>
                  <a:pt x="94" y="540"/>
                  <a:pt x="97" y="540"/>
                </a:cubicBezTo>
                <a:cubicBezTo>
                  <a:pt x="99" y="540"/>
                  <a:pt x="102" y="540"/>
                  <a:pt x="105" y="540"/>
                </a:cubicBezTo>
                <a:cubicBezTo>
                  <a:pt x="108" y="540"/>
                  <a:pt x="111" y="540"/>
                  <a:pt x="114" y="540"/>
                </a:cubicBezTo>
                <a:cubicBezTo>
                  <a:pt x="116" y="540"/>
                  <a:pt x="119" y="540"/>
                  <a:pt x="121" y="540"/>
                </a:cubicBezTo>
                <a:lnTo>
                  <a:pt x="121" y="577"/>
                </a:lnTo>
                <a:lnTo>
                  <a:pt x="91" y="577"/>
                </a:lnTo>
                <a:close/>
                <a:moveTo>
                  <a:pt x="135" y="540"/>
                </a:moveTo>
                <a:lnTo>
                  <a:pt x="156" y="542"/>
                </a:lnTo>
                <a:lnTo>
                  <a:pt x="156" y="540"/>
                </a:lnTo>
                <a:lnTo>
                  <a:pt x="165" y="542"/>
                </a:lnTo>
                <a:lnTo>
                  <a:pt x="163" y="577"/>
                </a:lnTo>
                <a:lnTo>
                  <a:pt x="135" y="577"/>
                </a:lnTo>
                <a:cubicBezTo>
                  <a:pt x="135" y="575"/>
                  <a:pt x="135" y="572"/>
                  <a:pt x="135" y="569"/>
                </a:cubicBezTo>
                <a:cubicBezTo>
                  <a:pt x="135" y="566"/>
                  <a:pt x="135" y="562"/>
                  <a:pt x="135" y="558"/>
                </a:cubicBezTo>
                <a:cubicBezTo>
                  <a:pt x="134" y="554"/>
                  <a:pt x="134" y="551"/>
                  <a:pt x="135" y="548"/>
                </a:cubicBezTo>
                <a:cubicBezTo>
                  <a:pt x="135" y="545"/>
                  <a:pt x="135" y="542"/>
                  <a:pt x="135" y="540"/>
                </a:cubicBezTo>
                <a:close/>
                <a:moveTo>
                  <a:pt x="180" y="553"/>
                </a:moveTo>
                <a:cubicBezTo>
                  <a:pt x="180" y="552"/>
                  <a:pt x="180" y="551"/>
                  <a:pt x="180" y="551"/>
                </a:cubicBezTo>
                <a:cubicBezTo>
                  <a:pt x="180" y="550"/>
                  <a:pt x="180" y="549"/>
                  <a:pt x="180" y="547"/>
                </a:cubicBezTo>
                <a:cubicBezTo>
                  <a:pt x="180" y="546"/>
                  <a:pt x="180" y="545"/>
                  <a:pt x="180" y="544"/>
                </a:cubicBezTo>
                <a:cubicBezTo>
                  <a:pt x="180" y="543"/>
                  <a:pt x="180" y="542"/>
                  <a:pt x="180" y="542"/>
                </a:cubicBezTo>
                <a:cubicBezTo>
                  <a:pt x="181" y="542"/>
                  <a:pt x="183" y="542"/>
                  <a:pt x="186" y="542"/>
                </a:cubicBezTo>
                <a:cubicBezTo>
                  <a:pt x="188" y="542"/>
                  <a:pt x="191" y="542"/>
                  <a:pt x="195" y="542"/>
                </a:cubicBezTo>
                <a:cubicBezTo>
                  <a:pt x="198" y="542"/>
                  <a:pt x="201" y="542"/>
                  <a:pt x="204" y="542"/>
                </a:cubicBezTo>
                <a:cubicBezTo>
                  <a:pt x="206" y="542"/>
                  <a:pt x="208" y="542"/>
                  <a:pt x="210" y="542"/>
                </a:cubicBezTo>
                <a:cubicBezTo>
                  <a:pt x="210" y="542"/>
                  <a:pt x="210" y="543"/>
                  <a:pt x="210" y="544"/>
                </a:cubicBezTo>
                <a:cubicBezTo>
                  <a:pt x="210" y="545"/>
                  <a:pt x="210" y="546"/>
                  <a:pt x="210" y="547"/>
                </a:cubicBezTo>
                <a:cubicBezTo>
                  <a:pt x="210" y="549"/>
                  <a:pt x="210" y="550"/>
                  <a:pt x="210" y="551"/>
                </a:cubicBezTo>
                <a:cubicBezTo>
                  <a:pt x="210" y="551"/>
                  <a:pt x="210" y="552"/>
                  <a:pt x="210" y="553"/>
                </a:cubicBezTo>
                <a:lnTo>
                  <a:pt x="210" y="577"/>
                </a:lnTo>
                <a:lnTo>
                  <a:pt x="180" y="577"/>
                </a:lnTo>
                <a:lnTo>
                  <a:pt x="180" y="553"/>
                </a:lnTo>
                <a:close/>
                <a:moveTo>
                  <a:pt x="224" y="579"/>
                </a:moveTo>
                <a:cubicBezTo>
                  <a:pt x="224" y="577"/>
                  <a:pt x="224" y="574"/>
                  <a:pt x="224" y="571"/>
                </a:cubicBezTo>
                <a:cubicBezTo>
                  <a:pt x="224" y="567"/>
                  <a:pt x="224" y="564"/>
                  <a:pt x="224" y="560"/>
                </a:cubicBezTo>
                <a:cubicBezTo>
                  <a:pt x="224" y="555"/>
                  <a:pt x="224" y="552"/>
                  <a:pt x="224" y="549"/>
                </a:cubicBezTo>
                <a:cubicBezTo>
                  <a:pt x="224" y="546"/>
                  <a:pt x="224" y="544"/>
                  <a:pt x="224" y="542"/>
                </a:cubicBezTo>
                <a:cubicBezTo>
                  <a:pt x="226" y="541"/>
                  <a:pt x="228" y="541"/>
                  <a:pt x="230" y="541"/>
                </a:cubicBezTo>
                <a:cubicBezTo>
                  <a:pt x="233" y="541"/>
                  <a:pt x="235" y="541"/>
                  <a:pt x="238" y="541"/>
                </a:cubicBezTo>
                <a:cubicBezTo>
                  <a:pt x="241" y="541"/>
                  <a:pt x="244" y="541"/>
                  <a:pt x="246" y="541"/>
                </a:cubicBezTo>
                <a:cubicBezTo>
                  <a:pt x="249" y="542"/>
                  <a:pt x="251" y="542"/>
                  <a:pt x="252" y="542"/>
                </a:cubicBezTo>
                <a:lnTo>
                  <a:pt x="252" y="555"/>
                </a:lnTo>
                <a:lnTo>
                  <a:pt x="252" y="577"/>
                </a:lnTo>
                <a:lnTo>
                  <a:pt x="224" y="579"/>
                </a:lnTo>
                <a:close/>
              </a:path>
            </a:pathLst>
          </a:custGeom>
          <a:solidFill>
            <a:srgbClr val="C73E1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5063" name="Freeform 5"/>
          <p:cNvSpPr>
            <a:spLocks noEditPoints="1"/>
          </p:cNvSpPr>
          <p:nvPr/>
        </p:nvSpPr>
        <p:spPr bwMode="auto">
          <a:xfrm>
            <a:off x="8143875" y="715963"/>
            <a:ext cx="333375" cy="333375"/>
          </a:xfrm>
          <a:custGeom>
            <a:gdLst>
              <a:gd fmla="*/ 209038 w 614" name="T0"/>
              <a:gd fmla="*/ 11057 h 603" name="T1"/>
              <a:gd fmla="*/ 326860 w 614" name="T2"/>
              <a:gd fmla="*/ 54733 h 603" name="T3"/>
              <a:gd fmla="*/ 216096 w 614" name="T4"/>
              <a:gd fmla="*/ 3317 h 603" name="T5"/>
              <a:gd fmla="*/ 325231 w 614" name="T6"/>
              <a:gd fmla="*/ 71319 h 603" name="T7"/>
              <a:gd fmla="*/ 118907 w 614" name="T8"/>
              <a:gd fmla="*/ 11057 h 603" name="T9"/>
              <a:gd fmla="*/ 307313 w 614" name="T10"/>
              <a:gd fmla="*/ 138215 h 603" name="T11"/>
              <a:gd fmla="*/ 309485 w 614" name="T12"/>
              <a:gd fmla="*/ 100068 h 603" name="T13"/>
              <a:gd fmla="*/ 222069 w 614" name="T14"/>
              <a:gd fmla="*/ 24879 h 603" name="T15"/>
              <a:gd fmla="*/ 177004 w 614" name="T16"/>
              <a:gd fmla="*/ 71319 h 603" name="T17"/>
              <a:gd fmla="*/ 312200 w 614" name="T18"/>
              <a:gd fmla="*/ 27643 h 603" name="T19"/>
              <a:gd fmla="*/ 169402 w 614" name="T20"/>
              <a:gd fmla="*/ 27090 h 603" name="T21"/>
              <a:gd fmla="*/ 176461 w 614" name="T22"/>
              <a:gd fmla="*/ 129369 h 603" name="T23"/>
              <a:gd fmla="*/ 260619 w 614" name="T24"/>
              <a:gd fmla="*/ 157565 h 603" name="T25"/>
              <a:gd fmla="*/ 314372 w 614" name="T26"/>
              <a:gd fmla="*/ 144850 h 603" name="T27"/>
              <a:gd fmla="*/ 11945 w 614" name="T28"/>
              <a:gd fmla="*/ 315683 h 603" name="T29"/>
              <a:gd fmla="*/ 2715 w 614" name="T30"/>
              <a:gd fmla="*/ 285276 h 603" name="T31"/>
              <a:gd fmla="*/ 24433 w 614" name="T32"/>
              <a:gd fmla="*/ 190737 h 603" name="T33"/>
              <a:gd fmla="*/ 83072 w 614" name="T34"/>
              <a:gd fmla="*/ 308496 h 603" name="T35"/>
              <a:gd fmla="*/ 157457 w 614" name="T36"/>
              <a:gd fmla="*/ 249340 h 603" name="T37"/>
              <a:gd fmla="*/ 114021 w 614" name="T38"/>
              <a:gd fmla="*/ 174151 h 603" name="T39"/>
              <a:gd fmla="*/ 23347 w 614" name="T40"/>
              <a:gd fmla="*/ 216721 h 603" name="T41"/>
              <a:gd fmla="*/ 5430 w 614" name="T42"/>
              <a:gd fmla="*/ 223909 h 603" name="T43"/>
              <a:gd fmla="*/ 307856 w 614" name="T44"/>
              <a:gd fmla="*/ 315683 h 603" name="T45"/>
              <a:gd fmla="*/ 321973 w 614" name="T46"/>
              <a:gd fmla="*/ 282512 h 603" name="T47"/>
              <a:gd fmla="*/ 320887 w 614" name="T48"/>
              <a:gd fmla="*/ 236624 h 603" name="T49"/>
              <a:gd fmla="*/ 324145 w 614" name="T50"/>
              <a:gd fmla="*/ 127711 h 603" name="T51"/>
              <a:gd fmla="*/ 150942 w 614" name="T52"/>
              <a:gd fmla="*/ 323976 h 603" name="T53"/>
              <a:gd fmla="*/ 40722 w 614" name="T54"/>
              <a:gd fmla="*/ 321765 h 603" name="T55"/>
              <a:gd fmla="*/ 194378 w 614" name="T56"/>
              <a:gd fmla="*/ 327294 h 603" name="T57"/>
              <a:gd fmla="*/ 304598 w 614" name="T58"/>
              <a:gd fmla="*/ 181338 h 603" name="T59"/>
              <a:gd fmla="*/ 310028 w 614" name="T60"/>
              <a:gd fmla="*/ 285276 h 603" name="T61"/>
              <a:gd fmla="*/ 270392 w 614" name="T62"/>
              <a:gd fmla="*/ 169728 h 603" name="T63"/>
              <a:gd fmla="*/ 176461 w 614" name="T64"/>
              <a:gd fmla="*/ 243259 h 603" name="T65"/>
              <a:gd fmla="*/ 234014 w 614" name="T66"/>
              <a:gd fmla="*/ 311813 h 603" name="T67"/>
              <a:gd fmla="*/ 6515 w 614" name="T68"/>
              <a:gd fmla="*/ 230543 h 603" name="T69"/>
              <a:gd fmla="*/ 10316 w 614" name="T70"/>
              <a:gd fmla="*/ 46440 h 603" name="T71"/>
              <a:gd fmla="*/ 543 w 614" name="T72"/>
              <a:gd fmla="*/ 179680 h 603" name="T73"/>
              <a:gd fmla="*/ 38550 w 614" name="T74"/>
              <a:gd fmla="*/ 11610 h 603" name="T75"/>
              <a:gd fmla="*/ 5973 w 614" name="T76"/>
              <a:gd fmla="*/ 92881 h 603" name="T77"/>
              <a:gd fmla="*/ 124337 w 614" name="T78"/>
              <a:gd fmla="*/ 158118 h 603" name="T79"/>
              <a:gd fmla="*/ 153657 w 614" name="T80"/>
              <a:gd fmla="*/ 146508 h 603" name="T81"/>
              <a:gd fmla="*/ 25519 w 614" name="T82"/>
              <a:gd fmla="*/ 59709 h 603" name="T83"/>
              <a:gd fmla="*/ 24433 w 614" name="T84"/>
              <a:gd fmla="*/ 155354 h 603" name="T85"/>
              <a:gd fmla="*/ 105876 w 614" name="T86"/>
              <a:gd fmla="*/ 160330 h 603" name="T87"/>
              <a:gd fmla="*/ 157457 w 614" name="T88"/>
              <a:gd fmla="*/ 37042 h 603" name="T89"/>
              <a:gd fmla="*/ 68955 w 614" name="T90"/>
              <a:gd fmla="*/ 25984 h 603" name="T91"/>
              <a:gd fmla="*/ 3258 w 614" name="T92"/>
              <a:gd fmla="*/ 118865 h 603" name="T93"/>
              <a:gd fmla="*/ 86330 w 614" name="T94"/>
              <a:gd fmla="*/ 77953 h 603" name="T95"/>
              <a:gd fmla="*/ 60811 w 614" name="T96"/>
              <a:gd fmla="*/ 101726 h 603" name="T97"/>
              <a:gd fmla="*/ 54839 w 614" name="T98"/>
              <a:gd fmla="*/ 136557 h 603" name="T99"/>
              <a:gd fmla="*/ 213925 w 614" name="T100"/>
              <a:gd fmla="*/ 86799 h 603" name="T101"/>
              <a:gd fmla="*/ 264420 w 614" name="T102"/>
              <a:gd fmla="*/ 49757 h 603" name="T103"/>
              <a:gd fmla="*/ 250303 w 614" name="T104"/>
              <a:gd fmla="*/ 152037 h 603" name="T105"/>
              <a:gd fmla="*/ 197093 w 614" name="T106"/>
              <a:gd fmla="*/ 153142 h 603" name="T107"/>
              <a:gd fmla="*/ 72213 w 614" name="T108"/>
              <a:gd fmla="*/ 209534 h 603" name="T109"/>
              <a:gd fmla="*/ 51038 w 614" name="T110"/>
              <a:gd fmla="*/ 269243 h 603" name="T111"/>
              <a:gd fmla="*/ 141712 w 614" name="T112"/>
              <a:gd fmla="*/ 259292 h 603" name="T113"/>
              <a:gd fmla="*/ 59725 w 614" name="T114"/>
              <a:gd fmla="*/ 229990 h 603" name="T115"/>
              <a:gd fmla="*/ 291567 w 614" name="T116"/>
              <a:gd fmla="*/ 201794 h 603" name="T117"/>
              <a:gd fmla="*/ 225870 w 614" name="T118"/>
              <a:gd fmla="*/ 268137 h 603" name="T119"/>
              <a:gd fmla="*/ 190035 w 614" name="T120"/>
              <a:gd fmla="*/ 210087 h 603" name="T121"/>
              <a:gd fmla="*/ 268220 w 614" name="T122"/>
              <a:gd fmla="*/ 283618 h 603" name="T123"/>
              <a:gd fmla="*/ 247588 w 614" name="T124"/>
              <a:gd fmla="*/ 301309 h 60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03" w="614">
                <a:moveTo>
                  <a:pt x="305" y="14"/>
                </a:moveTo>
                <a:cubicBezTo>
                  <a:pt x="305" y="14"/>
                  <a:pt x="306" y="14"/>
                  <a:pt x="306" y="14"/>
                </a:cubicBezTo>
                <a:cubicBezTo>
                  <a:pt x="306" y="14"/>
                  <a:pt x="306" y="14"/>
                  <a:pt x="307" y="15"/>
                </a:cubicBezTo>
                <a:cubicBezTo>
                  <a:pt x="305" y="15"/>
                  <a:pt x="303" y="15"/>
                  <a:pt x="303" y="15"/>
                </a:cubicBezTo>
                <a:cubicBezTo>
                  <a:pt x="302" y="14"/>
                  <a:pt x="303" y="15"/>
                  <a:pt x="302" y="14"/>
                </a:cubicBezTo>
                <a:cubicBezTo>
                  <a:pt x="303" y="14"/>
                  <a:pt x="304" y="14"/>
                  <a:pt x="305" y="14"/>
                </a:cubicBezTo>
                <a:close/>
                <a:moveTo>
                  <a:pt x="326" y="8"/>
                </a:moveTo>
                <a:lnTo>
                  <a:pt x="328" y="8"/>
                </a:lnTo>
                <a:cubicBezTo>
                  <a:pt x="329" y="8"/>
                  <a:pt x="329" y="8"/>
                  <a:pt x="329" y="9"/>
                </a:cubicBezTo>
                <a:cubicBezTo>
                  <a:pt x="330" y="10"/>
                  <a:pt x="329" y="10"/>
                  <a:pt x="329" y="10"/>
                </a:cubicBezTo>
                <a:cubicBezTo>
                  <a:pt x="327" y="10"/>
                  <a:pt x="327" y="10"/>
                  <a:pt x="325" y="9"/>
                </a:cubicBezTo>
                <a:cubicBezTo>
                  <a:pt x="326" y="9"/>
                  <a:pt x="326" y="8"/>
                  <a:pt x="326" y="8"/>
                </a:cubicBezTo>
                <a:close/>
                <a:moveTo>
                  <a:pt x="233" y="21"/>
                </a:moveTo>
                <a:lnTo>
                  <a:pt x="232" y="21"/>
                </a:lnTo>
                <a:cubicBezTo>
                  <a:pt x="233" y="24"/>
                  <a:pt x="238" y="25"/>
                  <a:pt x="241" y="23"/>
                </a:cubicBezTo>
                <a:cubicBezTo>
                  <a:pt x="242" y="22"/>
                  <a:pt x="244" y="21"/>
                  <a:pt x="247" y="21"/>
                </a:cubicBezTo>
                <a:cubicBezTo>
                  <a:pt x="247" y="21"/>
                  <a:pt x="251" y="21"/>
                  <a:pt x="252" y="21"/>
                </a:cubicBezTo>
                <a:cubicBezTo>
                  <a:pt x="253" y="21"/>
                  <a:pt x="257" y="20"/>
                  <a:pt x="259" y="20"/>
                </a:cubicBezTo>
                <a:cubicBezTo>
                  <a:pt x="263" y="21"/>
                  <a:pt x="267" y="23"/>
                  <a:pt x="272" y="22"/>
                </a:cubicBezTo>
                <a:cubicBezTo>
                  <a:pt x="278" y="20"/>
                  <a:pt x="284" y="26"/>
                  <a:pt x="289" y="22"/>
                </a:cubicBezTo>
                <a:lnTo>
                  <a:pt x="290" y="22"/>
                </a:lnTo>
                <a:cubicBezTo>
                  <a:pt x="289" y="21"/>
                  <a:pt x="289" y="20"/>
                  <a:pt x="289" y="20"/>
                </a:cubicBezTo>
                <a:cubicBezTo>
                  <a:pt x="289" y="17"/>
                  <a:pt x="290" y="16"/>
                  <a:pt x="292" y="15"/>
                </a:cubicBezTo>
                <a:cubicBezTo>
                  <a:pt x="293" y="15"/>
                  <a:pt x="292" y="15"/>
                  <a:pt x="293" y="15"/>
                </a:cubicBezTo>
                <a:cubicBezTo>
                  <a:pt x="293" y="16"/>
                  <a:pt x="294" y="18"/>
                  <a:pt x="294" y="19"/>
                </a:cubicBezTo>
                <a:cubicBezTo>
                  <a:pt x="296" y="20"/>
                  <a:pt x="300" y="21"/>
                  <a:pt x="303" y="21"/>
                </a:cubicBezTo>
                <a:cubicBezTo>
                  <a:pt x="310" y="19"/>
                  <a:pt x="319" y="19"/>
                  <a:pt x="326" y="20"/>
                </a:cubicBezTo>
                <a:cubicBezTo>
                  <a:pt x="330" y="20"/>
                  <a:pt x="335" y="20"/>
                  <a:pt x="338" y="18"/>
                </a:cubicBezTo>
                <a:cubicBezTo>
                  <a:pt x="339" y="18"/>
                  <a:pt x="339" y="17"/>
                  <a:pt x="340" y="16"/>
                </a:cubicBezTo>
                <a:cubicBezTo>
                  <a:pt x="343" y="15"/>
                  <a:pt x="351" y="14"/>
                  <a:pt x="354" y="16"/>
                </a:cubicBezTo>
                <a:cubicBezTo>
                  <a:pt x="356" y="17"/>
                  <a:pt x="357" y="19"/>
                  <a:pt x="359" y="19"/>
                </a:cubicBezTo>
                <a:lnTo>
                  <a:pt x="364" y="19"/>
                </a:lnTo>
                <a:cubicBezTo>
                  <a:pt x="368" y="19"/>
                  <a:pt x="372" y="20"/>
                  <a:pt x="376" y="19"/>
                </a:cubicBezTo>
                <a:cubicBezTo>
                  <a:pt x="379" y="19"/>
                  <a:pt x="382" y="19"/>
                  <a:pt x="385" y="20"/>
                </a:cubicBezTo>
                <a:cubicBezTo>
                  <a:pt x="387" y="19"/>
                  <a:pt x="389" y="19"/>
                  <a:pt x="391" y="18"/>
                </a:cubicBezTo>
                <a:cubicBezTo>
                  <a:pt x="394" y="18"/>
                  <a:pt x="397" y="19"/>
                  <a:pt x="399" y="19"/>
                </a:cubicBezTo>
                <a:lnTo>
                  <a:pt x="409" y="19"/>
                </a:lnTo>
                <a:cubicBezTo>
                  <a:pt x="412" y="20"/>
                  <a:pt x="417" y="20"/>
                  <a:pt x="421" y="19"/>
                </a:cubicBezTo>
                <a:cubicBezTo>
                  <a:pt x="422" y="19"/>
                  <a:pt x="424" y="19"/>
                  <a:pt x="426" y="19"/>
                </a:cubicBezTo>
                <a:cubicBezTo>
                  <a:pt x="426" y="17"/>
                  <a:pt x="427" y="16"/>
                  <a:pt x="428" y="15"/>
                </a:cubicBezTo>
                <a:cubicBezTo>
                  <a:pt x="429" y="15"/>
                  <a:pt x="431" y="15"/>
                  <a:pt x="433" y="15"/>
                </a:cubicBezTo>
                <a:cubicBezTo>
                  <a:pt x="434" y="17"/>
                  <a:pt x="436" y="20"/>
                  <a:pt x="439" y="20"/>
                </a:cubicBezTo>
                <a:cubicBezTo>
                  <a:pt x="442" y="21"/>
                  <a:pt x="447" y="18"/>
                  <a:pt x="452" y="19"/>
                </a:cubicBezTo>
                <a:cubicBezTo>
                  <a:pt x="455" y="19"/>
                  <a:pt x="462" y="21"/>
                  <a:pt x="466" y="20"/>
                </a:cubicBezTo>
                <a:cubicBezTo>
                  <a:pt x="468" y="20"/>
                  <a:pt x="472" y="18"/>
                  <a:pt x="474" y="19"/>
                </a:cubicBezTo>
                <a:cubicBezTo>
                  <a:pt x="478" y="20"/>
                  <a:pt x="482" y="19"/>
                  <a:pt x="486" y="20"/>
                </a:cubicBezTo>
                <a:cubicBezTo>
                  <a:pt x="489" y="20"/>
                  <a:pt x="492" y="24"/>
                  <a:pt x="497" y="23"/>
                </a:cubicBezTo>
                <a:cubicBezTo>
                  <a:pt x="498" y="22"/>
                  <a:pt x="500" y="21"/>
                  <a:pt x="501" y="20"/>
                </a:cubicBezTo>
                <a:cubicBezTo>
                  <a:pt x="504" y="20"/>
                  <a:pt x="506" y="20"/>
                  <a:pt x="508" y="20"/>
                </a:cubicBezTo>
                <a:cubicBezTo>
                  <a:pt x="509" y="19"/>
                  <a:pt x="511" y="18"/>
                  <a:pt x="512" y="18"/>
                </a:cubicBezTo>
                <a:cubicBezTo>
                  <a:pt x="514" y="18"/>
                  <a:pt x="515" y="20"/>
                  <a:pt x="517" y="20"/>
                </a:cubicBezTo>
                <a:lnTo>
                  <a:pt x="521" y="20"/>
                </a:lnTo>
                <a:cubicBezTo>
                  <a:pt x="524" y="21"/>
                  <a:pt x="530" y="21"/>
                  <a:pt x="534" y="21"/>
                </a:cubicBezTo>
                <a:cubicBezTo>
                  <a:pt x="539" y="22"/>
                  <a:pt x="544" y="19"/>
                  <a:pt x="550" y="20"/>
                </a:cubicBezTo>
                <a:cubicBezTo>
                  <a:pt x="552" y="21"/>
                  <a:pt x="553" y="22"/>
                  <a:pt x="555" y="22"/>
                </a:cubicBezTo>
                <a:cubicBezTo>
                  <a:pt x="558" y="23"/>
                  <a:pt x="562" y="24"/>
                  <a:pt x="565" y="24"/>
                </a:cubicBezTo>
                <a:cubicBezTo>
                  <a:pt x="570" y="27"/>
                  <a:pt x="573" y="33"/>
                  <a:pt x="577" y="36"/>
                </a:cubicBezTo>
                <a:cubicBezTo>
                  <a:pt x="579" y="37"/>
                  <a:pt x="584" y="41"/>
                  <a:pt x="582" y="44"/>
                </a:cubicBezTo>
                <a:cubicBezTo>
                  <a:pt x="582" y="47"/>
                  <a:pt x="584" y="46"/>
                  <a:pt x="586" y="47"/>
                </a:cubicBezTo>
                <a:cubicBezTo>
                  <a:pt x="587" y="48"/>
                  <a:pt x="591" y="53"/>
                  <a:pt x="591" y="54"/>
                </a:cubicBezTo>
                <a:cubicBezTo>
                  <a:pt x="592" y="57"/>
                  <a:pt x="592" y="61"/>
                  <a:pt x="592" y="64"/>
                </a:cubicBezTo>
                <a:lnTo>
                  <a:pt x="592" y="70"/>
                </a:lnTo>
                <a:cubicBezTo>
                  <a:pt x="593" y="71"/>
                  <a:pt x="594" y="72"/>
                  <a:pt x="595" y="73"/>
                </a:cubicBezTo>
                <a:cubicBezTo>
                  <a:pt x="596" y="76"/>
                  <a:pt x="594" y="80"/>
                  <a:pt x="595" y="83"/>
                </a:cubicBezTo>
                <a:cubicBezTo>
                  <a:pt x="595" y="85"/>
                  <a:pt x="597" y="86"/>
                  <a:pt x="597" y="88"/>
                </a:cubicBezTo>
                <a:cubicBezTo>
                  <a:pt x="598" y="90"/>
                  <a:pt x="597" y="91"/>
                  <a:pt x="597" y="93"/>
                </a:cubicBezTo>
                <a:cubicBezTo>
                  <a:pt x="598" y="96"/>
                  <a:pt x="599" y="97"/>
                  <a:pt x="600" y="99"/>
                </a:cubicBezTo>
                <a:cubicBezTo>
                  <a:pt x="601" y="99"/>
                  <a:pt x="601" y="99"/>
                  <a:pt x="602" y="99"/>
                </a:cubicBezTo>
                <a:cubicBezTo>
                  <a:pt x="605" y="98"/>
                  <a:pt x="606" y="88"/>
                  <a:pt x="604" y="85"/>
                </a:cubicBezTo>
                <a:cubicBezTo>
                  <a:pt x="603" y="82"/>
                  <a:pt x="602" y="79"/>
                  <a:pt x="602" y="75"/>
                </a:cubicBezTo>
                <a:lnTo>
                  <a:pt x="601" y="70"/>
                </a:lnTo>
                <a:cubicBezTo>
                  <a:pt x="601" y="69"/>
                  <a:pt x="599" y="67"/>
                  <a:pt x="599" y="66"/>
                </a:cubicBezTo>
                <a:lnTo>
                  <a:pt x="599" y="57"/>
                </a:lnTo>
                <a:cubicBezTo>
                  <a:pt x="598" y="57"/>
                  <a:pt x="598" y="55"/>
                  <a:pt x="598" y="54"/>
                </a:cubicBezTo>
                <a:lnTo>
                  <a:pt x="598" y="51"/>
                </a:lnTo>
                <a:cubicBezTo>
                  <a:pt x="596" y="46"/>
                  <a:pt x="589" y="44"/>
                  <a:pt x="587" y="39"/>
                </a:cubicBezTo>
                <a:cubicBezTo>
                  <a:pt x="585" y="36"/>
                  <a:pt x="588" y="33"/>
                  <a:pt x="589" y="31"/>
                </a:cubicBezTo>
                <a:cubicBezTo>
                  <a:pt x="590" y="30"/>
                  <a:pt x="589" y="29"/>
                  <a:pt x="589" y="27"/>
                </a:cubicBezTo>
                <a:cubicBezTo>
                  <a:pt x="587" y="25"/>
                  <a:pt x="587" y="24"/>
                  <a:pt x="584" y="23"/>
                </a:cubicBezTo>
                <a:cubicBezTo>
                  <a:pt x="581" y="21"/>
                  <a:pt x="576" y="22"/>
                  <a:pt x="571" y="21"/>
                </a:cubicBezTo>
                <a:cubicBezTo>
                  <a:pt x="568" y="21"/>
                  <a:pt x="564" y="19"/>
                  <a:pt x="561" y="18"/>
                </a:cubicBezTo>
                <a:cubicBezTo>
                  <a:pt x="554" y="16"/>
                  <a:pt x="551" y="19"/>
                  <a:pt x="548" y="12"/>
                </a:cubicBezTo>
                <a:cubicBezTo>
                  <a:pt x="546" y="12"/>
                  <a:pt x="543" y="13"/>
                  <a:pt x="541" y="12"/>
                </a:cubicBezTo>
                <a:cubicBezTo>
                  <a:pt x="540" y="11"/>
                  <a:pt x="538" y="10"/>
                  <a:pt x="536" y="10"/>
                </a:cubicBezTo>
                <a:cubicBezTo>
                  <a:pt x="534" y="10"/>
                  <a:pt x="532" y="10"/>
                  <a:pt x="531" y="9"/>
                </a:cubicBezTo>
                <a:cubicBezTo>
                  <a:pt x="530" y="9"/>
                  <a:pt x="529" y="8"/>
                  <a:pt x="528" y="8"/>
                </a:cubicBezTo>
                <a:cubicBezTo>
                  <a:pt x="524" y="6"/>
                  <a:pt x="514" y="11"/>
                  <a:pt x="511" y="11"/>
                </a:cubicBezTo>
                <a:cubicBezTo>
                  <a:pt x="510" y="12"/>
                  <a:pt x="508" y="11"/>
                  <a:pt x="507" y="11"/>
                </a:cubicBezTo>
                <a:cubicBezTo>
                  <a:pt x="505" y="11"/>
                  <a:pt x="502" y="11"/>
                  <a:pt x="501" y="12"/>
                </a:cubicBezTo>
                <a:cubicBezTo>
                  <a:pt x="498" y="12"/>
                  <a:pt x="495" y="11"/>
                  <a:pt x="493" y="10"/>
                </a:cubicBezTo>
                <a:cubicBezTo>
                  <a:pt x="489" y="9"/>
                  <a:pt x="485" y="12"/>
                  <a:pt x="482" y="11"/>
                </a:cubicBezTo>
                <a:cubicBezTo>
                  <a:pt x="479" y="11"/>
                  <a:pt x="476" y="9"/>
                  <a:pt x="473" y="10"/>
                </a:cubicBezTo>
                <a:cubicBezTo>
                  <a:pt x="471" y="10"/>
                  <a:pt x="469" y="11"/>
                  <a:pt x="467" y="11"/>
                </a:cubicBezTo>
                <a:cubicBezTo>
                  <a:pt x="467" y="11"/>
                  <a:pt x="466" y="10"/>
                  <a:pt x="465" y="10"/>
                </a:cubicBezTo>
                <a:cubicBezTo>
                  <a:pt x="464" y="11"/>
                  <a:pt x="463" y="12"/>
                  <a:pt x="462" y="12"/>
                </a:cubicBezTo>
                <a:cubicBezTo>
                  <a:pt x="460" y="12"/>
                  <a:pt x="453" y="11"/>
                  <a:pt x="452" y="10"/>
                </a:cubicBezTo>
                <a:cubicBezTo>
                  <a:pt x="447" y="9"/>
                  <a:pt x="445" y="13"/>
                  <a:pt x="441" y="12"/>
                </a:cubicBezTo>
                <a:cubicBezTo>
                  <a:pt x="436" y="11"/>
                  <a:pt x="432" y="7"/>
                  <a:pt x="427" y="6"/>
                </a:cubicBezTo>
                <a:cubicBezTo>
                  <a:pt x="425" y="6"/>
                  <a:pt x="421" y="6"/>
                  <a:pt x="420" y="7"/>
                </a:cubicBezTo>
                <a:cubicBezTo>
                  <a:pt x="418" y="7"/>
                  <a:pt x="415" y="6"/>
                  <a:pt x="414" y="6"/>
                </a:cubicBezTo>
                <a:cubicBezTo>
                  <a:pt x="411" y="5"/>
                  <a:pt x="407" y="7"/>
                  <a:pt x="404" y="6"/>
                </a:cubicBezTo>
                <a:cubicBezTo>
                  <a:pt x="402" y="6"/>
                  <a:pt x="399" y="7"/>
                  <a:pt x="398" y="6"/>
                </a:cubicBezTo>
                <a:cubicBezTo>
                  <a:pt x="395" y="6"/>
                  <a:pt x="393" y="6"/>
                  <a:pt x="392" y="8"/>
                </a:cubicBezTo>
                <a:lnTo>
                  <a:pt x="392" y="11"/>
                </a:lnTo>
                <a:cubicBezTo>
                  <a:pt x="391" y="12"/>
                  <a:pt x="391" y="13"/>
                  <a:pt x="390" y="14"/>
                </a:cubicBezTo>
                <a:cubicBezTo>
                  <a:pt x="382" y="14"/>
                  <a:pt x="382" y="9"/>
                  <a:pt x="377" y="7"/>
                </a:cubicBezTo>
                <a:cubicBezTo>
                  <a:pt x="375" y="6"/>
                  <a:pt x="373" y="6"/>
                  <a:pt x="370" y="6"/>
                </a:cubicBezTo>
                <a:cubicBezTo>
                  <a:pt x="366" y="5"/>
                  <a:pt x="362" y="7"/>
                  <a:pt x="359" y="9"/>
                </a:cubicBezTo>
                <a:cubicBezTo>
                  <a:pt x="352" y="9"/>
                  <a:pt x="350" y="4"/>
                  <a:pt x="345" y="2"/>
                </a:cubicBezTo>
                <a:cubicBezTo>
                  <a:pt x="341" y="0"/>
                  <a:pt x="336" y="2"/>
                  <a:pt x="332" y="3"/>
                </a:cubicBezTo>
                <a:cubicBezTo>
                  <a:pt x="329" y="3"/>
                  <a:pt x="326" y="1"/>
                  <a:pt x="322" y="1"/>
                </a:cubicBezTo>
                <a:cubicBezTo>
                  <a:pt x="320" y="2"/>
                  <a:pt x="313" y="5"/>
                  <a:pt x="311" y="6"/>
                </a:cubicBezTo>
                <a:cubicBezTo>
                  <a:pt x="309" y="6"/>
                  <a:pt x="308" y="6"/>
                  <a:pt x="307" y="6"/>
                </a:cubicBezTo>
                <a:cubicBezTo>
                  <a:pt x="306" y="7"/>
                  <a:pt x="304" y="8"/>
                  <a:pt x="303" y="8"/>
                </a:cubicBezTo>
                <a:lnTo>
                  <a:pt x="300" y="8"/>
                </a:lnTo>
                <a:cubicBezTo>
                  <a:pt x="295" y="9"/>
                  <a:pt x="291" y="10"/>
                  <a:pt x="289" y="13"/>
                </a:cubicBezTo>
                <a:cubicBezTo>
                  <a:pt x="286" y="13"/>
                  <a:pt x="285" y="12"/>
                  <a:pt x="284" y="12"/>
                </a:cubicBezTo>
                <a:cubicBezTo>
                  <a:pt x="283" y="9"/>
                  <a:pt x="285" y="7"/>
                  <a:pt x="283" y="4"/>
                </a:cubicBezTo>
                <a:cubicBezTo>
                  <a:pt x="283" y="3"/>
                  <a:pt x="282" y="3"/>
                  <a:pt x="281" y="3"/>
                </a:cubicBezTo>
                <a:cubicBezTo>
                  <a:pt x="276" y="0"/>
                  <a:pt x="275" y="2"/>
                  <a:pt x="271" y="5"/>
                </a:cubicBezTo>
                <a:cubicBezTo>
                  <a:pt x="271" y="5"/>
                  <a:pt x="271" y="6"/>
                  <a:pt x="271" y="6"/>
                </a:cubicBezTo>
                <a:cubicBezTo>
                  <a:pt x="271" y="11"/>
                  <a:pt x="278" y="7"/>
                  <a:pt x="280" y="12"/>
                </a:cubicBezTo>
                <a:cubicBezTo>
                  <a:pt x="280" y="16"/>
                  <a:pt x="279" y="16"/>
                  <a:pt x="277" y="17"/>
                </a:cubicBezTo>
                <a:cubicBezTo>
                  <a:pt x="271" y="17"/>
                  <a:pt x="271" y="14"/>
                  <a:pt x="268" y="12"/>
                </a:cubicBezTo>
                <a:cubicBezTo>
                  <a:pt x="266" y="10"/>
                  <a:pt x="264" y="10"/>
                  <a:pt x="261" y="9"/>
                </a:cubicBezTo>
                <a:cubicBezTo>
                  <a:pt x="260" y="9"/>
                  <a:pt x="258" y="8"/>
                  <a:pt x="257" y="9"/>
                </a:cubicBezTo>
                <a:cubicBezTo>
                  <a:pt x="256" y="9"/>
                  <a:pt x="254" y="10"/>
                  <a:pt x="253" y="11"/>
                </a:cubicBezTo>
                <a:cubicBezTo>
                  <a:pt x="249" y="12"/>
                  <a:pt x="245" y="9"/>
                  <a:pt x="242" y="11"/>
                </a:cubicBezTo>
                <a:cubicBezTo>
                  <a:pt x="240" y="12"/>
                  <a:pt x="242" y="13"/>
                  <a:pt x="242" y="14"/>
                </a:cubicBezTo>
                <a:cubicBezTo>
                  <a:pt x="242" y="15"/>
                  <a:pt x="240" y="17"/>
                  <a:pt x="240" y="18"/>
                </a:cubicBezTo>
                <a:cubicBezTo>
                  <a:pt x="238" y="21"/>
                  <a:pt x="235" y="20"/>
                  <a:pt x="233" y="21"/>
                </a:cubicBezTo>
                <a:close/>
                <a:moveTo>
                  <a:pt x="600" y="108"/>
                </a:moveTo>
                <a:cubicBezTo>
                  <a:pt x="599" y="109"/>
                  <a:pt x="597" y="109"/>
                  <a:pt x="596" y="110"/>
                </a:cubicBezTo>
                <a:cubicBezTo>
                  <a:pt x="593" y="115"/>
                  <a:pt x="599" y="122"/>
                  <a:pt x="599" y="125"/>
                </a:cubicBezTo>
                <a:cubicBezTo>
                  <a:pt x="600" y="127"/>
                  <a:pt x="599" y="128"/>
                  <a:pt x="599" y="129"/>
                </a:cubicBezTo>
                <a:cubicBezTo>
                  <a:pt x="598" y="133"/>
                  <a:pt x="598" y="136"/>
                  <a:pt x="600" y="139"/>
                </a:cubicBezTo>
                <a:cubicBezTo>
                  <a:pt x="601" y="139"/>
                  <a:pt x="601" y="139"/>
                  <a:pt x="602" y="139"/>
                </a:cubicBezTo>
                <a:cubicBezTo>
                  <a:pt x="604" y="137"/>
                  <a:pt x="604" y="133"/>
                  <a:pt x="605" y="130"/>
                </a:cubicBezTo>
                <a:cubicBezTo>
                  <a:pt x="605" y="129"/>
                  <a:pt x="607" y="126"/>
                  <a:pt x="606" y="124"/>
                </a:cubicBezTo>
                <a:cubicBezTo>
                  <a:pt x="606" y="122"/>
                  <a:pt x="605" y="119"/>
                  <a:pt x="605" y="117"/>
                </a:cubicBezTo>
                <a:cubicBezTo>
                  <a:pt x="606" y="114"/>
                  <a:pt x="609" y="110"/>
                  <a:pt x="604" y="109"/>
                </a:cubicBezTo>
                <a:cubicBezTo>
                  <a:pt x="603" y="108"/>
                  <a:pt x="601" y="108"/>
                  <a:pt x="600" y="108"/>
                </a:cubicBezTo>
                <a:close/>
                <a:moveTo>
                  <a:pt x="595" y="274"/>
                </a:moveTo>
                <a:cubicBezTo>
                  <a:pt x="596" y="274"/>
                  <a:pt x="596" y="274"/>
                  <a:pt x="596" y="274"/>
                </a:cubicBezTo>
                <a:cubicBezTo>
                  <a:pt x="599" y="273"/>
                  <a:pt x="597" y="269"/>
                  <a:pt x="598" y="267"/>
                </a:cubicBezTo>
                <a:cubicBezTo>
                  <a:pt x="599" y="265"/>
                  <a:pt x="600" y="264"/>
                  <a:pt x="601" y="262"/>
                </a:cubicBezTo>
                <a:cubicBezTo>
                  <a:pt x="602" y="261"/>
                  <a:pt x="602" y="260"/>
                  <a:pt x="601" y="259"/>
                </a:cubicBezTo>
                <a:cubicBezTo>
                  <a:pt x="601" y="258"/>
                  <a:pt x="599" y="258"/>
                  <a:pt x="598" y="257"/>
                </a:cubicBezTo>
                <a:cubicBezTo>
                  <a:pt x="597" y="258"/>
                  <a:pt x="596" y="259"/>
                  <a:pt x="595" y="259"/>
                </a:cubicBezTo>
                <a:cubicBezTo>
                  <a:pt x="594" y="264"/>
                  <a:pt x="593" y="271"/>
                  <a:pt x="595" y="274"/>
                </a:cubicBezTo>
                <a:close/>
                <a:moveTo>
                  <a:pt x="111" y="20"/>
                </a:moveTo>
                <a:cubicBezTo>
                  <a:pt x="114" y="21"/>
                  <a:pt x="116" y="24"/>
                  <a:pt x="119" y="25"/>
                </a:cubicBezTo>
                <a:cubicBezTo>
                  <a:pt x="121" y="25"/>
                  <a:pt x="125" y="23"/>
                  <a:pt x="127" y="23"/>
                </a:cubicBezTo>
                <a:cubicBezTo>
                  <a:pt x="136" y="23"/>
                  <a:pt x="142" y="25"/>
                  <a:pt x="146" y="20"/>
                </a:cubicBezTo>
                <a:cubicBezTo>
                  <a:pt x="149" y="17"/>
                  <a:pt x="148" y="16"/>
                  <a:pt x="146" y="13"/>
                </a:cubicBezTo>
                <a:cubicBezTo>
                  <a:pt x="146" y="13"/>
                  <a:pt x="145" y="13"/>
                  <a:pt x="144" y="13"/>
                </a:cubicBezTo>
                <a:cubicBezTo>
                  <a:pt x="144" y="13"/>
                  <a:pt x="133" y="17"/>
                  <a:pt x="131" y="17"/>
                </a:cubicBezTo>
                <a:cubicBezTo>
                  <a:pt x="129" y="16"/>
                  <a:pt x="127" y="15"/>
                  <a:pt x="125" y="14"/>
                </a:cubicBezTo>
                <a:cubicBezTo>
                  <a:pt x="121" y="13"/>
                  <a:pt x="118" y="17"/>
                  <a:pt x="114" y="16"/>
                </a:cubicBezTo>
                <a:cubicBezTo>
                  <a:pt x="111" y="16"/>
                  <a:pt x="107" y="14"/>
                  <a:pt x="104" y="15"/>
                </a:cubicBezTo>
                <a:cubicBezTo>
                  <a:pt x="102" y="15"/>
                  <a:pt x="102" y="16"/>
                  <a:pt x="101" y="17"/>
                </a:cubicBezTo>
                <a:cubicBezTo>
                  <a:pt x="101" y="18"/>
                  <a:pt x="101" y="18"/>
                  <a:pt x="101" y="19"/>
                </a:cubicBezTo>
                <a:cubicBezTo>
                  <a:pt x="102" y="20"/>
                  <a:pt x="109" y="19"/>
                  <a:pt x="111" y="20"/>
                </a:cubicBezTo>
                <a:close/>
                <a:moveTo>
                  <a:pt x="175" y="23"/>
                </a:moveTo>
                <a:cubicBezTo>
                  <a:pt x="178" y="22"/>
                  <a:pt x="187" y="19"/>
                  <a:pt x="190" y="20"/>
                </a:cubicBezTo>
                <a:cubicBezTo>
                  <a:pt x="194" y="20"/>
                  <a:pt x="197" y="21"/>
                  <a:pt x="200" y="22"/>
                </a:cubicBezTo>
                <a:cubicBezTo>
                  <a:pt x="201" y="22"/>
                  <a:pt x="203" y="21"/>
                  <a:pt x="204" y="21"/>
                </a:cubicBezTo>
                <a:cubicBezTo>
                  <a:pt x="206" y="21"/>
                  <a:pt x="208" y="21"/>
                  <a:pt x="209" y="21"/>
                </a:cubicBezTo>
                <a:cubicBezTo>
                  <a:pt x="212" y="22"/>
                  <a:pt x="217" y="21"/>
                  <a:pt x="219" y="20"/>
                </a:cubicBezTo>
                <a:cubicBezTo>
                  <a:pt x="221" y="20"/>
                  <a:pt x="223" y="18"/>
                  <a:pt x="225" y="19"/>
                </a:cubicBezTo>
                <a:cubicBezTo>
                  <a:pt x="227" y="19"/>
                  <a:pt x="228" y="21"/>
                  <a:pt x="230" y="21"/>
                </a:cubicBezTo>
                <a:cubicBezTo>
                  <a:pt x="231" y="17"/>
                  <a:pt x="232" y="14"/>
                  <a:pt x="234" y="12"/>
                </a:cubicBezTo>
                <a:lnTo>
                  <a:pt x="234" y="11"/>
                </a:lnTo>
                <a:cubicBezTo>
                  <a:pt x="229" y="10"/>
                  <a:pt x="222" y="13"/>
                  <a:pt x="217" y="11"/>
                </a:cubicBezTo>
                <a:cubicBezTo>
                  <a:pt x="215" y="11"/>
                  <a:pt x="213" y="9"/>
                  <a:pt x="211" y="9"/>
                </a:cubicBezTo>
                <a:cubicBezTo>
                  <a:pt x="208" y="8"/>
                  <a:pt x="205" y="11"/>
                  <a:pt x="202" y="11"/>
                </a:cubicBezTo>
                <a:cubicBezTo>
                  <a:pt x="198" y="12"/>
                  <a:pt x="195" y="10"/>
                  <a:pt x="191" y="11"/>
                </a:cubicBezTo>
                <a:cubicBezTo>
                  <a:pt x="189" y="11"/>
                  <a:pt x="187" y="13"/>
                  <a:pt x="186" y="13"/>
                </a:cubicBezTo>
                <a:cubicBezTo>
                  <a:pt x="184" y="14"/>
                  <a:pt x="181" y="13"/>
                  <a:pt x="179" y="12"/>
                </a:cubicBezTo>
                <a:cubicBezTo>
                  <a:pt x="177" y="13"/>
                  <a:pt x="175" y="13"/>
                  <a:pt x="174" y="13"/>
                </a:cubicBezTo>
                <a:cubicBezTo>
                  <a:pt x="172" y="12"/>
                  <a:pt x="171" y="11"/>
                  <a:pt x="168" y="11"/>
                </a:cubicBezTo>
                <a:cubicBezTo>
                  <a:pt x="166" y="12"/>
                  <a:pt x="165" y="13"/>
                  <a:pt x="163" y="14"/>
                </a:cubicBezTo>
                <a:cubicBezTo>
                  <a:pt x="161" y="15"/>
                  <a:pt x="159" y="15"/>
                  <a:pt x="157" y="16"/>
                </a:cubicBezTo>
                <a:lnTo>
                  <a:pt x="157" y="18"/>
                </a:lnTo>
                <a:cubicBezTo>
                  <a:pt x="158" y="20"/>
                  <a:pt x="160" y="19"/>
                  <a:pt x="161" y="20"/>
                </a:cubicBezTo>
                <a:cubicBezTo>
                  <a:pt x="163" y="21"/>
                  <a:pt x="172" y="23"/>
                  <a:pt x="175" y="23"/>
                </a:cubicBezTo>
                <a:close/>
                <a:moveTo>
                  <a:pt x="319" y="196"/>
                </a:moveTo>
                <a:cubicBezTo>
                  <a:pt x="318" y="195"/>
                  <a:pt x="318" y="195"/>
                  <a:pt x="317" y="194"/>
                </a:cubicBezTo>
                <a:lnTo>
                  <a:pt x="316" y="194"/>
                </a:lnTo>
                <a:cubicBezTo>
                  <a:pt x="316" y="194"/>
                  <a:pt x="315" y="195"/>
                  <a:pt x="315" y="195"/>
                </a:cubicBezTo>
                <a:cubicBezTo>
                  <a:pt x="315" y="198"/>
                  <a:pt x="315" y="199"/>
                  <a:pt x="315" y="201"/>
                </a:cubicBezTo>
                <a:cubicBezTo>
                  <a:pt x="316" y="201"/>
                  <a:pt x="317" y="201"/>
                  <a:pt x="318" y="201"/>
                </a:cubicBezTo>
                <a:cubicBezTo>
                  <a:pt x="320" y="200"/>
                  <a:pt x="319" y="198"/>
                  <a:pt x="319" y="196"/>
                </a:cubicBezTo>
                <a:close/>
                <a:moveTo>
                  <a:pt x="572" y="198"/>
                </a:moveTo>
                <a:cubicBezTo>
                  <a:pt x="574" y="198"/>
                  <a:pt x="575" y="199"/>
                  <a:pt x="574" y="201"/>
                </a:cubicBezTo>
                <a:cubicBezTo>
                  <a:pt x="574" y="202"/>
                  <a:pt x="573" y="202"/>
                  <a:pt x="573" y="204"/>
                </a:cubicBezTo>
                <a:cubicBezTo>
                  <a:pt x="571" y="204"/>
                  <a:pt x="571" y="203"/>
                  <a:pt x="570" y="203"/>
                </a:cubicBezTo>
                <a:lnTo>
                  <a:pt x="570" y="198"/>
                </a:lnTo>
                <a:cubicBezTo>
                  <a:pt x="570" y="198"/>
                  <a:pt x="570" y="198"/>
                  <a:pt x="570" y="198"/>
                </a:cubicBezTo>
                <a:cubicBezTo>
                  <a:pt x="571" y="198"/>
                  <a:pt x="571" y="198"/>
                  <a:pt x="572" y="198"/>
                </a:cubicBezTo>
                <a:close/>
                <a:moveTo>
                  <a:pt x="569" y="253"/>
                </a:moveTo>
                <a:cubicBezTo>
                  <a:pt x="568" y="253"/>
                  <a:pt x="566" y="253"/>
                  <a:pt x="566" y="253"/>
                </a:cubicBezTo>
                <a:lnTo>
                  <a:pt x="566" y="250"/>
                </a:lnTo>
                <a:cubicBezTo>
                  <a:pt x="566" y="250"/>
                  <a:pt x="567" y="249"/>
                  <a:pt x="567" y="249"/>
                </a:cubicBezTo>
                <a:lnTo>
                  <a:pt x="569" y="249"/>
                </a:lnTo>
                <a:cubicBezTo>
                  <a:pt x="569" y="249"/>
                  <a:pt x="569" y="249"/>
                  <a:pt x="570" y="249"/>
                </a:cubicBezTo>
                <a:cubicBezTo>
                  <a:pt x="570" y="251"/>
                  <a:pt x="570" y="252"/>
                  <a:pt x="569" y="253"/>
                </a:cubicBezTo>
                <a:close/>
                <a:moveTo>
                  <a:pt x="563" y="82"/>
                </a:moveTo>
                <a:cubicBezTo>
                  <a:pt x="564" y="83"/>
                  <a:pt x="564" y="85"/>
                  <a:pt x="564" y="88"/>
                </a:cubicBezTo>
                <a:cubicBezTo>
                  <a:pt x="564" y="86"/>
                  <a:pt x="563" y="84"/>
                  <a:pt x="563" y="82"/>
                </a:cubicBezTo>
                <a:close/>
                <a:moveTo>
                  <a:pt x="562" y="80"/>
                </a:moveTo>
                <a:lnTo>
                  <a:pt x="562" y="80"/>
                </a:lnTo>
                <a:cubicBezTo>
                  <a:pt x="561" y="78"/>
                  <a:pt x="560" y="76"/>
                  <a:pt x="559" y="74"/>
                </a:cubicBezTo>
                <a:cubicBezTo>
                  <a:pt x="560" y="74"/>
                  <a:pt x="562" y="74"/>
                  <a:pt x="563" y="74"/>
                </a:cubicBezTo>
                <a:cubicBezTo>
                  <a:pt x="563" y="77"/>
                  <a:pt x="562" y="77"/>
                  <a:pt x="562" y="80"/>
                </a:cubicBezTo>
                <a:close/>
                <a:moveTo>
                  <a:pt x="552" y="60"/>
                </a:moveTo>
                <a:cubicBezTo>
                  <a:pt x="552" y="60"/>
                  <a:pt x="552" y="58"/>
                  <a:pt x="552" y="58"/>
                </a:cubicBezTo>
                <a:cubicBezTo>
                  <a:pt x="553" y="56"/>
                  <a:pt x="555" y="57"/>
                  <a:pt x="556" y="56"/>
                </a:cubicBezTo>
                <a:cubicBezTo>
                  <a:pt x="557" y="56"/>
                  <a:pt x="557" y="56"/>
                  <a:pt x="557" y="56"/>
                </a:cubicBezTo>
                <a:cubicBezTo>
                  <a:pt x="558" y="56"/>
                  <a:pt x="559" y="56"/>
                  <a:pt x="559" y="56"/>
                </a:cubicBezTo>
                <a:cubicBezTo>
                  <a:pt x="561" y="61"/>
                  <a:pt x="555" y="64"/>
                  <a:pt x="552" y="60"/>
                </a:cubicBezTo>
                <a:close/>
                <a:moveTo>
                  <a:pt x="549" y="47"/>
                </a:moveTo>
                <a:cubicBezTo>
                  <a:pt x="549" y="46"/>
                  <a:pt x="549" y="46"/>
                  <a:pt x="550" y="46"/>
                </a:cubicBezTo>
                <a:cubicBezTo>
                  <a:pt x="551" y="46"/>
                  <a:pt x="552" y="46"/>
                  <a:pt x="553" y="46"/>
                </a:cubicBezTo>
                <a:cubicBezTo>
                  <a:pt x="553" y="46"/>
                  <a:pt x="553" y="46"/>
                  <a:pt x="554" y="46"/>
                </a:cubicBezTo>
                <a:cubicBezTo>
                  <a:pt x="554" y="48"/>
                  <a:pt x="553" y="48"/>
                  <a:pt x="553" y="48"/>
                </a:cubicBezTo>
                <a:cubicBezTo>
                  <a:pt x="551" y="48"/>
                  <a:pt x="550" y="48"/>
                  <a:pt x="549" y="47"/>
                </a:cubicBezTo>
                <a:close/>
                <a:moveTo>
                  <a:pt x="567" y="78"/>
                </a:moveTo>
                <a:cubicBezTo>
                  <a:pt x="568" y="79"/>
                  <a:pt x="568" y="79"/>
                  <a:pt x="568" y="81"/>
                </a:cubicBezTo>
                <a:lnTo>
                  <a:pt x="567" y="81"/>
                </a:lnTo>
                <a:lnTo>
                  <a:pt x="567" y="80"/>
                </a:lnTo>
                <a:cubicBezTo>
                  <a:pt x="567" y="79"/>
                  <a:pt x="567" y="79"/>
                  <a:pt x="567" y="78"/>
                </a:cubicBezTo>
                <a:close/>
                <a:moveTo>
                  <a:pt x="570" y="181"/>
                </a:moveTo>
                <a:cubicBezTo>
                  <a:pt x="570" y="183"/>
                  <a:pt x="569" y="185"/>
                  <a:pt x="568" y="186"/>
                </a:cubicBezTo>
                <a:lnTo>
                  <a:pt x="568" y="181"/>
                </a:lnTo>
                <a:cubicBezTo>
                  <a:pt x="568" y="181"/>
                  <a:pt x="569" y="181"/>
                  <a:pt x="570" y="181"/>
                </a:cubicBezTo>
                <a:close/>
                <a:moveTo>
                  <a:pt x="547" y="274"/>
                </a:moveTo>
                <a:cubicBezTo>
                  <a:pt x="545" y="274"/>
                  <a:pt x="544" y="275"/>
                  <a:pt x="543" y="273"/>
                </a:cubicBezTo>
                <a:cubicBezTo>
                  <a:pt x="542" y="273"/>
                  <a:pt x="542" y="272"/>
                  <a:pt x="541" y="272"/>
                </a:cubicBezTo>
                <a:cubicBezTo>
                  <a:pt x="541" y="269"/>
                  <a:pt x="542" y="268"/>
                  <a:pt x="543" y="267"/>
                </a:cubicBezTo>
                <a:cubicBezTo>
                  <a:pt x="545" y="267"/>
                  <a:pt x="546" y="267"/>
                  <a:pt x="547" y="268"/>
                </a:cubicBezTo>
                <a:cubicBezTo>
                  <a:pt x="548" y="270"/>
                  <a:pt x="548" y="272"/>
                  <a:pt x="547" y="274"/>
                </a:cubicBezTo>
                <a:close/>
                <a:moveTo>
                  <a:pt x="528" y="54"/>
                </a:moveTo>
                <a:cubicBezTo>
                  <a:pt x="527" y="53"/>
                  <a:pt x="525" y="53"/>
                  <a:pt x="524" y="53"/>
                </a:cubicBezTo>
                <a:lnTo>
                  <a:pt x="524" y="51"/>
                </a:lnTo>
                <a:cubicBezTo>
                  <a:pt x="524" y="50"/>
                  <a:pt x="525" y="49"/>
                  <a:pt x="525" y="48"/>
                </a:cubicBezTo>
                <a:cubicBezTo>
                  <a:pt x="528" y="48"/>
                  <a:pt x="528" y="49"/>
                  <a:pt x="530" y="50"/>
                </a:cubicBezTo>
                <a:cubicBezTo>
                  <a:pt x="530" y="50"/>
                  <a:pt x="530" y="50"/>
                  <a:pt x="530" y="50"/>
                </a:cubicBezTo>
                <a:cubicBezTo>
                  <a:pt x="530" y="52"/>
                  <a:pt x="529" y="52"/>
                  <a:pt x="528" y="54"/>
                </a:cubicBezTo>
                <a:close/>
                <a:moveTo>
                  <a:pt x="504" y="46"/>
                </a:moveTo>
                <a:cubicBezTo>
                  <a:pt x="503" y="46"/>
                  <a:pt x="498" y="45"/>
                  <a:pt x="497" y="45"/>
                </a:cubicBezTo>
                <a:lnTo>
                  <a:pt x="493" y="45"/>
                </a:lnTo>
                <a:cubicBezTo>
                  <a:pt x="493" y="44"/>
                  <a:pt x="493" y="44"/>
                  <a:pt x="494" y="44"/>
                </a:cubicBezTo>
                <a:cubicBezTo>
                  <a:pt x="494" y="42"/>
                  <a:pt x="494" y="42"/>
                  <a:pt x="494" y="42"/>
                </a:cubicBezTo>
                <a:cubicBezTo>
                  <a:pt x="498" y="42"/>
                  <a:pt x="501" y="45"/>
                  <a:pt x="504" y="46"/>
                </a:cubicBezTo>
                <a:close/>
                <a:moveTo>
                  <a:pt x="460" y="47"/>
                </a:moveTo>
                <a:cubicBezTo>
                  <a:pt x="458" y="48"/>
                  <a:pt x="454" y="47"/>
                  <a:pt x="452" y="46"/>
                </a:cubicBezTo>
                <a:lnTo>
                  <a:pt x="447" y="46"/>
                </a:lnTo>
                <a:cubicBezTo>
                  <a:pt x="448" y="45"/>
                  <a:pt x="450" y="44"/>
                  <a:pt x="450" y="42"/>
                </a:cubicBezTo>
                <a:cubicBezTo>
                  <a:pt x="451" y="42"/>
                  <a:pt x="454" y="41"/>
                  <a:pt x="455" y="41"/>
                </a:cubicBezTo>
                <a:cubicBezTo>
                  <a:pt x="456" y="41"/>
                  <a:pt x="456" y="41"/>
                  <a:pt x="457" y="41"/>
                </a:cubicBezTo>
                <a:cubicBezTo>
                  <a:pt x="458" y="41"/>
                  <a:pt x="458" y="42"/>
                  <a:pt x="459" y="42"/>
                </a:cubicBezTo>
                <a:cubicBezTo>
                  <a:pt x="460" y="43"/>
                  <a:pt x="460" y="46"/>
                  <a:pt x="460" y="46"/>
                </a:cubicBezTo>
                <a:lnTo>
                  <a:pt x="460" y="47"/>
                </a:lnTo>
                <a:close/>
                <a:moveTo>
                  <a:pt x="411" y="46"/>
                </a:moveTo>
                <a:cubicBezTo>
                  <a:pt x="410" y="45"/>
                  <a:pt x="409" y="45"/>
                  <a:pt x="409" y="45"/>
                </a:cubicBezTo>
                <a:lnTo>
                  <a:pt x="411" y="45"/>
                </a:lnTo>
                <a:lnTo>
                  <a:pt x="412" y="45"/>
                </a:lnTo>
                <a:cubicBezTo>
                  <a:pt x="412" y="45"/>
                  <a:pt x="411" y="45"/>
                  <a:pt x="411" y="46"/>
                </a:cubicBezTo>
                <a:close/>
                <a:moveTo>
                  <a:pt x="379" y="272"/>
                </a:moveTo>
                <a:cubicBezTo>
                  <a:pt x="378" y="272"/>
                  <a:pt x="377" y="273"/>
                  <a:pt x="376" y="273"/>
                </a:cubicBezTo>
                <a:cubicBezTo>
                  <a:pt x="375" y="273"/>
                  <a:pt x="374" y="272"/>
                  <a:pt x="373" y="272"/>
                </a:cubicBezTo>
                <a:cubicBezTo>
                  <a:pt x="373" y="271"/>
                  <a:pt x="373" y="271"/>
                  <a:pt x="372" y="270"/>
                </a:cubicBezTo>
                <a:lnTo>
                  <a:pt x="379" y="271"/>
                </a:lnTo>
                <a:cubicBezTo>
                  <a:pt x="379" y="271"/>
                  <a:pt x="379" y="272"/>
                  <a:pt x="379" y="272"/>
                </a:cubicBezTo>
                <a:close/>
                <a:moveTo>
                  <a:pt x="348" y="54"/>
                </a:moveTo>
                <a:cubicBezTo>
                  <a:pt x="346" y="56"/>
                  <a:pt x="340" y="65"/>
                  <a:pt x="337" y="63"/>
                </a:cubicBezTo>
                <a:cubicBezTo>
                  <a:pt x="336" y="63"/>
                  <a:pt x="335" y="63"/>
                  <a:pt x="334" y="62"/>
                </a:cubicBezTo>
                <a:cubicBezTo>
                  <a:pt x="334" y="61"/>
                  <a:pt x="334" y="60"/>
                  <a:pt x="334" y="58"/>
                </a:cubicBezTo>
                <a:cubicBezTo>
                  <a:pt x="331" y="58"/>
                  <a:pt x="326" y="54"/>
                  <a:pt x="324" y="53"/>
                </a:cubicBezTo>
                <a:cubicBezTo>
                  <a:pt x="323" y="52"/>
                  <a:pt x="323" y="52"/>
                  <a:pt x="323" y="51"/>
                </a:cubicBezTo>
                <a:cubicBezTo>
                  <a:pt x="323" y="48"/>
                  <a:pt x="327" y="46"/>
                  <a:pt x="329" y="49"/>
                </a:cubicBezTo>
                <a:cubicBezTo>
                  <a:pt x="331" y="50"/>
                  <a:pt x="331" y="52"/>
                  <a:pt x="334" y="54"/>
                </a:cubicBezTo>
                <a:cubicBezTo>
                  <a:pt x="335" y="55"/>
                  <a:pt x="338" y="49"/>
                  <a:pt x="340" y="49"/>
                </a:cubicBezTo>
                <a:cubicBezTo>
                  <a:pt x="342" y="48"/>
                  <a:pt x="346" y="48"/>
                  <a:pt x="347" y="49"/>
                </a:cubicBezTo>
                <a:cubicBezTo>
                  <a:pt x="348" y="50"/>
                  <a:pt x="348" y="50"/>
                  <a:pt x="348" y="50"/>
                </a:cubicBezTo>
                <a:cubicBezTo>
                  <a:pt x="349" y="51"/>
                  <a:pt x="348" y="53"/>
                  <a:pt x="348" y="54"/>
                </a:cubicBezTo>
                <a:close/>
                <a:moveTo>
                  <a:pt x="341" y="73"/>
                </a:moveTo>
                <a:cubicBezTo>
                  <a:pt x="339" y="72"/>
                  <a:pt x="339" y="72"/>
                  <a:pt x="338" y="72"/>
                </a:cubicBezTo>
                <a:cubicBezTo>
                  <a:pt x="338" y="71"/>
                  <a:pt x="337" y="70"/>
                  <a:pt x="338" y="69"/>
                </a:cubicBezTo>
                <a:cubicBezTo>
                  <a:pt x="338" y="68"/>
                  <a:pt x="339" y="68"/>
                  <a:pt x="339" y="68"/>
                </a:cubicBezTo>
                <a:cubicBezTo>
                  <a:pt x="340" y="68"/>
                  <a:pt x="342" y="68"/>
                  <a:pt x="343" y="68"/>
                </a:cubicBezTo>
                <a:cubicBezTo>
                  <a:pt x="343" y="68"/>
                  <a:pt x="343" y="69"/>
                  <a:pt x="344" y="69"/>
                </a:cubicBezTo>
                <a:cubicBezTo>
                  <a:pt x="344" y="72"/>
                  <a:pt x="343" y="71"/>
                  <a:pt x="341" y="73"/>
                </a:cubicBezTo>
                <a:close/>
                <a:moveTo>
                  <a:pt x="326" y="141"/>
                </a:moveTo>
                <a:cubicBezTo>
                  <a:pt x="326" y="141"/>
                  <a:pt x="326" y="141"/>
                  <a:pt x="325" y="142"/>
                </a:cubicBezTo>
                <a:lnTo>
                  <a:pt x="323" y="142"/>
                </a:lnTo>
                <a:cubicBezTo>
                  <a:pt x="322" y="139"/>
                  <a:pt x="320" y="133"/>
                  <a:pt x="322" y="131"/>
                </a:cubicBezTo>
                <a:cubicBezTo>
                  <a:pt x="323" y="129"/>
                  <a:pt x="324" y="130"/>
                  <a:pt x="326" y="129"/>
                </a:cubicBezTo>
                <a:lnTo>
                  <a:pt x="328" y="129"/>
                </a:lnTo>
                <a:cubicBezTo>
                  <a:pt x="329" y="129"/>
                  <a:pt x="329" y="129"/>
                  <a:pt x="330" y="130"/>
                </a:cubicBezTo>
                <a:cubicBezTo>
                  <a:pt x="330" y="131"/>
                  <a:pt x="330" y="131"/>
                  <a:pt x="331" y="132"/>
                </a:cubicBezTo>
                <a:cubicBezTo>
                  <a:pt x="331" y="134"/>
                  <a:pt x="327" y="140"/>
                  <a:pt x="326" y="141"/>
                </a:cubicBezTo>
                <a:close/>
                <a:moveTo>
                  <a:pt x="323" y="95"/>
                </a:moveTo>
                <a:cubicBezTo>
                  <a:pt x="324" y="95"/>
                  <a:pt x="325" y="95"/>
                  <a:pt x="326" y="95"/>
                </a:cubicBezTo>
                <a:cubicBezTo>
                  <a:pt x="327" y="96"/>
                  <a:pt x="327" y="96"/>
                  <a:pt x="327" y="96"/>
                </a:cubicBezTo>
                <a:cubicBezTo>
                  <a:pt x="328" y="100"/>
                  <a:pt x="326" y="101"/>
                  <a:pt x="323" y="101"/>
                </a:cubicBezTo>
                <a:cubicBezTo>
                  <a:pt x="322" y="100"/>
                  <a:pt x="321" y="100"/>
                  <a:pt x="321" y="99"/>
                </a:cubicBezTo>
                <a:cubicBezTo>
                  <a:pt x="321" y="96"/>
                  <a:pt x="321" y="96"/>
                  <a:pt x="323" y="95"/>
                </a:cubicBezTo>
                <a:close/>
                <a:moveTo>
                  <a:pt x="573" y="132"/>
                </a:moveTo>
                <a:cubicBezTo>
                  <a:pt x="575" y="132"/>
                  <a:pt x="575" y="132"/>
                  <a:pt x="576" y="133"/>
                </a:cubicBezTo>
                <a:cubicBezTo>
                  <a:pt x="576" y="134"/>
                  <a:pt x="576" y="134"/>
                  <a:pt x="576" y="135"/>
                </a:cubicBezTo>
                <a:cubicBezTo>
                  <a:pt x="575" y="135"/>
                  <a:pt x="575" y="135"/>
                  <a:pt x="574" y="135"/>
                </a:cubicBezTo>
                <a:cubicBezTo>
                  <a:pt x="573" y="135"/>
                  <a:pt x="573" y="135"/>
                  <a:pt x="573" y="134"/>
                </a:cubicBezTo>
                <a:cubicBezTo>
                  <a:pt x="572" y="134"/>
                  <a:pt x="572" y="134"/>
                  <a:pt x="572" y="134"/>
                </a:cubicBezTo>
                <a:cubicBezTo>
                  <a:pt x="572" y="132"/>
                  <a:pt x="573" y="133"/>
                  <a:pt x="573" y="132"/>
                </a:cubicBezTo>
                <a:close/>
                <a:moveTo>
                  <a:pt x="577" y="172"/>
                </a:moveTo>
                <a:cubicBezTo>
                  <a:pt x="579" y="166"/>
                  <a:pt x="578" y="164"/>
                  <a:pt x="585" y="160"/>
                </a:cubicBezTo>
                <a:cubicBezTo>
                  <a:pt x="585" y="159"/>
                  <a:pt x="586" y="157"/>
                  <a:pt x="586" y="156"/>
                </a:cubicBezTo>
                <a:cubicBezTo>
                  <a:pt x="586" y="152"/>
                  <a:pt x="583" y="147"/>
                  <a:pt x="582" y="145"/>
                </a:cubicBezTo>
                <a:cubicBezTo>
                  <a:pt x="581" y="143"/>
                  <a:pt x="581" y="141"/>
                  <a:pt x="581" y="139"/>
                </a:cubicBezTo>
                <a:cubicBezTo>
                  <a:pt x="581" y="137"/>
                  <a:pt x="581" y="135"/>
                  <a:pt x="581" y="133"/>
                </a:cubicBezTo>
                <a:cubicBezTo>
                  <a:pt x="581" y="131"/>
                  <a:pt x="580" y="128"/>
                  <a:pt x="580" y="127"/>
                </a:cubicBezTo>
                <a:cubicBezTo>
                  <a:pt x="580" y="123"/>
                  <a:pt x="580" y="120"/>
                  <a:pt x="580" y="116"/>
                </a:cubicBezTo>
                <a:cubicBezTo>
                  <a:pt x="580" y="115"/>
                  <a:pt x="579" y="112"/>
                  <a:pt x="580" y="109"/>
                </a:cubicBezTo>
                <a:cubicBezTo>
                  <a:pt x="580" y="106"/>
                  <a:pt x="582" y="98"/>
                  <a:pt x="581" y="95"/>
                </a:cubicBezTo>
                <a:cubicBezTo>
                  <a:pt x="580" y="93"/>
                  <a:pt x="579" y="90"/>
                  <a:pt x="578" y="88"/>
                </a:cubicBezTo>
                <a:cubicBezTo>
                  <a:pt x="577" y="84"/>
                  <a:pt x="579" y="81"/>
                  <a:pt x="579" y="78"/>
                </a:cubicBezTo>
                <a:cubicBezTo>
                  <a:pt x="579" y="77"/>
                  <a:pt x="579" y="76"/>
                  <a:pt x="579" y="75"/>
                </a:cubicBezTo>
                <a:cubicBezTo>
                  <a:pt x="578" y="74"/>
                  <a:pt x="580" y="71"/>
                  <a:pt x="581" y="70"/>
                </a:cubicBezTo>
                <a:cubicBezTo>
                  <a:pt x="581" y="66"/>
                  <a:pt x="579" y="65"/>
                  <a:pt x="577" y="64"/>
                </a:cubicBezTo>
                <a:cubicBezTo>
                  <a:pt x="576" y="60"/>
                  <a:pt x="577" y="57"/>
                  <a:pt x="579" y="55"/>
                </a:cubicBezTo>
                <a:cubicBezTo>
                  <a:pt x="579" y="52"/>
                  <a:pt x="577" y="51"/>
                  <a:pt x="575" y="50"/>
                </a:cubicBezTo>
                <a:cubicBezTo>
                  <a:pt x="575" y="50"/>
                  <a:pt x="573" y="51"/>
                  <a:pt x="573" y="51"/>
                </a:cubicBezTo>
                <a:cubicBezTo>
                  <a:pt x="569" y="51"/>
                  <a:pt x="564" y="49"/>
                  <a:pt x="563" y="46"/>
                </a:cubicBezTo>
                <a:cubicBezTo>
                  <a:pt x="563" y="45"/>
                  <a:pt x="563" y="44"/>
                  <a:pt x="562" y="43"/>
                </a:cubicBezTo>
                <a:cubicBezTo>
                  <a:pt x="562" y="42"/>
                  <a:pt x="561" y="41"/>
                  <a:pt x="560" y="40"/>
                </a:cubicBezTo>
                <a:cubicBezTo>
                  <a:pt x="551" y="38"/>
                  <a:pt x="540" y="38"/>
                  <a:pt x="529" y="38"/>
                </a:cubicBezTo>
                <a:cubicBezTo>
                  <a:pt x="525" y="38"/>
                  <a:pt x="521" y="36"/>
                  <a:pt x="517" y="37"/>
                </a:cubicBezTo>
                <a:cubicBezTo>
                  <a:pt x="514" y="38"/>
                  <a:pt x="511" y="39"/>
                  <a:pt x="509" y="40"/>
                </a:cubicBezTo>
                <a:cubicBezTo>
                  <a:pt x="504" y="41"/>
                  <a:pt x="503" y="37"/>
                  <a:pt x="499" y="38"/>
                </a:cubicBezTo>
                <a:cubicBezTo>
                  <a:pt x="497" y="38"/>
                  <a:pt x="495" y="40"/>
                  <a:pt x="493" y="41"/>
                </a:cubicBezTo>
                <a:cubicBezTo>
                  <a:pt x="492" y="41"/>
                  <a:pt x="489" y="41"/>
                  <a:pt x="487" y="41"/>
                </a:cubicBezTo>
                <a:cubicBezTo>
                  <a:pt x="483" y="42"/>
                  <a:pt x="480" y="40"/>
                  <a:pt x="477" y="39"/>
                </a:cubicBezTo>
                <a:lnTo>
                  <a:pt x="473" y="39"/>
                </a:lnTo>
                <a:cubicBezTo>
                  <a:pt x="471" y="39"/>
                  <a:pt x="469" y="38"/>
                  <a:pt x="467" y="37"/>
                </a:cubicBezTo>
                <a:cubicBezTo>
                  <a:pt x="465" y="37"/>
                  <a:pt x="464" y="37"/>
                  <a:pt x="462" y="37"/>
                </a:cubicBezTo>
                <a:cubicBezTo>
                  <a:pt x="460" y="36"/>
                  <a:pt x="459" y="34"/>
                  <a:pt x="457" y="34"/>
                </a:cubicBezTo>
                <a:cubicBezTo>
                  <a:pt x="452" y="32"/>
                  <a:pt x="450" y="37"/>
                  <a:pt x="447" y="38"/>
                </a:cubicBezTo>
                <a:cubicBezTo>
                  <a:pt x="445" y="38"/>
                  <a:pt x="443" y="36"/>
                  <a:pt x="441" y="36"/>
                </a:cubicBezTo>
                <a:cubicBezTo>
                  <a:pt x="440" y="35"/>
                  <a:pt x="439" y="36"/>
                  <a:pt x="437" y="36"/>
                </a:cubicBezTo>
                <a:cubicBezTo>
                  <a:pt x="436" y="35"/>
                  <a:pt x="434" y="34"/>
                  <a:pt x="432" y="34"/>
                </a:cubicBezTo>
                <a:cubicBezTo>
                  <a:pt x="430" y="35"/>
                  <a:pt x="428" y="37"/>
                  <a:pt x="426" y="37"/>
                </a:cubicBezTo>
                <a:cubicBezTo>
                  <a:pt x="423" y="38"/>
                  <a:pt x="421" y="37"/>
                  <a:pt x="419" y="38"/>
                </a:cubicBezTo>
                <a:cubicBezTo>
                  <a:pt x="417" y="39"/>
                  <a:pt x="415" y="40"/>
                  <a:pt x="413" y="41"/>
                </a:cubicBezTo>
                <a:cubicBezTo>
                  <a:pt x="413" y="41"/>
                  <a:pt x="406" y="41"/>
                  <a:pt x="406" y="41"/>
                </a:cubicBezTo>
                <a:cubicBezTo>
                  <a:pt x="405" y="41"/>
                  <a:pt x="401" y="40"/>
                  <a:pt x="399" y="41"/>
                </a:cubicBezTo>
                <a:cubicBezTo>
                  <a:pt x="398" y="41"/>
                  <a:pt x="397" y="42"/>
                  <a:pt x="396" y="42"/>
                </a:cubicBezTo>
                <a:cubicBezTo>
                  <a:pt x="390" y="41"/>
                  <a:pt x="383" y="42"/>
                  <a:pt x="377" y="43"/>
                </a:cubicBezTo>
                <a:cubicBezTo>
                  <a:pt x="372" y="42"/>
                  <a:pt x="371" y="44"/>
                  <a:pt x="367" y="45"/>
                </a:cubicBezTo>
                <a:cubicBezTo>
                  <a:pt x="364" y="45"/>
                  <a:pt x="360" y="45"/>
                  <a:pt x="357" y="44"/>
                </a:cubicBezTo>
                <a:cubicBezTo>
                  <a:pt x="355" y="45"/>
                  <a:pt x="353" y="46"/>
                  <a:pt x="351" y="45"/>
                </a:cubicBezTo>
                <a:cubicBezTo>
                  <a:pt x="349" y="45"/>
                  <a:pt x="348" y="43"/>
                  <a:pt x="347" y="43"/>
                </a:cubicBezTo>
                <a:cubicBezTo>
                  <a:pt x="346" y="42"/>
                  <a:pt x="343" y="42"/>
                  <a:pt x="342" y="41"/>
                </a:cubicBezTo>
                <a:cubicBezTo>
                  <a:pt x="339" y="40"/>
                  <a:pt x="336" y="42"/>
                  <a:pt x="334" y="42"/>
                </a:cubicBezTo>
                <a:cubicBezTo>
                  <a:pt x="332" y="42"/>
                  <a:pt x="326" y="40"/>
                  <a:pt x="325" y="39"/>
                </a:cubicBezTo>
                <a:cubicBezTo>
                  <a:pt x="317" y="39"/>
                  <a:pt x="315" y="45"/>
                  <a:pt x="312" y="49"/>
                </a:cubicBezTo>
                <a:cubicBezTo>
                  <a:pt x="312" y="52"/>
                  <a:pt x="314" y="52"/>
                  <a:pt x="314" y="54"/>
                </a:cubicBezTo>
                <a:cubicBezTo>
                  <a:pt x="315" y="56"/>
                  <a:pt x="314" y="58"/>
                  <a:pt x="315" y="60"/>
                </a:cubicBezTo>
                <a:cubicBezTo>
                  <a:pt x="316" y="62"/>
                  <a:pt x="318" y="62"/>
                  <a:pt x="320" y="63"/>
                </a:cubicBezTo>
                <a:cubicBezTo>
                  <a:pt x="320" y="64"/>
                  <a:pt x="321" y="66"/>
                  <a:pt x="320" y="67"/>
                </a:cubicBezTo>
                <a:cubicBezTo>
                  <a:pt x="319" y="68"/>
                  <a:pt x="318" y="68"/>
                  <a:pt x="318" y="69"/>
                </a:cubicBezTo>
                <a:cubicBezTo>
                  <a:pt x="315" y="69"/>
                  <a:pt x="312" y="69"/>
                  <a:pt x="311" y="70"/>
                </a:cubicBezTo>
                <a:cubicBezTo>
                  <a:pt x="309" y="77"/>
                  <a:pt x="313" y="81"/>
                  <a:pt x="314" y="87"/>
                </a:cubicBezTo>
                <a:cubicBezTo>
                  <a:pt x="316" y="91"/>
                  <a:pt x="313" y="94"/>
                  <a:pt x="312" y="97"/>
                </a:cubicBezTo>
                <a:cubicBezTo>
                  <a:pt x="311" y="102"/>
                  <a:pt x="316" y="105"/>
                  <a:pt x="319" y="106"/>
                </a:cubicBezTo>
                <a:cubicBezTo>
                  <a:pt x="319" y="107"/>
                  <a:pt x="320" y="108"/>
                  <a:pt x="319" y="109"/>
                </a:cubicBezTo>
                <a:cubicBezTo>
                  <a:pt x="318" y="110"/>
                  <a:pt x="317" y="109"/>
                  <a:pt x="316" y="110"/>
                </a:cubicBezTo>
                <a:cubicBezTo>
                  <a:pt x="315" y="111"/>
                  <a:pt x="315" y="112"/>
                  <a:pt x="314" y="113"/>
                </a:cubicBezTo>
                <a:cubicBezTo>
                  <a:pt x="315" y="117"/>
                  <a:pt x="316" y="120"/>
                  <a:pt x="317" y="123"/>
                </a:cubicBezTo>
                <a:cubicBezTo>
                  <a:pt x="318" y="125"/>
                  <a:pt x="318" y="127"/>
                  <a:pt x="319" y="129"/>
                </a:cubicBezTo>
                <a:cubicBezTo>
                  <a:pt x="319" y="131"/>
                  <a:pt x="317" y="133"/>
                  <a:pt x="316" y="134"/>
                </a:cubicBezTo>
                <a:cubicBezTo>
                  <a:pt x="316" y="138"/>
                  <a:pt x="318" y="138"/>
                  <a:pt x="319" y="140"/>
                </a:cubicBezTo>
                <a:cubicBezTo>
                  <a:pt x="319" y="141"/>
                  <a:pt x="318" y="142"/>
                  <a:pt x="318" y="142"/>
                </a:cubicBezTo>
                <a:cubicBezTo>
                  <a:pt x="317" y="146"/>
                  <a:pt x="315" y="151"/>
                  <a:pt x="318" y="154"/>
                </a:cubicBezTo>
                <a:cubicBezTo>
                  <a:pt x="318" y="158"/>
                  <a:pt x="316" y="159"/>
                  <a:pt x="315" y="161"/>
                </a:cubicBezTo>
                <a:cubicBezTo>
                  <a:pt x="314" y="163"/>
                  <a:pt x="314" y="165"/>
                  <a:pt x="313" y="166"/>
                </a:cubicBezTo>
                <a:cubicBezTo>
                  <a:pt x="313" y="167"/>
                  <a:pt x="312" y="168"/>
                  <a:pt x="312" y="169"/>
                </a:cubicBezTo>
                <a:cubicBezTo>
                  <a:pt x="310" y="173"/>
                  <a:pt x="313" y="176"/>
                  <a:pt x="311" y="179"/>
                </a:cubicBezTo>
                <a:cubicBezTo>
                  <a:pt x="311" y="183"/>
                  <a:pt x="314" y="183"/>
                  <a:pt x="315" y="186"/>
                </a:cubicBezTo>
                <a:cubicBezTo>
                  <a:pt x="316" y="187"/>
                  <a:pt x="316" y="189"/>
                  <a:pt x="317" y="191"/>
                </a:cubicBezTo>
                <a:cubicBezTo>
                  <a:pt x="320" y="191"/>
                  <a:pt x="321" y="191"/>
                  <a:pt x="324" y="191"/>
                </a:cubicBezTo>
                <a:cubicBezTo>
                  <a:pt x="325" y="192"/>
                  <a:pt x="326" y="193"/>
                  <a:pt x="327" y="194"/>
                </a:cubicBezTo>
                <a:lnTo>
                  <a:pt x="326" y="202"/>
                </a:lnTo>
                <a:cubicBezTo>
                  <a:pt x="325" y="204"/>
                  <a:pt x="323" y="205"/>
                  <a:pt x="323" y="206"/>
                </a:cubicBezTo>
                <a:cubicBezTo>
                  <a:pt x="320" y="206"/>
                  <a:pt x="317" y="206"/>
                  <a:pt x="316" y="207"/>
                </a:cubicBezTo>
                <a:cubicBezTo>
                  <a:pt x="315" y="211"/>
                  <a:pt x="315" y="215"/>
                  <a:pt x="313" y="217"/>
                </a:cubicBezTo>
                <a:cubicBezTo>
                  <a:pt x="313" y="219"/>
                  <a:pt x="314" y="222"/>
                  <a:pt x="315" y="224"/>
                </a:cubicBezTo>
                <a:cubicBezTo>
                  <a:pt x="318" y="227"/>
                  <a:pt x="321" y="225"/>
                  <a:pt x="318" y="231"/>
                </a:cubicBezTo>
                <a:cubicBezTo>
                  <a:pt x="319" y="232"/>
                  <a:pt x="319" y="232"/>
                  <a:pt x="320" y="233"/>
                </a:cubicBezTo>
                <a:cubicBezTo>
                  <a:pt x="321" y="233"/>
                  <a:pt x="324" y="233"/>
                  <a:pt x="325" y="234"/>
                </a:cubicBezTo>
                <a:cubicBezTo>
                  <a:pt x="326" y="235"/>
                  <a:pt x="324" y="237"/>
                  <a:pt x="324" y="238"/>
                </a:cubicBezTo>
                <a:cubicBezTo>
                  <a:pt x="323" y="240"/>
                  <a:pt x="323" y="241"/>
                  <a:pt x="323" y="243"/>
                </a:cubicBezTo>
                <a:cubicBezTo>
                  <a:pt x="322" y="244"/>
                  <a:pt x="320" y="244"/>
                  <a:pt x="319" y="245"/>
                </a:cubicBezTo>
                <a:cubicBezTo>
                  <a:pt x="319" y="246"/>
                  <a:pt x="319" y="247"/>
                  <a:pt x="318" y="248"/>
                </a:cubicBezTo>
                <a:cubicBezTo>
                  <a:pt x="318" y="249"/>
                  <a:pt x="318" y="250"/>
                  <a:pt x="318" y="252"/>
                </a:cubicBezTo>
                <a:cubicBezTo>
                  <a:pt x="318" y="253"/>
                  <a:pt x="316" y="255"/>
                  <a:pt x="317" y="258"/>
                </a:cubicBezTo>
                <a:cubicBezTo>
                  <a:pt x="318" y="260"/>
                  <a:pt x="320" y="262"/>
                  <a:pt x="319" y="266"/>
                </a:cubicBezTo>
                <a:cubicBezTo>
                  <a:pt x="319" y="268"/>
                  <a:pt x="319" y="270"/>
                  <a:pt x="318" y="272"/>
                </a:cubicBezTo>
                <a:cubicBezTo>
                  <a:pt x="317" y="273"/>
                  <a:pt x="314" y="274"/>
                  <a:pt x="314" y="277"/>
                </a:cubicBezTo>
                <a:cubicBezTo>
                  <a:pt x="315" y="280"/>
                  <a:pt x="318" y="282"/>
                  <a:pt x="320" y="284"/>
                </a:cubicBezTo>
                <a:cubicBezTo>
                  <a:pt x="323" y="284"/>
                  <a:pt x="328" y="285"/>
                  <a:pt x="330" y="284"/>
                </a:cubicBezTo>
                <a:cubicBezTo>
                  <a:pt x="331" y="283"/>
                  <a:pt x="331" y="282"/>
                  <a:pt x="332" y="282"/>
                </a:cubicBezTo>
                <a:cubicBezTo>
                  <a:pt x="334" y="280"/>
                  <a:pt x="336" y="279"/>
                  <a:pt x="340" y="279"/>
                </a:cubicBezTo>
                <a:cubicBezTo>
                  <a:pt x="341" y="280"/>
                  <a:pt x="343" y="282"/>
                  <a:pt x="344" y="283"/>
                </a:cubicBezTo>
                <a:cubicBezTo>
                  <a:pt x="345" y="284"/>
                  <a:pt x="346" y="284"/>
                  <a:pt x="347" y="285"/>
                </a:cubicBezTo>
                <a:cubicBezTo>
                  <a:pt x="351" y="284"/>
                  <a:pt x="352" y="282"/>
                  <a:pt x="354" y="281"/>
                </a:cubicBezTo>
                <a:cubicBezTo>
                  <a:pt x="357" y="279"/>
                  <a:pt x="361" y="284"/>
                  <a:pt x="366" y="284"/>
                </a:cubicBezTo>
                <a:cubicBezTo>
                  <a:pt x="373" y="284"/>
                  <a:pt x="377" y="284"/>
                  <a:pt x="383" y="283"/>
                </a:cubicBezTo>
                <a:cubicBezTo>
                  <a:pt x="384" y="283"/>
                  <a:pt x="386" y="283"/>
                  <a:pt x="388" y="283"/>
                </a:cubicBezTo>
                <a:cubicBezTo>
                  <a:pt x="389" y="282"/>
                  <a:pt x="391" y="281"/>
                  <a:pt x="392" y="280"/>
                </a:cubicBezTo>
                <a:cubicBezTo>
                  <a:pt x="394" y="280"/>
                  <a:pt x="395" y="280"/>
                  <a:pt x="397" y="279"/>
                </a:cubicBezTo>
                <a:cubicBezTo>
                  <a:pt x="397" y="279"/>
                  <a:pt x="397" y="279"/>
                  <a:pt x="397" y="278"/>
                </a:cubicBezTo>
                <a:cubicBezTo>
                  <a:pt x="395" y="278"/>
                  <a:pt x="393" y="276"/>
                  <a:pt x="391" y="275"/>
                </a:cubicBezTo>
                <a:cubicBezTo>
                  <a:pt x="391" y="274"/>
                  <a:pt x="391" y="274"/>
                  <a:pt x="392" y="274"/>
                </a:cubicBezTo>
                <a:lnTo>
                  <a:pt x="402" y="276"/>
                </a:lnTo>
                <a:cubicBezTo>
                  <a:pt x="401" y="277"/>
                  <a:pt x="400" y="278"/>
                  <a:pt x="399" y="278"/>
                </a:cubicBezTo>
                <a:cubicBezTo>
                  <a:pt x="400" y="280"/>
                  <a:pt x="409" y="284"/>
                  <a:pt x="412" y="283"/>
                </a:cubicBezTo>
                <a:cubicBezTo>
                  <a:pt x="413" y="283"/>
                  <a:pt x="414" y="282"/>
                  <a:pt x="414" y="281"/>
                </a:cubicBezTo>
                <a:cubicBezTo>
                  <a:pt x="416" y="281"/>
                  <a:pt x="418" y="280"/>
                  <a:pt x="420" y="279"/>
                </a:cubicBezTo>
                <a:lnTo>
                  <a:pt x="431" y="282"/>
                </a:lnTo>
                <a:lnTo>
                  <a:pt x="459" y="286"/>
                </a:lnTo>
                <a:cubicBezTo>
                  <a:pt x="461" y="289"/>
                  <a:pt x="463" y="292"/>
                  <a:pt x="467" y="293"/>
                </a:cubicBezTo>
                <a:cubicBezTo>
                  <a:pt x="474" y="295"/>
                  <a:pt x="478" y="291"/>
                  <a:pt x="480" y="285"/>
                </a:cubicBezTo>
                <a:lnTo>
                  <a:pt x="486" y="284"/>
                </a:lnTo>
                <a:lnTo>
                  <a:pt x="488" y="280"/>
                </a:lnTo>
                <a:cubicBezTo>
                  <a:pt x="493" y="279"/>
                  <a:pt x="497" y="278"/>
                  <a:pt x="500" y="276"/>
                </a:cubicBezTo>
                <a:cubicBezTo>
                  <a:pt x="501" y="275"/>
                  <a:pt x="500" y="275"/>
                  <a:pt x="501" y="275"/>
                </a:cubicBezTo>
                <a:cubicBezTo>
                  <a:pt x="500" y="272"/>
                  <a:pt x="499" y="273"/>
                  <a:pt x="497" y="272"/>
                </a:cubicBezTo>
                <a:cubicBezTo>
                  <a:pt x="496" y="272"/>
                  <a:pt x="496" y="271"/>
                  <a:pt x="495" y="271"/>
                </a:cubicBezTo>
                <a:lnTo>
                  <a:pt x="512" y="270"/>
                </a:lnTo>
                <a:cubicBezTo>
                  <a:pt x="512" y="271"/>
                  <a:pt x="511" y="272"/>
                  <a:pt x="510" y="274"/>
                </a:cubicBezTo>
                <a:cubicBezTo>
                  <a:pt x="512" y="276"/>
                  <a:pt x="515" y="279"/>
                  <a:pt x="518" y="278"/>
                </a:cubicBezTo>
                <a:cubicBezTo>
                  <a:pt x="521" y="278"/>
                  <a:pt x="524" y="274"/>
                  <a:pt x="528" y="276"/>
                </a:cubicBezTo>
                <a:cubicBezTo>
                  <a:pt x="530" y="276"/>
                  <a:pt x="531" y="278"/>
                  <a:pt x="532" y="278"/>
                </a:cubicBezTo>
                <a:cubicBezTo>
                  <a:pt x="533" y="279"/>
                  <a:pt x="537" y="280"/>
                  <a:pt x="538" y="280"/>
                </a:cubicBezTo>
                <a:cubicBezTo>
                  <a:pt x="542" y="281"/>
                  <a:pt x="547" y="279"/>
                  <a:pt x="551" y="279"/>
                </a:cubicBezTo>
                <a:cubicBezTo>
                  <a:pt x="555" y="280"/>
                  <a:pt x="558" y="282"/>
                  <a:pt x="562" y="282"/>
                </a:cubicBezTo>
                <a:cubicBezTo>
                  <a:pt x="568" y="282"/>
                  <a:pt x="569" y="286"/>
                  <a:pt x="572" y="288"/>
                </a:cubicBezTo>
                <a:cubicBezTo>
                  <a:pt x="573" y="288"/>
                  <a:pt x="577" y="289"/>
                  <a:pt x="578" y="289"/>
                </a:cubicBezTo>
                <a:cubicBezTo>
                  <a:pt x="581" y="288"/>
                  <a:pt x="583" y="286"/>
                  <a:pt x="583" y="284"/>
                </a:cubicBezTo>
                <a:cubicBezTo>
                  <a:pt x="584" y="283"/>
                  <a:pt x="582" y="273"/>
                  <a:pt x="581" y="272"/>
                </a:cubicBezTo>
                <a:cubicBezTo>
                  <a:pt x="580" y="271"/>
                  <a:pt x="580" y="271"/>
                  <a:pt x="579" y="271"/>
                </a:cubicBezTo>
                <a:cubicBezTo>
                  <a:pt x="577" y="272"/>
                  <a:pt x="577" y="274"/>
                  <a:pt x="576" y="274"/>
                </a:cubicBezTo>
                <a:cubicBezTo>
                  <a:pt x="575" y="275"/>
                  <a:pt x="574" y="275"/>
                  <a:pt x="573" y="275"/>
                </a:cubicBezTo>
                <a:cubicBezTo>
                  <a:pt x="570" y="275"/>
                  <a:pt x="569" y="273"/>
                  <a:pt x="568" y="271"/>
                </a:cubicBezTo>
                <a:cubicBezTo>
                  <a:pt x="566" y="271"/>
                  <a:pt x="561" y="271"/>
                  <a:pt x="560" y="271"/>
                </a:cubicBezTo>
                <a:cubicBezTo>
                  <a:pt x="558" y="270"/>
                  <a:pt x="558" y="267"/>
                  <a:pt x="557" y="265"/>
                </a:cubicBezTo>
                <a:lnTo>
                  <a:pt x="559" y="256"/>
                </a:lnTo>
                <a:cubicBezTo>
                  <a:pt x="561" y="256"/>
                  <a:pt x="562" y="256"/>
                  <a:pt x="563" y="257"/>
                </a:cubicBezTo>
                <a:cubicBezTo>
                  <a:pt x="565" y="258"/>
                  <a:pt x="566" y="261"/>
                  <a:pt x="568" y="263"/>
                </a:cubicBezTo>
                <a:cubicBezTo>
                  <a:pt x="569" y="263"/>
                  <a:pt x="571" y="263"/>
                  <a:pt x="572" y="264"/>
                </a:cubicBezTo>
                <a:cubicBezTo>
                  <a:pt x="573" y="264"/>
                  <a:pt x="575" y="266"/>
                  <a:pt x="577" y="268"/>
                </a:cubicBezTo>
                <a:cubicBezTo>
                  <a:pt x="577" y="267"/>
                  <a:pt x="577" y="268"/>
                  <a:pt x="578" y="267"/>
                </a:cubicBezTo>
                <a:cubicBezTo>
                  <a:pt x="579" y="266"/>
                  <a:pt x="578" y="264"/>
                  <a:pt x="579" y="262"/>
                </a:cubicBezTo>
                <a:cubicBezTo>
                  <a:pt x="580" y="258"/>
                  <a:pt x="583" y="254"/>
                  <a:pt x="583" y="250"/>
                </a:cubicBezTo>
                <a:cubicBezTo>
                  <a:pt x="580" y="248"/>
                  <a:pt x="579" y="246"/>
                  <a:pt x="576" y="244"/>
                </a:cubicBezTo>
                <a:cubicBezTo>
                  <a:pt x="576" y="242"/>
                  <a:pt x="575" y="240"/>
                  <a:pt x="576" y="239"/>
                </a:cubicBezTo>
                <a:cubicBezTo>
                  <a:pt x="577" y="237"/>
                  <a:pt x="578" y="237"/>
                  <a:pt x="580" y="237"/>
                </a:cubicBezTo>
                <a:cubicBezTo>
                  <a:pt x="581" y="236"/>
                  <a:pt x="583" y="232"/>
                  <a:pt x="583" y="231"/>
                </a:cubicBezTo>
                <a:cubicBezTo>
                  <a:pt x="584" y="227"/>
                  <a:pt x="579" y="222"/>
                  <a:pt x="578" y="219"/>
                </a:cubicBezTo>
                <a:cubicBezTo>
                  <a:pt x="577" y="215"/>
                  <a:pt x="579" y="211"/>
                  <a:pt x="580" y="208"/>
                </a:cubicBezTo>
                <a:lnTo>
                  <a:pt x="580" y="202"/>
                </a:lnTo>
                <a:cubicBezTo>
                  <a:pt x="580" y="201"/>
                  <a:pt x="581" y="199"/>
                  <a:pt x="582" y="198"/>
                </a:cubicBezTo>
                <a:cubicBezTo>
                  <a:pt x="582" y="195"/>
                  <a:pt x="579" y="192"/>
                  <a:pt x="581" y="189"/>
                </a:cubicBezTo>
                <a:cubicBezTo>
                  <a:pt x="581" y="188"/>
                  <a:pt x="585" y="185"/>
                  <a:pt x="586" y="184"/>
                </a:cubicBezTo>
                <a:cubicBezTo>
                  <a:pt x="586" y="183"/>
                  <a:pt x="586" y="183"/>
                  <a:pt x="586" y="183"/>
                </a:cubicBezTo>
                <a:cubicBezTo>
                  <a:pt x="584" y="179"/>
                  <a:pt x="578" y="182"/>
                  <a:pt x="574" y="182"/>
                </a:cubicBezTo>
                <a:cubicBezTo>
                  <a:pt x="573" y="181"/>
                  <a:pt x="572" y="181"/>
                  <a:pt x="571" y="180"/>
                </a:cubicBezTo>
                <a:cubicBezTo>
                  <a:pt x="570" y="180"/>
                  <a:pt x="571" y="180"/>
                  <a:pt x="570" y="179"/>
                </a:cubicBezTo>
                <a:cubicBezTo>
                  <a:pt x="570" y="177"/>
                  <a:pt x="571" y="176"/>
                  <a:pt x="572" y="174"/>
                </a:cubicBezTo>
                <a:cubicBezTo>
                  <a:pt x="574" y="174"/>
                  <a:pt x="575" y="173"/>
                  <a:pt x="577" y="172"/>
                </a:cubicBezTo>
                <a:close/>
                <a:moveTo>
                  <a:pt x="13" y="122"/>
                </a:moveTo>
                <a:cubicBezTo>
                  <a:pt x="13" y="122"/>
                  <a:pt x="12" y="122"/>
                  <a:pt x="12" y="122"/>
                </a:cubicBezTo>
                <a:cubicBezTo>
                  <a:pt x="12" y="123"/>
                  <a:pt x="12" y="125"/>
                  <a:pt x="12" y="127"/>
                </a:cubicBezTo>
                <a:cubicBezTo>
                  <a:pt x="14" y="127"/>
                  <a:pt x="14" y="126"/>
                  <a:pt x="14" y="125"/>
                </a:cubicBezTo>
                <a:cubicBezTo>
                  <a:pt x="14" y="124"/>
                  <a:pt x="14" y="123"/>
                  <a:pt x="13" y="122"/>
                </a:cubicBezTo>
                <a:close/>
                <a:moveTo>
                  <a:pt x="48" y="578"/>
                </a:moveTo>
                <a:cubicBezTo>
                  <a:pt x="45" y="577"/>
                  <a:pt x="43" y="571"/>
                  <a:pt x="39" y="569"/>
                </a:cubicBezTo>
                <a:cubicBezTo>
                  <a:pt x="38" y="569"/>
                  <a:pt x="33" y="570"/>
                  <a:pt x="30" y="570"/>
                </a:cubicBezTo>
                <a:cubicBezTo>
                  <a:pt x="29" y="567"/>
                  <a:pt x="26" y="562"/>
                  <a:pt x="24" y="559"/>
                </a:cubicBezTo>
                <a:cubicBezTo>
                  <a:pt x="23" y="558"/>
                  <a:pt x="22" y="558"/>
                  <a:pt x="21" y="557"/>
                </a:cubicBezTo>
                <a:cubicBezTo>
                  <a:pt x="20" y="555"/>
                  <a:pt x="21" y="552"/>
                  <a:pt x="20" y="551"/>
                </a:cubicBezTo>
                <a:cubicBezTo>
                  <a:pt x="20" y="549"/>
                  <a:pt x="20" y="549"/>
                  <a:pt x="19" y="548"/>
                </a:cubicBezTo>
                <a:lnTo>
                  <a:pt x="17" y="548"/>
                </a:lnTo>
                <a:cubicBezTo>
                  <a:pt x="16" y="549"/>
                  <a:pt x="13" y="550"/>
                  <a:pt x="12" y="551"/>
                </a:cubicBezTo>
                <a:cubicBezTo>
                  <a:pt x="9" y="554"/>
                  <a:pt x="12" y="561"/>
                  <a:pt x="14" y="563"/>
                </a:cubicBezTo>
                <a:cubicBezTo>
                  <a:pt x="15" y="564"/>
                  <a:pt x="17" y="564"/>
                  <a:pt x="18" y="565"/>
                </a:cubicBezTo>
                <a:cubicBezTo>
                  <a:pt x="20" y="567"/>
                  <a:pt x="20" y="570"/>
                  <a:pt x="22" y="571"/>
                </a:cubicBezTo>
                <a:cubicBezTo>
                  <a:pt x="24" y="573"/>
                  <a:pt x="27" y="571"/>
                  <a:pt x="29" y="573"/>
                </a:cubicBezTo>
                <a:cubicBezTo>
                  <a:pt x="31" y="574"/>
                  <a:pt x="33" y="578"/>
                  <a:pt x="36" y="579"/>
                </a:cubicBezTo>
                <a:cubicBezTo>
                  <a:pt x="38" y="580"/>
                  <a:pt x="40" y="580"/>
                  <a:pt x="43" y="581"/>
                </a:cubicBezTo>
                <a:cubicBezTo>
                  <a:pt x="44" y="581"/>
                  <a:pt x="46" y="582"/>
                  <a:pt x="47" y="583"/>
                </a:cubicBezTo>
                <a:cubicBezTo>
                  <a:pt x="50" y="583"/>
                  <a:pt x="53" y="583"/>
                  <a:pt x="55" y="583"/>
                </a:cubicBezTo>
                <a:cubicBezTo>
                  <a:pt x="56" y="583"/>
                  <a:pt x="57" y="585"/>
                  <a:pt x="59" y="584"/>
                </a:cubicBezTo>
                <a:cubicBezTo>
                  <a:pt x="60" y="584"/>
                  <a:pt x="61" y="583"/>
                  <a:pt x="62" y="582"/>
                </a:cubicBezTo>
                <a:cubicBezTo>
                  <a:pt x="62" y="581"/>
                  <a:pt x="62" y="580"/>
                  <a:pt x="61" y="580"/>
                </a:cubicBezTo>
                <a:cubicBezTo>
                  <a:pt x="59" y="574"/>
                  <a:pt x="52" y="581"/>
                  <a:pt x="48" y="578"/>
                </a:cubicBezTo>
                <a:close/>
                <a:moveTo>
                  <a:pt x="13" y="405"/>
                </a:moveTo>
                <a:cubicBezTo>
                  <a:pt x="13" y="408"/>
                  <a:pt x="13" y="411"/>
                  <a:pt x="15" y="413"/>
                </a:cubicBezTo>
                <a:cubicBezTo>
                  <a:pt x="15" y="413"/>
                  <a:pt x="15" y="414"/>
                  <a:pt x="15" y="414"/>
                </a:cubicBezTo>
                <a:cubicBezTo>
                  <a:pt x="19" y="414"/>
                  <a:pt x="20" y="411"/>
                  <a:pt x="19" y="406"/>
                </a:cubicBezTo>
                <a:cubicBezTo>
                  <a:pt x="19" y="406"/>
                  <a:pt x="19" y="406"/>
                  <a:pt x="18" y="405"/>
                </a:cubicBezTo>
                <a:cubicBezTo>
                  <a:pt x="17" y="405"/>
                  <a:pt x="16" y="405"/>
                  <a:pt x="14" y="404"/>
                </a:cubicBezTo>
                <a:cubicBezTo>
                  <a:pt x="14" y="405"/>
                  <a:pt x="14" y="405"/>
                  <a:pt x="13" y="405"/>
                </a:cubicBezTo>
                <a:close/>
                <a:moveTo>
                  <a:pt x="16" y="522"/>
                </a:moveTo>
                <a:cubicBezTo>
                  <a:pt x="16" y="519"/>
                  <a:pt x="14" y="516"/>
                  <a:pt x="15" y="512"/>
                </a:cubicBezTo>
                <a:cubicBezTo>
                  <a:pt x="16" y="509"/>
                  <a:pt x="19" y="506"/>
                  <a:pt x="18" y="502"/>
                </a:cubicBezTo>
                <a:cubicBezTo>
                  <a:pt x="16" y="495"/>
                  <a:pt x="10" y="491"/>
                  <a:pt x="15" y="484"/>
                </a:cubicBezTo>
                <a:cubicBezTo>
                  <a:pt x="16" y="482"/>
                  <a:pt x="16" y="481"/>
                  <a:pt x="18" y="480"/>
                </a:cubicBezTo>
                <a:cubicBezTo>
                  <a:pt x="18" y="478"/>
                  <a:pt x="19" y="471"/>
                  <a:pt x="18" y="469"/>
                </a:cubicBezTo>
                <a:cubicBezTo>
                  <a:pt x="17" y="468"/>
                  <a:pt x="17" y="468"/>
                  <a:pt x="15" y="468"/>
                </a:cubicBezTo>
                <a:cubicBezTo>
                  <a:pt x="14" y="470"/>
                  <a:pt x="12" y="473"/>
                  <a:pt x="9" y="471"/>
                </a:cubicBezTo>
                <a:cubicBezTo>
                  <a:pt x="7" y="471"/>
                  <a:pt x="6" y="470"/>
                  <a:pt x="5" y="469"/>
                </a:cubicBezTo>
                <a:cubicBezTo>
                  <a:pt x="3" y="470"/>
                  <a:pt x="4" y="472"/>
                  <a:pt x="3" y="473"/>
                </a:cubicBezTo>
                <a:cubicBezTo>
                  <a:pt x="3" y="474"/>
                  <a:pt x="2" y="476"/>
                  <a:pt x="2" y="478"/>
                </a:cubicBezTo>
                <a:cubicBezTo>
                  <a:pt x="2" y="479"/>
                  <a:pt x="3" y="480"/>
                  <a:pt x="3" y="482"/>
                </a:cubicBezTo>
                <a:cubicBezTo>
                  <a:pt x="2" y="484"/>
                  <a:pt x="2" y="488"/>
                  <a:pt x="2" y="491"/>
                </a:cubicBezTo>
                <a:cubicBezTo>
                  <a:pt x="2" y="494"/>
                  <a:pt x="2" y="497"/>
                  <a:pt x="2" y="500"/>
                </a:cubicBezTo>
                <a:cubicBezTo>
                  <a:pt x="2" y="500"/>
                  <a:pt x="1" y="502"/>
                  <a:pt x="1" y="503"/>
                </a:cubicBezTo>
                <a:cubicBezTo>
                  <a:pt x="1" y="505"/>
                  <a:pt x="3" y="506"/>
                  <a:pt x="3" y="508"/>
                </a:cubicBezTo>
                <a:lnTo>
                  <a:pt x="3" y="511"/>
                </a:lnTo>
                <a:cubicBezTo>
                  <a:pt x="4" y="513"/>
                  <a:pt x="5" y="514"/>
                  <a:pt x="5" y="516"/>
                </a:cubicBezTo>
                <a:lnTo>
                  <a:pt x="5" y="519"/>
                </a:lnTo>
                <a:cubicBezTo>
                  <a:pt x="6" y="522"/>
                  <a:pt x="8" y="525"/>
                  <a:pt x="9" y="528"/>
                </a:cubicBezTo>
                <a:cubicBezTo>
                  <a:pt x="10" y="530"/>
                  <a:pt x="9" y="532"/>
                  <a:pt x="9" y="534"/>
                </a:cubicBezTo>
                <a:cubicBezTo>
                  <a:pt x="8" y="536"/>
                  <a:pt x="9" y="537"/>
                  <a:pt x="10" y="539"/>
                </a:cubicBezTo>
                <a:cubicBezTo>
                  <a:pt x="11" y="539"/>
                  <a:pt x="10" y="539"/>
                  <a:pt x="11" y="539"/>
                </a:cubicBezTo>
                <a:cubicBezTo>
                  <a:pt x="17" y="539"/>
                  <a:pt x="18" y="529"/>
                  <a:pt x="16" y="522"/>
                </a:cubicBezTo>
                <a:close/>
                <a:moveTo>
                  <a:pt x="36" y="544"/>
                </a:moveTo>
                <a:lnTo>
                  <a:pt x="36" y="545"/>
                </a:lnTo>
                <a:cubicBezTo>
                  <a:pt x="37" y="544"/>
                  <a:pt x="37" y="543"/>
                  <a:pt x="36" y="543"/>
                </a:cubicBezTo>
                <a:cubicBezTo>
                  <a:pt x="36" y="543"/>
                  <a:pt x="36" y="543"/>
                  <a:pt x="36" y="544"/>
                </a:cubicBezTo>
                <a:close/>
                <a:moveTo>
                  <a:pt x="5" y="375"/>
                </a:moveTo>
                <a:cubicBezTo>
                  <a:pt x="5" y="376"/>
                  <a:pt x="6" y="376"/>
                  <a:pt x="6" y="376"/>
                </a:cubicBezTo>
                <a:cubicBezTo>
                  <a:pt x="8" y="377"/>
                  <a:pt x="12" y="376"/>
                  <a:pt x="14" y="375"/>
                </a:cubicBezTo>
                <a:cubicBezTo>
                  <a:pt x="14" y="371"/>
                  <a:pt x="12" y="370"/>
                  <a:pt x="11" y="368"/>
                </a:cubicBezTo>
                <a:lnTo>
                  <a:pt x="10" y="368"/>
                </a:lnTo>
                <a:cubicBezTo>
                  <a:pt x="8" y="369"/>
                  <a:pt x="7" y="370"/>
                  <a:pt x="6" y="371"/>
                </a:cubicBezTo>
                <a:cubicBezTo>
                  <a:pt x="5" y="372"/>
                  <a:pt x="5" y="373"/>
                  <a:pt x="5" y="375"/>
                </a:cubicBezTo>
                <a:close/>
                <a:moveTo>
                  <a:pt x="74" y="545"/>
                </a:moveTo>
                <a:cubicBezTo>
                  <a:pt x="70" y="546"/>
                  <a:pt x="63" y="545"/>
                  <a:pt x="60" y="543"/>
                </a:cubicBezTo>
                <a:lnTo>
                  <a:pt x="76" y="544"/>
                </a:lnTo>
                <a:cubicBezTo>
                  <a:pt x="76" y="544"/>
                  <a:pt x="75" y="545"/>
                  <a:pt x="74" y="545"/>
                </a:cubicBezTo>
                <a:close/>
                <a:moveTo>
                  <a:pt x="51" y="535"/>
                </a:moveTo>
                <a:cubicBezTo>
                  <a:pt x="51" y="534"/>
                  <a:pt x="52" y="533"/>
                  <a:pt x="52" y="532"/>
                </a:cubicBezTo>
                <a:cubicBezTo>
                  <a:pt x="53" y="537"/>
                  <a:pt x="57" y="541"/>
                  <a:pt x="58" y="542"/>
                </a:cubicBezTo>
                <a:cubicBezTo>
                  <a:pt x="55" y="540"/>
                  <a:pt x="54" y="537"/>
                  <a:pt x="51" y="535"/>
                </a:cubicBezTo>
                <a:close/>
                <a:moveTo>
                  <a:pt x="60" y="332"/>
                </a:moveTo>
                <a:lnTo>
                  <a:pt x="61" y="332"/>
                </a:lnTo>
                <a:cubicBezTo>
                  <a:pt x="61" y="330"/>
                  <a:pt x="63" y="330"/>
                  <a:pt x="65" y="329"/>
                </a:cubicBezTo>
                <a:cubicBezTo>
                  <a:pt x="67" y="329"/>
                  <a:pt x="67" y="330"/>
                  <a:pt x="68" y="330"/>
                </a:cubicBezTo>
                <a:cubicBezTo>
                  <a:pt x="66" y="331"/>
                  <a:pt x="62" y="331"/>
                  <a:pt x="61" y="332"/>
                </a:cubicBezTo>
                <a:lnTo>
                  <a:pt x="60" y="332"/>
                </a:lnTo>
                <a:close/>
                <a:moveTo>
                  <a:pt x="45" y="345"/>
                </a:moveTo>
                <a:lnTo>
                  <a:pt x="45" y="345"/>
                </a:lnTo>
                <a:lnTo>
                  <a:pt x="44" y="345"/>
                </a:lnTo>
                <a:cubicBezTo>
                  <a:pt x="45" y="344"/>
                  <a:pt x="45" y="343"/>
                  <a:pt x="46" y="342"/>
                </a:cubicBezTo>
                <a:cubicBezTo>
                  <a:pt x="46" y="343"/>
                  <a:pt x="45" y="344"/>
                  <a:pt x="45" y="345"/>
                </a:cubicBezTo>
                <a:close/>
                <a:moveTo>
                  <a:pt x="82" y="331"/>
                </a:moveTo>
                <a:lnTo>
                  <a:pt x="85" y="331"/>
                </a:lnTo>
                <a:lnTo>
                  <a:pt x="85" y="332"/>
                </a:lnTo>
                <a:cubicBezTo>
                  <a:pt x="84" y="332"/>
                  <a:pt x="83" y="332"/>
                  <a:pt x="82" y="332"/>
                </a:cubicBezTo>
                <a:lnTo>
                  <a:pt x="82" y="331"/>
                </a:lnTo>
                <a:close/>
                <a:moveTo>
                  <a:pt x="153" y="545"/>
                </a:moveTo>
                <a:cubicBezTo>
                  <a:pt x="153" y="544"/>
                  <a:pt x="154" y="544"/>
                  <a:pt x="154" y="544"/>
                </a:cubicBezTo>
                <a:cubicBezTo>
                  <a:pt x="157" y="544"/>
                  <a:pt x="159" y="548"/>
                  <a:pt x="161" y="550"/>
                </a:cubicBezTo>
                <a:cubicBezTo>
                  <a:pt x="161" y="552"/>
                  <a:pt x="161" y="553"/>
                  <a:pt x="160" y="554"/>
                </a:cubicBezTo>
                <a:cubicBezTo>
                  <a:pt x="156" y="555"/>
                  <a:pt x="154" y="552"/>
                  <a:pt x="151" y="551"/>
                </a:cubicBezTo>
                <a:cubicBezTo>
                  <a:pt x="151" y="550"/>
                  <a:pt x="151" y="550"/>
                  <a:pt x="151" y="550"/>
                </a:cubicBezTo>
                <a:cubicBezTo>
                  <a:pt x="151" y="547"/>
                  <a:pt x="151" y="545"/>
                  <a:pt x="153" y="545"/>
                </a:cubicBezTo>
                <a:close/>
                <a:moveTo>
                  <a:pt x="205" y="554"/>
                </a:moveTo>
                <a:cubicBezTo>
                  <a:pt x="205" y="554"/>
                  <a:pt x="207" y="554"/>
                  <a:pt x="211" y="555"/>
                </a:cubicBezTo>
                <a:cubicBezTo>
                  <a:pt x="211" y="555"/>
                  <a:pt x="211" y="555"/>
                  <a:pt x="210" y="555"/>
                </a:cubicBezTo>
                <a:cubicBezTo>
                  <a:pt x="210" y="556"/>
                  <a:pt x="209" y="556"/>
                  <a:pt x="209" y="557"/>
                </a:cubicBezTo>
                <a:cubicBezTo>
                  <a:pt x="207" y="557"/>
                  <a:pt x="206" y="557"/>
                  <a:pt x="206" y="556"/>
                </a:cubicBezTo>
                <a:cubicBezTo>
                  <a:pt x="205" y="556"/>
                  <a:pt x="205" y="556"/>
                  <a:pt x="205" y="556"/>
                </a:cubicBezTo>
                <a:cubicBezTo>
                  <a:pt x="205" y="555"/>
                  <a:pt x="205" y="554"/>
                  <a:pt x="205" y="554"/>
                </a:cubicBezTo>
                <a:close/>
                <a:moveTo>
                  <a:pt x="86" y="556"/>
                </a:moveTo>
                <a:cubicBezTo>
                  <a:pt x="89" y="556"/>
                  <a:pt x="92" y="556"/>
                  <a:pt x="95" y="557"/>
                </a:cubicBezTo>
                <a:cubicBezTo>
                  <a:pt x="96" y="557"/>
                  <a:pt x="97" y="559"/>
                  <a:pt x="99" y="559"/>
                </a:cubicBezTo>
                <a:cubicBezTo>
                  <a:pt x="101" y="560"/>
                  <a:pt x="109" y="560"/>
                  <a:pt x="112" y="560"/>
                </a:cubicBezTo>
                <a:cubicBezTo>
                  <a:pt x="113" y="560"/>
                  <a:pt x="114" y="559"/>
                  <a:pt x="116" y="559"/>
                </a:cubicBezTo>
                <a:cubicBezTo>
                  <a:pt x="119" y="560"/>
                  <a:pt x="123" y="560"/>
                  <a:pt x="126" y="561"/>
                </a:cubicBezTo>
                <a:cubicBezTo>
                  <a:pt x="129" y="562"/>
                  <a:pt x="134" y="561"/>
                  <a:pt x="136" y="560"/>
                </a:cubicBezTo>
                <a:lnTo>
                  <a:pt x="145" y="560"/>
                </a:lnTo>
                <a:cubicBezTo>
                  <a:pt x="147" y="560"/>
                  <a:pt x="151" y="557"/>
                  <a:pt x="153" y="558"/>
                </a:cubicBezTo>
                <a:cubicBezTo>
                  <a:pt x="156" y="558"/>
                  <a:pt x="159" y="561"/>
                  <a:pt x="162" y="562"/>
                </a:cubicBezTo>
                <a:cubicBezTo>
                  <a:pt x="170" y="565"/>
                  <a:pt x="178" y="559"/>
                  <a:pt x="183" y="558"/>
                </a:cubicBezTo>
                <a:cubicBezTo>
                  <a:pt x="186" y="557"/>
                  <a:pt x="189" y="560"/>
                  <a:pt x="191" y="561"/>
                </a:cubicBezTo>
                <a:cubicBezTo>
                  <a:pt x="195" y="562"/>
                  <a:pt x="199" y="560"/>
                  <a:pt x="202" y="560"/>
                </a:cubicBezTo>
                <a:lnTo>
                  <a:pt x="209" y="560"/>
                </a:lnTo>
                <a:cubicBezTo>
                  <a:pt x="210" y="560"/>
                  <a:pt x="212" y="562"/>
                  <a:pt x="213" y="562"/>
                </a:cubicBezTo>
                <a:cubicBezTo>
                  <a:pt x="215" y="563"/>
                  <a:pt x="225" y="563"/>
                  <a:pt x="226" y="562"/>
                </a:cubicBezTo>
                <a:cubicBezTo>
                  <a:pt x="227" y="562"/>
                  <a:pt x="228" y="559"/>
                  <a:pt x="228" y="558"/>
                </a:cubicBezTo>
                <a:cubicBezTo>
                  <a:pt x="227" y="558"/>
                  <a:pt x="226" y="557"/>
                  <a:pt x="225" y="557"/>
                </a:cubicBezTo>
                <a:cubicBezTo>
                  <a:pt x="231" y="557"/>
                  <a:pt x="239" y="558"/>
                  <a:pt x="246" y="559"/>
                </a:cubicBezTo>
                <a:cubicBezTo>
                  <a:pt x="247" y="560"/>
                  <a:pt x="247" y="560"/>
                  <a:pt x="248" y="560"/>
                </a:cubicBezTo>
                <a:cubicBezTo>
                  <a:pt x="251" y="561"/>
                  <a:pt x="253" y="561"/>
                  <a:pt x="257" y="562"/>
                </a:cubicBezTo>
                <a:cubicBezTo>
                  <a:pt x="258" y="562"/>
                  <a:pt x="261" y="563"/>
                  <a:pt x="263" y="562"/>
                </a:cubicBezTo>
                <a:cubicBezTo>
                  <a:pt x="264" y="562"/>
                  <a:pt x="266" y="561"/>
                  <a:pt x="268" y="561"/>
                </a:cubicBezTo>
                <a:cubicBezTo>
                  <a:pt x="271" y="561"/>
                  <a:pt x="275" y="561"/>
                  <a:pt x="278" y="561"/>
                </a:cubicBezTo>
                <a:lnTo>
                  <a:pt x="283" y="561"/>
                </a:lnTo>
                <a:cubicBezTo>
                  <a:pt x="287" y="560"/>
                  <a:pt x="295" y="561"/>
                  <a:pt x="298" y="560"/>
                </a:cubicBezTo>
                <a:cubicBezTo>
                  <a:pt x="298" y="559"/>
                  <a:pt x="298" y="559"/>
                  <a:pt x="298" y="559"/>
                </a:cubicBezTo>
                <a:cubicBezTo>
                  <a:pt x="299" y="556"/>
                  <a:pt x="294" y="553"/>
                  <a:pt x="293" y="551"/>
                </a:cubicBezTo>
                <a:cubicBezTo>
                  <a:pt x="293" y="551"/>
                  <a:pt x="293" y="551"/>
                  <a:pt x="293" y="551"/>
                </a:cubicBezTo>
                <a:cubicBezTo>
                  <a:pt x="293" y="551"/>
                  <a:pt x="293" y="551"/>
                  <a:pt x="293" y="551"/>
                </a:cubicBezTo>
                <a:cubicBezTo>
                  <a:pt x="302" y="544"/>
                  <a:pt x="301" y="536"/>
                  <a:pt x="297" y="529"/>
                </a:cubicBezTo>
                <a:cubicBezTo>
                  <a:pt x="298" y="518"/>
                  <a:pt x="301" y="510"/>
                  <a:pt x="292" y="504"/>
                </a:cubicBezTo>
                <a:cubicBezTo>
                  <a:pt x="292" y="503"/>
                  <a:pt x="292" y="501"/>
                  <a:pt x="292" y="500"/>
                </a:cubicBezTo>
                <a:cubicBezTo>
                  <a:pt x="292" y="495"/>
                  <a:pt x="293" y="493"/>
                  <a:pt x="292" y="488"/>
                </a:cubicBezTo>
                <a:cubicBezTo>
                  <a:pt x="292" y="486"/>
                  <a:pt x="292" y="485"/>
                  <a:pt x="292" y="484"/>
                </a:cubicBezTo>
                <a:cubicBezTo>
                  <a:pt x="291" y="482"/>
                  <a:pt x="289" y="482"/>
                  <a:pt x="287" y="480"/>
                </a:cubicBezTo>
                <a:cubicBezTo>
                  <a:pt x="286" y="479"/>
                  <a:pt x="286" y="476"/>
                  <a:pt x="285" y="475"/>
                </a:cubicBezTo>
                <a:lnTo>
                  <a:pt x="285" y="474"/>
                </a:lnTo>
                <a:cubicBezTo>
                  <a:pt x="286" y="475"/>
                  <a:pt x="287" y="476"/>
                  <a:pt x="288" y="476"/>
                </a:cubicBezTo>
                <a:cubicBezTo>
                  <a:pt x="289" y="475"/>
                  <a:pt x="290" y="474"/>
                  <a:pt x="291" y="473"/>
                </a:cubicBezTo>
                <a:cubicBezTo>
                  <a:pt x="291" y="470"/>
                  <a:pt x="287" y="466"/>
                  <a:pt x="286" y="464"/>
                </a:cubicBezTo>
                <a:cubicBezTo>
                  <a:pt x="286" y="458"/>
                  <a:pt x="291" y="456"/>
                  <a:pt x="290" y="451"/>
                </a:cubicBezTo>
                <a:cubicBezTo>
                  <a:pt x="288" y="445"/>
                  <a:pt x="283" y="440"/>
                  <a:pt x="285" y="432"/>
                </a:cubicBezTo>
                <a:cubicBezTo>
                  <a:pt x="286" y="426"/>
                  <a:pt x="286" y="420"/>
                  <a:pt x="288" y="414"/>
                </a:cubicBezTo>
                <a:cubicBezTo>
                  <a:pt x="289" y="408"/>
                  <a:pt x="293" y="400"/>
                  <a:pt x="290" y="391"/>
                </a:cubicBezTo>
                <a:cubicBezTo>
                  <a:pt x="288" y="385"/>
                  <a:pt x="285" y="381"/>
                  <a:pt x="282" y="376"/>
                </a:cubicBezTo>
                <a:cubicBezTo>
                  <a:pt x="282" y="376"/>
                  <a:pt x="283" y="374"/>
                  <a:pt x="284" y="373"/>
                </a:cubicBezTo>
                <a:lnTo>
                  <a:pt x="284" y="371"/>
                </a:lnTo>
                <a:cubicBezTo>
                  <a:pt x="284" y="368"/>
                  <a:pt x="287" y="365"/>
                  <a:pt x="286" y="362"/>
                </a:cubicBezTo>
                <a:cubicBezTo>
                  <a:pt x="285" y="361"/>
                  <a:pt x="284" y="359"/>
                  <a:pt x="284" y="358"/>
                </a:cubicBezTo>
                <a:cubicBezTo>
                  <a:pt x="284" y="356"/>
                  <a:pt x="285" y="354"/>
                  <a:pt x="284" y="352"/>
                </a:cubicBezTo>
                <a:cubicBezTo>
                  <a:pt x="283" y="351"/>
                  <a:pt x="281" y="348"/>
                  <a:pt x="282" y="347"/>
                </a:cubicBezTo>
                <a:cubicBezTo>
                  <a:pt x="282" y="345"/>
                  <a:pt x="283" y="344"/>
                  <a:pt x="284" y="342"/>
                </a:cubicBezTo>
                <a:cubicBezTo>
                  <a:pt x="284" y="340"/>
                  <a:pt x="283" y="337"/>
                  <a:pt x="283" y="335"/>
                </a:cubicBezTo>
                <a:cubicBezTo>
                  <a:pt x="284" y="333"/>
                  <a:pt x="285" y="326"/>
                  <a:pt x="284" y="323"/>
                </a:cubicBezTo>
                <a:cubicBezTo>
                  <a:pt x="283" y="320"/>
                  <a:pt x="281" y="318"/>
                  <a:pt x="280" y="315"/>
                </a:cubicBezTo>
                <a:cubicBezTo>
                  <a:pt x="275" y="315"/>
                  <a:pt x="275" y="317"/>
                  <a:pt x="272" y="318"/>
                </a:cubicBezTo>
                <a:cubicBezTo>
                  <a:pt x="271" y="318"/>
                  <a:pt x="270" y="318"/>
                  <a:pt x="269" y="318"/>
                </a:cubicBezTo>
                <a:cubicBezTo>
                  <a:pt x="265" y="319"/>
                  <a:pt x="262" y="322"/>
                  <a:pt x="258" y="323"/>
                </a:cubicBezTo>
                <a:cubicBezTo>
                  <a:pt x="254" y="324"/>
                  <a:pt x="253" y="321"/>
                  <a:pt x="250" y="322"/>
                </a:cubicBezTo>
                <a:cubicBezTo>
                  <a:pt x="247" y="322"/>
                  <a:pt x="244" y="321"/>
                  <a:pt x="241" y="320"/>
                </a:cubicBezTo>
                <a:lnTo>
                  <a:pt x="237" y="320"/>
                </a:lnTo>
                <a:lnTo>
                  <a:pt x="237" y="319"/>
                </a:lnTo>
                <a:cubicBezTo>
                  <a:pt x="236" y="319"/>
                  <a:pt x="235" y="318"/>
                  <a:pt x="234" y="318"/>
                </a:cubicBezTo>
                <a:cubicBezTo>
                  <a:pt x="231" y="317"/>
                  <a:pt x="228" y="319"/>
                  <a:pt x="225" y="318"/>
                </a:cubicBezTo>
                <a:cubicBezTo>
                  <a:pt x="223" y="317"/>
                  <a:pt x="217" y="315"/>
                  <a:pt x="214" y="317"/>
                </a:cubicBezTo>
                <a:lnTo>
                  <a:pt x="213" y="317"/>
                </a:lnTo>
                <a:cubicBezTo>
                  <a:pt x="213" y="319"/>
                  <a:pt x="217" y="320"/>
                  <a:pt x="218" y="321"/>
                </a:cubicBezTo>
                <a:cubicBezTo>
                  <a:pt x="217" y="322"/>
                  <a:pt x="214" y="321"/>
                  <a:pt x="211" y="322"/>
                </a:cubicBezTo>
                <a:cubicBezTo>
                  <a:pt x="208" y="323"/>
                  <a:pt x="204" y="323"/>
                  <a:pt x="201" y="323"/>
                </a:cubicBezTo>
                <a:cubicBezTo>
                  <a:pt x="201" y="322"/>
                  <a:pt x="201" y="321"/>
                  <a:pt x="201" y="320"/>
                </a:cubicBezTo>
                <a:cubicBezTo>
                  <a:pt x="204" y="318"/>
                  <a:pt x="208" y="318"/>
                  <a:pt x="210" y="316"/>
                </a:cubicBezTo>
                <a:lnTo>
                  <a:pt x="211" y="316"/>
                </a:lnTo>
                <a:cubicBezTo>
                  <a:pt x="211" y="316"/>
                  <a:pt x="210" y="316"/>
                  <a:pt x="210" y="315"/>
                </a:cubicBezTo>
                <a:cubicBezTo>
                  <a:pt x="206" y="314"/>
                  <a:pt x="202" y="313"/>
                  <a:pt x="198" y="315"/>
                </a:cubicBezTo>
                <a:cubicBezTo>
                  <a:pt x="198" y="317"/>
                  <a:pt x="198" y="317"/>
                  <a:pt x="199" y="318"/>
                </a:cubicBezTo>
                <a:cubicBezTo>
                  <a:pt x="199" y="318"/>
                  <a:pt x="199" y="319"/>
                  <a:pt x="199" y="319"/>
                </a:cubicBezTo>
                <a:cubicBezTo>
                  <a:pt x="193" y="319"/>
                  <a:pt x="190" y="315"/>
                  <a:pt x="185" y="314"/>
                </a:cubicBezTo>
                <a:cubicBezTo>
                  <a:pt x="184" y="314"/>
                  <a:pt x="181" y="315"/>
                  <a:pt x="180" y="315"/>
                </a:cubicBezTo>
                <a:lnTo>
                  <a:pt x="178" y="314"/>
                </a:lnTo>
                <a:cubicBezTo>
                  <a:pt x="177" y="313"/>
                  <a:pt x="176" y="312"/>
                  <a:pt x="176" y="311"/>
                </a:cubicBezTo>
                <a:cubicBezTo>
                  <a:pt x="173" y="310"/>
                  <a:pt x="170" y="310"/>
                  <a:pt x="166" y="310"/>
                </a:cubicBezTo>
                <a:cubicBezTo>
                  <a:pt x="165" y="310"/>
                  <a:pt x="164" y="311"/>
                  <a:pt x="162" y="311"/>
                </a:cubicBezTo>
                <a:cubicBezTo>
                  <a:pt x="160" y="312"/>
                  <a:pt x="157" y="313"/>
                  <a:pt x="156" y="315"/>
                </a:cubicBezTo>
                <a:cubicBezTo>
                  <a:pt x="156" y="316"/>
                  <a:pt x="156" y="317"/>
                  <a:pt x="156" y="318"/>
                </a:cubicBezTo>
                <a:lnTo>
                  <a:pt x="126" y="318"/>
                </a:lnTo>
                <a:cubicBezTo>
                  <a:pt x="124" y="319"/>
                  <a:pt x="121" y="319"/>
                  <a:pt x="119" y="320"/>
                </a:cubicBezTo>
                <a:cubicBezTo>
                  <a:pt x="117" y="320"/>
                  <a:pt x="115" y="322"/>
                  <a:pt x="113" y="323"/>
                </a:cubicBezTo>
                <a:cubicBezTo>
                  <a:pt x="111" y="323"/>
                  <a:pt x="111" y="322"/>
                  <a:pt x="110" y="322"/>
                </a:cubicBezTo>
                <a:lnTo>
                  <a:pt x="106" y="321"/>
                </a:lnTo>
                <a:cubicBezTo>
                  <a:pt x="105" y="321"/>
                  <a:pt x="104" y="320"/>
                  <a:pt x="103" y="320"/>
                </a:cubicBezTo>
                <a:cubicBezTo>
                  <a:pt x="101" y="319"/>
                  <a:pt x="98" y="320"/>
                  <a:pt x="96" y="321"/>
                </a:cubicBezTo>
                <a:cubicBezTo>
                  <a:pt x="91" y="320"/>
                  <a:pt x="87" y="320"/>
                  <a:pt x="83" y="320"/>
                </a:cubicBezTo>
                <a:cubicBezTo>
                  <a:pt x="79" y="321"/>
                  <a:pt x="76" y="321"/>
                  <a:pt x="73" y="322"/>
                </a:cubicBezTo>
                <a:cubicBezTo>
                  <a:pt x="70" y="323"/>
                  <a:pt x="68" y="321"/>
                  <a:pt x="66" y="322"/>
                </a:cubicBezTo>
                <a:cubicBezTo>
                  <a:pt x="65" y="323"/>
                  <a:pt x="60" y="328"/>
                  <a:pt x="60" y="329"/>
                </a:cubicBezTo>
                <a:cubicBezTo>
                  <a:pt x="57" y="329"/>
                  <a:pt x="49" y="329"/>
                  <a:pt x="47" y="328"/>
                </a:cubicBezTo>
                <a:cubicBezTo>
                  <a:pt x="46" y="327"/>
                  <a:pt x="47" y="325"/>
                  <a:pt x="46" y="323"/>
                </a:cubicBezTo>
                <a:cubicBezTo>
                  <a:pt x="45" y="322"/>
                  <a:pt x="45" y="322"/>
                  <a:pt x="44" y="323"/>
                </a:cubicBezTo>
                <a:cubicBezTo>
                  <a:pt x="42" y="326"/>
                  <a:pt x="40" y="328"/>
                  <a:pt x="38" y="331"/>
                </a:cubicBezTo>
                <a:cubicBezTo>
                  <a:pt x="39" y="334"/>
                  <a:pt x="41" y="340"/>
                  <a:pt x="43" y="343"/>
                </a:cubicBezTo>
                <a:cubicBezTo>
                  <a:pt x="43" y="347"/>
                  <a:pt x="38" y="348"/>
                  <a:pt x="35" y="350"/>
                </a:cubicBezTo>
                <a:cubicBezTo>
                  <a:pt x="36" y="353"/>
                  <a:pt x="38" y="354"/>
                  <a:pt x="39" y="357"/>
                </a:cubicBezTo>
                <a:cubicBezTo>
                  <a:pt x="40" y="361"/>
                  <a:pt x="37" y="364"/>
                  <a:pt x="38" y="368"/>
                </a:cubicBezTo>
                <a:cubicBezTo>
                  <a:pt x="39" y="371"/>
                  <a:pt x="43" y="379"/>
                  <a:pt x="45" y="381"/>
                </a:cubicBezTo>
                <a:cubicBezTo>
                  <a:pt x="45" y="384"/>
                  <a:pt x="41" y="389"/>
                  <a:pt x="43" y="392"/>
                </a:cubicBezTo>
                <a:cubicBezTo>
                  <a:pt x="45" y="392"/>
                  <a:pt x="46" y="391"/>
                  <a:pt x="46" y="390"/>
                </a:cubicBezTo>
                <a:cubicBezTo>
                  <a:pt x="47" y="390"/>
                  <a:pt x="48" y="390"/>
                  <a:pt x="48" y="390"/>
                </a:cubicBezTo>
                <a:cubicBezTo>
                  <a:pt x="51" y="396"/>
                  <a:pt x="47" y="400"/>
                  <a:pt x="45" y="405"/>
                </a:cubicBezTo>
                <a:cubicBezTo>
                  <a:pt x="44" y="408"/>
                  <a:pt x="44" y="411"/>
                  <a:pt x="43" y="414"/>
                </a:cubicBezTo>
                <a:cubicBezTo>
                  <a:pt x="42" y="415"/>
                  <a:pt x="41" y="416"/>
                  <a:pt x="40" y="417"/>
                </a:cubicBezTo>
                <a:cubicBezTo>
                  <a:pt x="40" y="420"/>
                  <a:pt x="41" y="422"/>
                  <a:pt x="41" y="425"/>
                </a:cubicBezTo>
                <a:cubicBezTo>
                  <a:pt x="40" y="426"/>
                  <a:pt x="39" y="427"/>
                  <a:pt x="39" y="429"/>
                </a:cubicBezTo>
                <a:cubicBezTo>
                  <a:pt x="38" y="432"/>
                  <a:pt x="41" y="438"/>
                  <a:pt x="42" y="440"/>
                </a:cubicBezTo>
                <a:cubicBezTo>
                  <a:pt x="43" y="444"/>
                  <a:pt x="43" y="451"/>
                  <a:pt x="43" y="456"/>
                </a:cubicBezTo>
                <a:cubicBezTo>
                  <a:pt x="41" y="456"/>
                  <a:pt x="41" y="456"/>
                  <a:pt x="40" y="457"/>
                </a:cubicBezTo>
                <a:cubicBezTo>
                  <a:pt x="40" y="460"/>
                  <a:pt x="40" y="465"/>
                  <a:pt x="39" y="467"/>
                </a:cubicBezTo>
                <a:cubicBezTo>
                  <a:pt x="39" y="470"/>
                  <a:pt x="41" y="471"/>
                  <a:pt x="43" y="472"/>
                </a:cubicBezTo>
                <a:cubicBezTo>
                  <a:pt x="42" y="476"/>
                  <a:pt x="40" y="476"/>
                  <a:pt x="39" y="479"/>
                </a:cubicBezTo>
                <a:cubicBezTo>
                  <a:pt x="38" y="481"/>
                  <a:pt x="44" y="487"/>
                  <a:pt x="45" y="488"/>
                </a:cubicBezTo>
                <a:cubicBezTo>
                  <a:pt x="45" y="492"/>
                  <a:pt x="43" y="499"/>
                  <a:pt x="44" y="503"/>
                </a:cubicBezTo>
                <a:cubicBezTo>
                  <a:pt x="45" y="505"/>
                  <a:pt x="46" y="506"/>
                  <a:pt x="46" y="509"/>
                </a:cubicBezTo>
                <a:cubicBezTo>
                  <a:pt x="44" y="510"/>
                  <a:pt x="43" y="512"/>
                  <a:pt x="42" y="513"/>
                </a:cubicBezTo>
                <a:cubicBezTo>
                  <a:pt x="42" y="514"/>
                  <a:pt x="42" y="514"/>
                  <a:pt x="42" y="515"/>
                </a:cubicBezTo>
                <a:cubicBezTo>
                  <a:pt x="43" y="518"/>
                  <a:pt x="47" y="517"/>
                  <a:pt x="49" y="522"/>
                </a:cubicBezTo>
                <a:cubicBezTo>
                  <a:pt x="51" y="529"/>
                  <a:pt x="44" y="530"/>
                  <a:pt x="42" y="533"/>
                </a:cubicBezTo>
                <a:cubicBezTo>
                  <a:pt x="40" y="535"/>
                  <a:pt x="39" y="539"/>
                  <a:pt x="37" y="541"/>
                </a:cubicBezTo>
                <a:lnTo>
                  <a:pt x="37" y="542"/>
                </a:lnTo>
                <a:cubicBezTo>
                  <a:pt x="45" y="538"/>
                  <a:pt x="52" y="542"/>
                  <a:pt x="57" y="546"/>
                </a:cubicBezTo>
                <a:cubicBezTo>
                  <a:pt x="57" y="549"/>
                  <a:pt x="55" y="552"/>
                  <a:pt x="53" y="553"/>
                </a:cubicBezTo>
                <a:cubicBezTo>
                  <a:pt x="53" y="554"/>
                  <a:pt x="54" y="555"/>
                  <a:pt x="54" y="555"/>
                </a:cubicBezTo>
                <a:cubicBezTo>
                  <a:pt x="57" y="555"/>
                  <a:pt x="59" y="554"/>
                  <a:pt x="62" y="553"/>
                </a:cubicBezTo>
                <a:cubicBezTo>
                  <a:pt x="64" y="553"/>
                  <a:pt x="66" y="555"/>
                  <a:pt x="69" y="554"/>
                </a:cubicBezTo>
                <a:cubicBezTo>
                  <a:pt x="71" y="554"/>
                  <a:pt x="74" y="552"/>
                  <a:pt x="77" y="553"/>
                </a:cubicBezTo>
                <a:cubicBezTo>
                  <a:pt x="80" y="554"/>
                  <a:pt x="83" y="555"/>
                  <a:pt x="86" y="556"/>
                </a:cubicBezTo>
                <a:close/>
                <a:moveTo>
                  <a:pt x="8" y="394"/>
                </a:moveTo>
                <a:cubicBezTo>
                  <a:pt x="7" y="395"/>
                  <a:pt x="7" y="396"/>
                  <a:pt x="7" y="397"/>
                </a:cubicBezTo>
                <a:cubicBezTo>
                  <a:pt x="7" y="399"/>
                  <a:pt x="8" y="401"/>
                  <a:pt x="7" y="403"/>
                </a:cubicBezTo>
                <a:lnTo>
                  <a:pt x="7" y="405"/>
                </a:lnTo>
                <a:cubicBezTo>
                  <a:pt x="8" y="405"/>
                  <a:pt x="9" y="405"/>
                  <a:pt x="10" y="405"/>
                </a:cubicBezTo>
                <a:cubicBezTo>
                  <a:pt x="11" y="404"/>
                  <a:pt x="10" y="403"/>
                  <a:pt x="11" y="402"/>
                </a:cubicBezTo>
                <a:cubicBezTo>
                  <a:pt x="12" y="400"/>
                  <a:pt x="14" y="399"/>
                  <a:pt x="16" y="398"/>
                </a:cubicBezTo>
                <a:cubicBezTo>
                  <a:pt x="17" y="398"/>
                  <a:pt x="17" y="397"/>
                  <a:pt x="18" y="396"/>
                </a:cubicBezTo>
                <a:cubicBezTo>
                  <a:pt x="18" y="392"/>
                  <a:pt x="17" y="390"/>
                  <a:pt x="15" y="387"/>
                </a:cubicBezTo>
                <a:lnTo>
                  <a:pt x="14" y="387"/>
                </a:lnTo>
                <a:cubicBezTo>
                  <a:pt x="14" y="386"/>
                  <a:pt x="13" y="387"/>
                  <a:pt x="12" y="387"/>
                </a:cubicBezTo>
                <a:cubicBezTo>
                  <a:pt x="10" y="386"/>
                  <a:pt x="10" y="382"/>
                  <a:pt x="6" y="382"/>
                </a:cubicBezTo>
                <a:cubicBezTo>
                  <a:pt x="0" y="388"/>
                  <a:pt x="7" y="389"/>
                  <a:pt x="8" y="394"/>
                </a:cubicBezTo>
                <a:close/>
                <a:moveTo>
                  <a:pt x="6" y="353"/>
                </a:moveTo>
                <a:lnTo>
                  <a:pt x="6" y="354"/>
                </a:lnTo>
                <a:lnTo>
                  <a:pt x="7" y="354"/>
                </a:lnTo>
                <a:cubicBezTo>
                  <a:pt x="7" y="353"/>
                  <a:pt x="7" y="353"/>
                  <a:pt x="6" y="353"/>
                </a:cubicBezTo>
                <a:close/>
                <a:moveTo>
                  <a:pt x="463" y="305"/>
                </a:moveTo>
                <a:cubicBezTo>
                  <a:pt x="461" y="302"/>
                  <a:pt x="457" y="300"/>
                  <a:pt x="449" y="300"/>
                </a:cubicBezTo>
                <a:cubicBezTo>
                  <a:pt x="448" y="301"/>
                  <a:pt x="446" y="302"/>
                  <a:pt x="445" y="303"/>
                </a:cubicBezTo>
                <a:cubicBezTo>
                  <a:pt x="449" y="304"/>
                  <a:pt x="452" y="301"/>
                  <a:pt x="457" y="302"/>
                </a:cubicBezTo>
                <a:cubicBezTo>
                  <a:pt x="459" y="303"/>
                  <a:pt x="461" y="304"/>
                  <a:pt x="463" y="305"/>
                </a:cubicBezTo>
                <a:close/>
                <a:moveTo>
                  <a:pt x="589" y="496"/>
                </a:moveTo>
                <a:cubicBezTo>
                  <a:pt x="588" y="496"/>
                  <a:pt x="588" y="497"/>
                  <a:pt x="588" y="497"/>
                </a:cubicBezTo>
                <a:cubicBezTo>
                  <a:pt x="587" y="497"/>
                  <a:pt x="587" y="497"/>
                  <a:pt x="587" y="498"/>
                </a:cubicBezTo>
                <a:cubicBezTo>
                  <a:pt x="587" y="500"/>
                  <a:pt x="589" y="502"/>
                  <a:pt x="590" y="503"/>
                </a:cubicBezTo>
                <a:cubicBezTo>
                  <a:pt x="590" y="508"/>
                  <a:pt x="589" y="509"/>
                  <a:pt x="586" y="511"/>
                </a:cubicBezTo>
                <a:cubicBezTo>
                  <a:pt x="585" y="511"/>
                  <a:pt x="585" y="511"/>
                  <a:pt x="584" y="512"/>
                </a:cubicBezTo>
                <a:cubicBezTo>
                  <a:pt x="583" y="512"/>
                  <a:pt x="584" y="513"/>
                  <a:pt x="583" y="513"/>
                </a:cubicBezTo>
                <a:cubicBezTo>
                  <a:pt x="583" y="518"/>
                  <a:pt x="584" y="522"/>
                  <a:pt x="585" y="526"/>
                </a:cubicBezTo>
                <a:cubicBezTo>
                  <a:pt x="585" y="528"/>
                  <a:pt x="585" y="530"/>
                  <a:pt x="585" y="531"/>
                </a:cubicBezTo>
                <a:cubicBezTo>
                  <a:pt x="586" y="533"/>
                  <a:pt x="587" y="537"/>
                  <a:pt x="586" y="540"/>
                </a:cubicBezTo>
                <a:cubicBezTo>
                  <a:pt x="585" y="543"/>
                  <a:pt x="584" y="546"/>
                  <a:pt x="583" y="549"/>
                </a:cubicBezTo>
                <a:cubicBezTo>
                  <a:pt x="582" y="550"/>
                  <a:pt x="583" y="551"/>
                  <a:pt x="582" y="552"/>
                </a:cubicBezTo>
                <a:cubicBezTo>
                  <a:pt x="581" y="554"/>
                  <a:pt x="579" y="555"/>
                  <a:pt x="577" y="556"/>
                </a:cubicBezTo>
                <a:cubicBezTo>
                  <a:pt x="576" y="559"/>
                  <a:pt x="576" y="562"/>
                  <a:pt x="573" y="564"/>
                </a:cubicBezTo>
                <a:cubicBezTo>
                  <a:pt x="572" y="565"/>
                  <a:pt x="569" y="565"/>
                  <a:pt x="568" y="566"/>
                </a:cubicBezTo>
                <a:cubicBezTo>
                  <a:pt x="567" y="567"/>
                  <a:pt x="568" y="570"/>
                  <a:pt x="567" y="571"/>
                </a:cubicBezTo>
                <a:cubicBezTo>
                  <a:pt x="566" y="572"/>
                  <a:pt x="563" y="574"/>
                  <a:pt x="562" y="575"/>
                </a:cubicBezTo>
                <a:cubicBezTo>
                  <a:pt x="562" y="576"/>
                  <a:pt x="562" y="578"/>
                  <a:pt x="562" y="579"/>
                </a:cubicBezTo>
                <a:cubicBezTo>
                  <a:pt x="560" y="582"/>
                  <a:pt x="553" y="588"/>
                  <a:pt x="547" y="586"/>
                </a:cubicBezTo>
                <a:cubicBezTo>
                  <a:pt x="545" y="586"/>
                  <a:pt x="544" y="584"/>
                  <a:pt x="542" y="583"/>
                </a:cubicBezTo>
                <a:cubicBezTo>
                  <a:pt x="538" y="581"/>
                  <a:pt x="534" y="585"/>
                  <a:pt x="531" y="586"/>
                </a:cubicBezTo>
                <a:cubicBezTo>
                  <a:pt x="528" y="587"/>
                  <a:pt x="523" y="586"/>
                  <a:pt x="521" y="585"/>
                </a:cubicBezTo>
                <a:cubicBezTo>
                  <a:pt x="521" y="585"/>
                  <a:pt x="520" y="583"/>
                  <a:pt x="519" y="583"/>
                </a:cubicBezTo>
                <a:cubicBezTo>
                  <a:pt x="517" y="582"/>
                  <a:pt x="516" y="584"/>
                  <a:pt x="515" y="585"/>
                </a:cubicBezTo>
                <a:cubicBezTo>
                  <a:pt x="512" y="587"/>
                  <a:pt x="509" y="587"/>
                  <a:pt x="507" y="590"/>
                </a:cubicBezTo>
                <a:cubicBezTo>
                  <a:pt x="501" y="591"/>
                  <a:pt x="497" y="589"/>
                  <a:pt x="495" y="586"/>
                </a:cubicBezTo>
                <a:cubicBezTo>
                  <a:pt x="493" y="586"/>
                  <a:pt x="493" y="586"/>
                  <a:pt x="492" y="587"/>
                </a:cubicBezTo>
                <a:cubicBezTo>
                  <a:pt x="490" y="588"/>
                  <a:pt x="489" y="591"/>
                  <a:pt x="488" y="593"/>
                </a:cubicBezTo>
                <a:cubicBezTo>
                  <a:pt x="488" y="594"/>
                  <a:pt x="488" y="595"/>
                  <a:pt x="488" y="596"/>
                </a:cubicBezTo>
                <a:cubicBezTo>
                  <a:pt x="488" y="598"/>
                  <a:pt x="488" y="598"/>
                  <a:pt x="489" y="599"/>
                </a:cubicBezTo>
                <a:cubicBezTo>
                  <a:pt x="495" y="600"/>
                  <a:pt x="501" y="599"/>
                  <a:pt x="506" y="597"/>
                </a:cubicBezTo>
                <a:cubicBezTo>
                  <a:pt x="511" y="596"/>
                  <a:pt x="514" y="600"/>
                  <a:pt x="519" y="599"/>
                </a:cubicBezTo>
                <a:cubicBezTo>
                  <a:pt x="522" y="598"/>
                  <a:pt x="525" y="596"/>
                  <a:pt x="528" y="595"/>
                </a:cubicBezTo>
                <a:cubicBezTo>
                  <a:pt x="531" y="594"/>
                  <a:pt x="534" y="596"/>
                  <a:pt x="538" y="595"/>
                </a:cubicBezTo>
                <a:cubicBezTo>
                  <a:pt x="540" y="595"/>
                  <a:pt x="542" y="593"/>
                  <a:pt x="544" y="592"/>
                </a:cubicBezTo>
                <a:cubicBezTo>
                  <a:pt x="547" y="592"/>
                  <a:pt x="549" y="592"/>
                  <a:pt x="551" y="592"/>
                </a:cubicBezTo>
                <a:cubicBezTo>
                  <a:pt x="556" y="591"/>
                  <a:pt x="561" y="589"/>
                  <a:pt x="565" y="588"/>
                </a:cubicBezTo>
                <a:lnTo>
                  <a:pt x="568" y="588"/>
                </a:lnTo>
                <a:cubicBezTo>
                  <a:pt x="569" y="588"/>
                  <a:pt x="572" y="584"/>
                  <a:pt x="573" y="583"/>
                </a:cubicBezTo>
                <a:cubicBezTo>
                  <a:pt x="573" y="581"/>
                  <a:pt x="573" y="580"/>
                  <a:pt x="573" y="578"/>
                </a:cubicBezTo>
                <a:cubicBezTo>
                  <a:pt x="573" y="576"/>
                  <a:pt x="576" y="575"/>
                  <a:pt x="576" y="573"/>
                </a:cubicBezTo>
                <a:cubicBezTo>
                  <a:pt x="577" y="571"/>
                  <a:pt x="577" y="569"/>
                  <a:pt x="578" y="567"/>
                </a:cubicBezTo>
                <a:cubicBezTo>
                  <a:pt x="579" y="566"/>
                  <a:pt x="581" y="564"/>
                  <a:pt x="583" y="564"/>
                </a:cubicBezTo>
                <a:cubicBezTo>
                  <a:pt x="586" y="563"/>
                  <a:pt x="587" y="565"/>
                  <a:pt x="589" y="563"/>
                </a:cubicBezTo>
                <a:cubicBezTo>
                  <a:pt x="595" y="559"/>
                  <a:pt x="590" y="554"/>
                  <a:pt x="591" y="549"/>
                </a:cubicBezTo>
                <a:cubicBezTo>
                  <a:pt x="591" y="546"/>
                  <a:pt x="593" y="542"/>
                  <a:pt x="592" y="538"/>
                </a:cubicBezTo>
                <a:cubicBezTo>
                  <a:pt x="592" y="537"/>
                  <a:pt x="591" y="535"/>
                  <a:pt x="591" y="534"/>
                </a:cubicBezTo>
                <a:cubicBezTo>
                  <a:pt x="592" y="532"/>
                  <a:pt x="592" y="530"/>
                  <a:pt x="592" y="528"/>
                </a:cubicBezTo>
                <a:cubicBezTo>
                  <a:pt x="593" y="524"/>
                  <a:pt x="592" y="519"/>
                  <a:pt x="593" y="516"/>
                </a:cubicBezTo>
                <a:lnTo>
                  <a:pt x="593" y="511"/>
                </a:lnTo>
                <a:cubicBezTo>
                  <a:pt x="593" y="509"/>
                  <a:pt x="596" y="505"/>
                  <a:pt x="594" y="502"/>
                </a:cubicBezTo>
                <a:cubicBezTo>
                  <a:pt x="594" y="499"/>
                  <a:pt x="592" y="496"/>
                  <a:pt x="589" y="496"/>
                </a:cubicBezTo>
                <a:close/>
                <a:moveTo>
                  <a:pt x="602" y="402"/>
                </a:moveTo>
                <a:cubicBezTo>
                  <a:pt x="602" y="396"/>
                  <a:pt x="600" y="392"/>
                  <a:pt x="599" y="387"/>
                </a:cubicBezTo>
                <a:cubicBezTo>
                  <a:pt x="599" y="386"/>
                  <a:pt x="600" y="384"/>
                  <a:pt x="600" y="382"/>
                </a:cubicBezTo>
                <a:cubicBezTo>
                  <a:pt x="599" y="380"/>
                  <a:pt x="597" y="379"/>
                  <a:pt x="597" y="377"/>
                </a:cubicBezTo>
                <a:lnTo>
                  <a:pt x="597" y="374"/>
                </a:lnTo>
                <a:cubicBezTo>
                  <a:pt x="596" y="373"/>
                  <a:pt x="595" y="372"/>
                  <a:pt x="594" y="371"/>
                </a:cubicBezTo>
                <a:cubicBezTo>
                  <a:pt x="594" y="370"/>
                  <a:pt x="594" y="369"/>
                  <a:pt x="594" y="369"/>
                </a:cubicBezTo>
                <a:cubicBezTo>
                  <a:pt x="594" y="364"/>
                  <a:pt x="598" y="363"/>
                  <a:pt x="599" y="359"/>
                </a:cubicBezTo>
                <a:cubicBezTo>
                  <a:pt x="599" y="358"/>
                  <a:pt x="599" y="356"/>
                  <a:pt x="599" y="356"/>
                </a:cubicBezTo>
                <a:lnTo>
                  <a:pt x="599" y="346"/>
                </a:lnTo>
                <a:cubicBezTo>
                  <a:pt x="598" y="346"/>
                  <a:pt x="598" y="344"/>
                  <a:pt x="598" y="344"/>
                </a:cubicBezTo>
                <a:cubicBezTo>
                  <a:pt x="598" y="340"/>
                  <a:pt x="598" y="335"/>
                  <a:pt x="598" y="331"/>
                </a:cubicBezTo>
                <a:cubicBezTo>
                  <a:pt x="598" y="324"/>
                  <a:pt x="597" y="315"/>
                  <a:pt x="598" y="308"/>
                </a:cubicBezTo>
                <a:cubicBezTo>
                  <a:pt x="599" y="306"/>
                  <a:pt x="597" y="304"/>
                  <a:pt x="597" y="302"/>
                </a:cubicBezTo>
                <a:cubicBezTo>
                  <a:pt x="596" y="299"/>
                  <a:pt x="598" y="296"/>
                  <a:pt x="597" y="294"/>
                </a:cubicBezTo>
                <a:lnTo>
                  <a:pt x="596" y="293"/>
                </a:lnTo>
                <a:lnTo>
                  <a:pt x="595" y="293"/>
                </a:lnTo>
                <a:cubicBezTo>
                  <a:pt x="594" y="294"/>
                  <a:pt x="594" y="294"/>
                  <a:pt x="593" y="295"/>
                </a:cubicBezTo>
                <a:cubicBezTo>
                  <a:pt x="592" y="299"/>
                  <a:pt x="595" y="301"/>
                  <a:pt x="594" y="304"/>
                </a:cubicBezTo>
                <a:cubicBezTo>
                  <a:pt x="592" y="313"/>
                  <a:pt x="592" y="328"/>
                  <a:pt x="593" y="337"/>
                </a:cubicBezTo>
                <a:cubicBezTo>
                  <a:pt x="593" y="339"/>
                  <a:pt x="592" y="342"/>
                  <a:pt x="591" y="344"/>
                </a:cubicBezTo>
                <a:cubicBezTo>
                  <a:pt x="590" y="349"/>
                  <a:pt x="591" y="354"/>
                  <a:pt x="592" y="358"/>
                </a:cubicBezTo>
                <a:cubicBezTo>
                  <a:pt x="592" y="360"/>
                  <a:pt x="593" y="366"/>
                  <a:pt x="593" y="367"/>
                </a:cubicBezTo>
                <a:cubicBezTo>
                  <a:pt x="593" y="367"/>
                  <a:pt x="591" y="368"/>
                  <a:pt x="591" y="369"/>
                </a:cubicBezTo>
                <a:cubicBezTo>
                  <a:pt x="590" y="373"/>
                  <a:pt x="593" y="376"/>
                  <a:pt x="595" y="377"/>
                </a:cubicBezTo>
                <a:cubicBezTo>
                  <a:pt x="595" y="382"/>
                  <a:pt x="592" y="383"/>
                  <a:pt x="591" y="387"/>
                </a:cubicBezTo>
                <a:cubicBezTo>
                  <a:pt x="591" y="389"/>
                  <a:pt x="591" y="392"/>
                  <a:pt x="590" y="394"/>
                </a:cubicBezTo>
                <a:cubicBezTo>
                  <a:pt x="590" y="397"/>
                  <a:pt x="588" y="399"/>
                  <a:pt x="588" y="402"/>
                </a:cubicBezTo>
                <a:cubicBezTo>
                  <a:pt x="587" y="405"/>
                  <a:pt x="590" y="407"/>
                  <a:pt x="590" y="409"/>
                </a:cubicBezTo>
                <a:cubicBezTo>
                  <a:pt x="590" y="411"/>
                  <a:pt x="588" y="413"/>
                  <a:pt x="589" y="415"/>
                </a:cubicBezTo>
                <a:cubicBezTo>
                  <a:pt x="590" y="417"/>
                  <a:pt x="592" y="418"/>
                  <a:pt x="592" y="421"/>
                </a:cubicBezTo>
                <a:cubicBezTo>
                  <a:pt x="593" y="423"/>
                  <a:pt x="592" y="426"/>
                  <a:pt x="591" y="428"/>
                </a:cubicBezTo>
                <a:lnTo>
                  <a:pt x="591" y="434"/>
                </a:lnTo>
                <a:cubicBezTo>
                  <a:pt x="590" y="438"/>
                  <a:pt x="590" y="441"/>
                  <a:pt x="591" y="446"/>
                </a:cubicBezTo>
                <a:cubicBezTo>
                  <a:pt x="593" y="451"/>
                  <a:pt x="589" y="456"/>
                  <a:pt x="588" y="459"/>
                </a:cubicBezTo>
                <a:cubicBezTo>
                  <a:pt x="586" y="463"/>
                  <a:pt x="589" y="466"/>
                  <a:pt x="590" y="468"/>
                </a:cubicBezTo>
                <a:cubicBezTo>
                  <a:pt x="590" y="470"/>
                  <a:pt x="590" y="472"/>
                  <a:pt x="591" y="473"/>
                </a:cubicBezTo>
                <a:cubicBezTo>
                  <a:pt x="592" y="473"/>
                  <a:pt x="592" y="473"/>
                  <a:pt x="592" y="473"/>
                </a:cubicBezTo>
                <a:cubicBezTo>
                  <a:pt x="593" y="472"/>
                  <a:pt x="593" y="471"/>
                  <a:pt x="594" y="471"/>
                </a:cubicBezTo>
                <a:cubicBezTo>
                  <a:pt x="595" y="469"/>
                  <a:pt x="596" y="468"/>
                  <a:pt x="597" y="467"/>
                </a:cubicBezTo>
                <a:cubicBezTo>
                  <a:pt x="598" y="463"/>
                  <a:pt x="594" y="460"/>
                  <a:pt x="595" y="456"/>
                </a:cubicBezTo>
                <a:cubicBezTo>
                  <a:pt x="596" y="454"/>
                  <a:pt x="597" y="452"/>
                  <a:pt x="597" y="450"/>
                </a:cubicBezTo>
                <a:cubicBezTo>
                  <a:pt x="598" y="447"/>
                  <a:pt x="597" y="444"/>
                  <a:pt x="597" y="442"/>
                </a:cubicBezTo>
                <a:cubicBezTo>
                  <a:pt x="598" y="439"/>
                  <a:pt x="596" y="435"/>
                  <a:pt x="597" y="433"/>
                </a:cubicBezTo>
                <a:cubicBezTo>
                  <a:pt x="597" y="431"/>
                  <a:pt x="599" y="429"/>
                  <a:pt x="599" y="427"/>
                </a:cubicBezTo>
                <a:cubicBezTo>
                  <a:pt x="598" y="425"/>
                  <a:pt x="596" y="423"/>
                  <a:pt x="596" y="421"/>
                </a:cubicBezTo>
                <a:cubicBezTo>
                  <a:pt x="595" y="419"/>
                  <a:pt x="596" y="416"/>
                  <a:pt x="597" y="415"/>
                </a:cubicBezTo>
                <a:cubicBezTo>
                  <a:pt x="599" y="409"/>
                  <a:pt x="597" y="405"/>
                  <a:pt x="602" y="402"/>
                </a:cubicBezTo>
                <a:close/>
                <a:moveTo>
                  <a:pt x="609" y="162"/>
                </a:moveTo>
                <a:cubicBezTo>
                  <a:pt x="609" y="161"/>
                  <a:pt x="611" y="160"/>
                  <a:pt x="612" y="158"/>
                </a:cubicBezTo>
                <a:cubicBezTo>
                  <a:pt x="614" y="155"/>
                  <a:pt x="613" y="148"/>
                  <a:pt x="611" y="145"/>
                </a:cubicBezTo>
                <a:cubicBezTo>
                  <a:pt x="608" y="144"/>
                  <a:pt x="607" y="143"/>
                  <a:pt x="604" y="143"/>
                </a:cubicBezTo>
                <a:cubicBezTo>
                  <a:pt x="603" y="144"/>
                  <a:pt x="603" y="144"/>
                  <a:pt x="603" y="144"/>
                </a:cubicBezTo>
                <a:cubicBezTo>
                  <a:pt x="602" y="147"/>
                  <a:pt x="603" y="150"/>
                  <a:pt x="603" y="153"/>
                </a:cubicBezTo>
                <a:cubicBezTo>
                  <a:pt x="602" y="155"/>
                  <a:pt x="600" y="157"/>
                  <a:pt x="600" y="160"/>
                </a:cubicBezTo>
                <a:cubicBezTo>
                  <a:pt x="604" y="163"/>
                  <a:pt x="605" y="164"/>
                  <a:pt x="604" y="170"/>
                </a:cubicBezTo>
                <a:cubicBezTo>
                  <a:pt x="604" y="171"/>
                  <a:pt x="603" y="171"/>
                  <a:pt x="603" y="172"/>
                </a:cubicBezTo>
                <a:cubicBezTo>
                  <a:pt x="600" y="173"/>
                  <a:pt x="599" y="172"/>
                  <a:pt x="598" y="174"/>
                </a:cubicBezTo>
                <a:cubicBezTo>
                  <a:pt x="596" y="177"/>
                  <a:pt x="599" y="179"/>
                  <a:pt x="599" y="181"/>
                </a:cubicBezTo>
                <a:cubicBezTo>
                  <a:pt x="599" y="183"/>
                  <a:pt x="597" y="185"/>
                  <a:pt x="596" y="187"/>
                </a:cubicBezTo>
                <a:cubicBezTo>
                  <a:pt x="595" y="189"/>
                  <a:pt x="597" y="198"/>
                  <a:pt x="598" y="200"/>
                </a:cubicBezTo>
                <a:cubicBezTo>
                  <a:pt x="599" y="204"/>
                  <a:pt x="596" y="206"/>
                  <a:pt x="596" y="208"/>
                </a:cubicBezTo>
                <a:cubicBezTo>
                  <a:pt x="595" y="209"/>
                  <a:pt x="596" y="211"/>
                  <a:pt x="596" y="211"/>
                </a:cubicBezTo>
                <a:cubicBezTo>
                  <a:pt x="596" y="214"/>
                  <a:pt x="596" y="216"/>
                  <a:pt x="596" y="219"/>
                </a:cubicBezTo>
                <a:cubicBezTo>
                  <a:pt x="597" y="220"/>
                  <a:pt x="598" y="221"/>
                  <a:pt x="598" y="222"/>
                </a:cubicBezTo>
                <a:cubicBezTo>
                  <a:pt x="599" y="226"/>
                  <a:pt x="596" y="230"/>
                  <a:pt x="597" y="231"/>
                </a:cubicBezTo>
                <a:cubicBezTo>
                  <a:pt x="597" y="233"/>
                  <a:pt x="598" y="233"/>
                  <a:pt x="599" y="234"/>
                </a:cubicBezTo>
                <a:cubicBezTo>
                  <a:pt x="601" y="233"/>
                  <a:pt x="601" y="232"/>
                  <a:pt x="603" y="231"/>
                </a:cubicBezTo>
                <a:cubicBezTo>
                  <a:pt x="603" y="230"/>
                  <a:pt x="604" y="227"/>
                  <a:pt x="604" y="226"/>
                </a:cubicBezTo>
                <a:cubicBezTo>
                  <a:pt x="605" y="223"/>
                  <a:pt x="603" y="221"/>
                  <a:pt x="603" y="220"/>
                </a:cubicBezTo>
                <a:cubicBezTo>
                  <a:pt x="602" y="217"/>
                  <a:pt x="604" y="214"/>
                  <a:pt x="604" y="213"/>
                </a:cubicBezTo>
                <a:cubicBezTo>
                  <a:pt x="605" y="210"/>
                  <a:pt x="603" y="207"/>
                  <a:pt x="603" y="206"/>
                </a:cubicBezTo>
                <a:cubicBezTo>
                  <a:pt x="602" y="204"/>
                  <a:pt x="604" y="202"/>
                  <a:pt x="604" y="201"/>
                </a:cubicBezTo>
                <a:cubicBezTo>
                  <a:pt x="605" y="197"/>
                  <a:pt x="600" y="195"/>
                  <a:pt x="602" y="191"/>
                </a:cubicBezTo>
                <a:cubicBezTo>
                  <a:pt x="603" y="188"/>
                  <a:pt x="609" y="185"/>
                  <a:pt x="612" y="184"/>
                </a:cubicBezTo>
                <a:cubicBezTo>
                  <a:pt x="612" y="181"/>
                  <a:pt x="613" y="177"/>
                  <a:pt x="612" y="174"/>
                </a:cubicBezTo>
                <a:cubicBezTo>
                  <a:pt x="612" y="171"/>
                  <a:pt x="609" y="164"/>
                  <a:pt x="609" y="162"/>
                </a:cubicBezTo>
                <a:close/>
                <a:moveTo>
                  <a:pt x="296" y="593"/>
                </a:moveTo>
                <a:cubicBezTo>
                  <a:pt x="295" y="593"/>
                  <a:pt x="294" y="593"/>
                  <a:pt x="293" y="594"/>
                </a:cubicBezTo>
                <a:lnTo>
                  <a:pt x="292" y="594"/>
                </a:lnTo>
                <a:cubicBezTo>
                  <a:pt x="293" y="593"/>
                  <a:pt x="293" y="591"/>
                  <a:pt x="293" y="590"/>
                </a:cubicBezTo>
                <a:cubicBezTo>
                  <a:pt x="293" y="590"/>
                  <a:pt x="294" y="590"/>
                  <a:pt x="294" y="589"/>
                </a:cubicBezTo>
                <a:cubicBezTo>
                  <a:pt x="295" y="589"/>
                  <a:pt x="295" y="589"/>
                  <a:pt x="295" y="590"/>
                </a:cubicBezTo>
                <a:cubicBezTo>
                  <a:pt x="296" y="590"/>
                  <a:pt x="296" y="590"/>
                  <a:pt x="297" y="590"/>
                </a:cubicBezTo>
                <a:cubicBezTo>
                  <a:pt x="297" y="591"/>
                  <a:pt x="297" y="592"/>
                  <a:pt x="297" y="593"/>
                </a:cubicBezTo>
                <a:cubicBezTo>
                  <a:pt x="297" y="593"/>
                  <a:pt x="297" y="593"/>
                  <a:pt x="296" y="593"/>
                </a:cubicBezTo>
                <a:close/>
                <a:moveTo>
                  <a:pt x="390" y="585"/>
                </a:moveTo>
                <a:cubicBezTo>
                  <a:pt x="386" y="585"/>
                  <a:pt x="383" y="588"/>
                  <a:pt x="379" y="587"/>
                </a:cubicBezTo>
                <a:cubicBezTo>
                  <a:pt x="376" y="586"/>
                  <a:pt x="375" y="584"/>
                  <a:pt x="372" y="583"/>
                </a:cubicBezTo>
                <a:cubicBezTo>
                  <a:pt x="365" y="583"/>
                  <a:pt x="358" y="583"/>
                  <a:pt x="352" y="583"/>
                </a:cubicBezTo>
                <a:cubicBezTo>
                  <a:pt x="350" y="584"/>
                  <a:pt x="347" y="584"/>
                  <a:pt x="345" y="584"/>
                </a:cubicBezTo>
                <a:cubicBezTo>
                  <a:pt x="344" y="584"/>
                  <a:pt x="342" y="583"/>
                  <a:pt x="341" y="583"/>
                </a:cubicBezTo>
                <a:lnTo>
                  <a:pt x="333" y="583"/>
                </a:lnTo>
                <a:cubicBezTo>
                  <a:pt x="329" y="582"/>
                  <a:pt x="323" y="581"/>
                  <a:pt x="319" y="582"/>
                </a:cubicBezTo>
                <a:lnTo>
                  <a:pt x="307" y="582"/>
                </a:lnTo>
                <a:cubicBezTo>
                  <a:pt x="305" y="583"/>
                  <a:pt x="303" y="584"/>
                  <a:pt x="301" y="585"/>
                </a:cubicBezTo>
                <a:cubicBezTo>
                  <a:pt x="299" y="586"/>
                  <a:pt x="296" y="587"/>
                  <a:pt x="294" y="587"/>
                </a:cubicBezTo>
                <a:cubicBezTo>
                  <a:pt x="291" y="588"/>
                  <a:pt x="289" y="586"/>
                  <a:pt x="287" y="586"/>
                </a:cubicBezTo>
                <a:cubicBezTo>
                  <a:pt x="284" y="585"/>
                  <a:pt x="281" y="585"/>
                  <a:pt x="278" y="585"/>
                </a:cubicBezTo>
                <a:cubicBezTo>
                  <a:pt x="278" y="586"/>
                  <a:pt x="278" y="586"/>
                  <a:pt x="278" y="586"/>
                </a:cubicBezTo>
                <a:cubicBezTo>
                  <a:pt x="278" y="587"/>
                  <a:pt x="285" y="593"/>
                  <a:pt x="286" y="594"/>
                </a:cubicBezTo>
                <a:cubicBezTo>
                  <a:pt x="286" y="594"/>
                  <a:pt x="286" y="594"/>
                  <a:pt x="286" y="595"/>
                </a:cubicBezTo>
                <a:cubicBezTo>
                  <a:pt x="281" y="596"/>
                  <a:pt x="277" y="594"/>
                  <a:pt x="273" y="592"/>
                </a:cubicBezTo>
                <a:cubicBezTo>
                  <a:pt x="273" y="589"/>
                  <a:pt x="274" y="589"/>
                  <a:pt x="275" y="587"/>
                </a:cubicBezTo>
                <a:cubicBezTo>
                  <a:pt x="275" y="586"/>
                  <a:pt x="275" y="586"/>
                  <a:pt x="274" y="586"/>
                </a:cubicBezTo>
                <a:cubicBezTo>
                  <a:pt x="273" y="585"/>
                  <a:pt x="269" y="585"/>
                  <a:pt x="266" y="585"/>
                </a:cubicBezTo>
                <a:cubicBezTo>
                  <a:pt x="264" y="585"/>
                  <a:pt x="262" y="584"/>
                  <a:pt x="260" y="585"/>
                </a:cubicBezTo>
                <a:cubicBezTo>
                  <a:pt x="257" y="586"/>
                  <a:pt x="253" y="586"/>
                  <a:pt x="249" y="586"/>
                </a:cubicBezTo>
                <a:cubicBezTo>
                  <a:pt x="247" y="585"/>
                  <a:pt x="245" y="584"/>
                  <a:pt x="243" y="584"/>
                </a:cubicBezTo>
                <a:cubicBezTo>
                  <a:pt x="239" y="583"/>
                  <a:pt x="234" y="585"/>
                  <a:pt x="230" y="584"/>
                </a:cubicBezTo>
                <a:cubicBezTo>
                  <a:pt x="228" y="584"/>
                  <a:pt x="226" y="585"/>
                  <a:pt x="224" y="585"/>
                </a:cubicBezTo>
                <a:cubicBezTo>
                  <a:pt x="224" y="585"/>
                  <a:pt x="222" y="584"/>
                  <a:pt x="221" y="584"/>
                </a:cubicBezTo>
                <a:cubicBezTo>
                  <a:pt x="221" y="584"/>
                  <a:pt x="211" y="585"/>
                  <a:pt x="211" y="585"/>
                </a:cubicBezTo>
                <a:cubicBezTo>
                  <a:pt x="210" y="584"/>
                  <a:pt x="207" y="583"/>
                  <a:pt x="205" y="583"/>
                </a:cubicBezTo>
                <a:cubicBezTo>
                  <a:pt x="203" y="584"/>
                  <a:pt x="200" y="586"/>
                  <a:pt x="198" y="586"/>
                </a:cubicBezTo>
                <a:cubicBezTo>
                  <a:pt x="193" y="587"/>
                  <a:pt x="190" y="585"/>
                  <a:pt x="186" y="585"/>
                </a:cubicBezTo>
                <a:cubicBezTo>
                  <a:pt x="185" y="586"/>
                  <a:pt x="183" y="587"/>
                  <a:pt x="182" y="588"/>
                </a:cubicBezTo>
                <a:cubicBezTo>
                  <a:pt x="179" y="589"/>
                  <a:pt x="178" y="588"/>
                  <a:pt x="176" y="587"/>
                </a:cubicBezTo>
                <a:cubicBezTo>
                  <a:pt x="176" y="586"/>
                  <a:pt x="175" y="583"/>
                  <a:pt x="174" y="583"/>
                </a:cubicBezTo>
                <a:cubicBezTo>
                  <a:pt x="174" y="580"/>
                  <a:pt x="174" y="579"/>
                  <a:pt x="172" y="579"/>
                </a:cubicBezTo>
                <a:cubicBezTo>
                  <a:pt x="172" y="579"/>
                  <a:pt x="171" y="579"/>
                  <a:pt x="170" y="580"/>
                </a:cubicBezTo>
                <a:cubicBezTo>
                  <a:pt x="169" y="582"/>
                  <a:pt x="168" y="584"/>
                  <a:pt x="167" y="585"/>
                </a:cubicBezTo>
                <a:cubicBezTo>
                  <a:pt x="165" y="586"/>
                  <a:pt x="163" y="586"/>
                  <a:pt x="162" y="588"/>
                </a:cubicBezTo>
                <a:cubicBezTo>
                  <a:pt x="160" y="587"/>
                  <a:pt x="159" y="586"/>
                  <a:pt x="158" y="584"/>
                </a:cubicBezTo>
                <a:cubicBezTo>
                  <a:pt x="155" y="584"/>
                  <a:pt x="152" y="584"/>
                  <a:pt x="149" y="583"/>
                </a:cubicBezTo>
                <a:lnTo>
                  <a:pt x="145" y="583"/>
                </a:lnTo>
                <a:cubicBezTo>
                  <a:pt x="143" y="583"/>
                  <a:pt x="141" y="581"/>
                  <a:pt x="138" y="582"/>
                </a:cubicBezTo>
                <a:cubicBezTo>
                  <a:pt x="137" y="582"/>
                  <a:pt x="135" y="583"/>
                  <a:pt x="134" y="584"/>
                </a:cubicBezTo>
                <a:lnTo>
                  <a:pt x="130" y="584"/>
                </a:lnTo>
                <a:cubicBezTo>
                  <a:pt x="126" y="585"/>
                  <a:pt x="119" y="587"/>
                  <a:pt x="114" y="586"/>
                </a:cubicBezTo>
                <a:cubicBezTo>
                  <a:pt x="112" y="585"/>
                  <a:pt x="108" y="586"/>
                  <a:pt x="106" y="585"/>
                </a:cubicBezTo>
                <a:cubicBezTo>
                  <a:pt x="105" y="585"/>
                  <a:pt x="103" y="584"/>
                  <a:pt x="102" y="584"/>
                </a:cubicBezTo>
                <a:lnTo>
                  <a:pt x="93" y="584"/>
                </a:lnTo>
                <a:cubicBezTo>
                  <a:pt x="89" y="582"/>
                  <a:pt x="81" y="582"/>
                  <a:pt x="75" y="582"/>
                </a:cubicBezTo>
                <a:cubicBezTo>
                  <a:pt x="74" y="582"/>
                  <a:pt x="74" y="583"/>
                  <a:pt x="73" y="583"/>
                </a:cubicBezTo>
                <a:cubicBezTo>
                  <a:pt x="72" y="589"/>
                  <a:pt x="78" y="585"/>
                  <a:pt x="81" y="587"/>
                </a:cubicBezTo>
                <a:cubicBezTo>
                  <a:pt x="83" y="588"/>
                  <a:pt x="84" y="591"/>
                  <a:pt x="87" y="592"/>
                </a:cubicBezTo>
                <a:cubicBezTo>
                  <a:pt x="90" y="593"/>
                  <a:pt x="93" y="592"/>
                  <a:pt x="96" y="592"/>
                </a:cubicBezTo>
                <a:cubicBezTo>
                  <a:pt x="98" y="593"/>
                  <a:pt x="101" y="594"/>
                  <a:pt x="104" y="594"/>
                </a:cubicBezTo>
                <a:cubicBezTo>
                  <a:pt x="106" y="593"/>
                  <a:pt x="112" y="593"/>
                  <a:pt x="114" y="593"/>
                </a:cubicBezTo>
                <a:cubicBezTo>
                  <a:pt x="119" y="595"/>
                  <a:pt x="124" y="597"/>
                  <a:pt x="130" y="595"/>
                </a:cubicBezTo>
                <a:lnTo>
                  <a:pt x="135" y="595"/>
                </a:lnTo>
                <a:cubicBezTo>
                  <a:pt x="142" y="593"/>
                  <a:pt x="154" y="594"/>
                  <a:pt x="161" y="596"/>
                </a:cubicBezTo>
                <a:cubicBezTo>
                  <a:pt x="164" y="596"/>
                  <a:pt x="167" y="596"/>
                  <a:pt x="169" y="596"/>
                </a:cubicBezTo>
                <a:cubicBezTo>
                  <a:pt x="171" y="597"/>
                  <a:pt x="172" y="598"/>
                  <a:pt x="174" y="599"/>
                </a:cubicBezTo>
                <a:cubicBezTo>
                  <a:pt x="180" y="600"/>
                  <a:pt x="183" y="596"/>
                  <a:pt x="188" y="597"/>
                </a:cubicBezTo>
                <a:cubicBezTo>
                  <a:pt x="190" y="597"/>
                  <a:pt x="191" y="599"/>
                  <a:pt x="193" y="599"/>
                </a:cubicBezTo>
                <a:cubicBezTo>
                  <a:pt x="196" y="599"/>
                  <a:pt x="199" y="599"/>
                  <a:pt x="201" y="599"/>
                </a:cubicBezTo>
                <a:cubicBezTo>
                  <a:pt x="203" y="599"/>
                  <a:pt x="206" y="601"/>
                  <a:pt x="208" y="601"/>
                </a:cubicBezTo>
                <a:cubicBezTo>
                  <a:pt x="211" y="600"/>
                  <a:pt x="215" y="598"/>
                  <a:pt x="219" y="598"/>
                </a:cubicBezTo>
                <a:cubicBezTo>
                  <a:pt x="225" y="599"/>
                  <a:pt x="232" y="600"/>
                  <a:pt x="237" y="601"/>
                </a:cubicBezTo>
                <a:cubicBezTo>
                  <a:pt x="240" y="601"/>
                  <a:pt x="243" y="599"/>
                  <a:pt x="247" y="600"/>
                </a:cubicBezTo>
                <a:cubicBezTo>
                  <a:pt x="252" y="601"/>
                  <a:pt x="257" y="602"/>
                  <a:pt x="263" y="600"/>
                </a:cubicBezTo>
                <a:cubicBezTo>
                  <a:pt x="267" y="599"/>
                  <a:pt x="273" y="601"/>
                  <a:pt x="276" y="601"/>
                </a:cubicBezTo>
                <a:cubicBezTo>
                  <a:pt x="277" y="601"/>
                  <a:pt x="279" y="600"/>
                  <a:pt x="281" y="601"/>
                </a:cubicBezTo>
                <a:cubicBezTo>
                  <a:pt x="282" y="601"/>
                  <a:pt x="284" y="602"/>
                  <a:pt x="285" y="602"/>
                </a:cubicBezTo>
                <a:cubicBezTo>
                  <a:pt x="289" y="603"/>
                  <a:pt x="292" y="600"/>
                  <a:pt x="295" y="599"/>
                </a:cubicBezTo>
                <a:lnTo>
                  <a:pt x="300" y="599"/>
                </a:lnTo>
                <a:cubicBezTo>
                  <a:pt x="306" y="599"/>
                  <a:pt x="313" y="601"/>
                  <a:pt x="319" y="599"/>
                </a:cubicBezTo>
                <a:cubicBezTo>
                  <a:pt x="323" y="598"/>
                  <a:pt x="323" y="596"/>
                  <a:pt x="326" y="594"/>
                </a:cubicBezTo>
                <a:cubicBezTo>
                  <a:pt x="326" y="593"/>
                  <a:pt x="325" y="592"/>
                  <a:pt x="326" y="591"/>
                </a:cubicBezTo>
                <a:cubicBezTo>
                  <a:pt x="326" y="590"/>
                  <a:pt x="326" y="590"/>
                  <a:pt x="327" y="590"/>
                </a:cubicBezTo>
                <a:cubicBezTo>
                  <a:pt x="329" y="590"/>
                  <a:pt x="331" y="589"/>
                  <a:pt x="333" y="590"/>
                </a:cubicBezTo>
                <a:cubicBezTo>
                  <a:pt x="333" y="591"/>
                  <a:pt x="333" y="591"/>
                  <a:pt x="334" y="591"/>
                </a:cubicBezTo>
                <a:cubicBezTo>
                  <a:pt x="333" y="595"/>
                  <a:pt x="333" y="595"/>
                  <a:pt x="335" y="599"/>
                </a:cubicBezTo>
                <a:cubicBezTo>
                  <a:pt x="341" y="600"/>
                  <a:pt x="343" y="599"/>
                  <a:pt x="347" y="597"/>
                </a:cubicBezTo>
                <a:cubicBezTo>
                  <a:pt x="349" y="597"/>
                  <a:pt x="350" y="596"/>
                  <a:pt x="351" y="596"/>
                </a:cubicBezTo>
                <a:cubicBezTo>
                  <a:pt x="353" y="595"/>
                  <a:pt x="356" y="591"/>
                  <a:pt x="358" y="592"/>
                </a:cubicBezTo>
                <a:cubicBezTo>
                  <a:pt x="361" y="593"/>
                  <a:pt x="361" y="595"/>
                  <a:pt x="364" y="596"/>
                </a:cubicBezTo>
                <a:cubicBezTo>
                  <a:pt x="366" y="596"/>
                  <a:pt x="368" y="596"/>
                  <a:pt x="370" y="596"/>
                </a:cubicBezTo>
                <a:cubicBezTo>
                  <a:pt x="378" y="598"/>
                  <a:pt x="380" y="596"/>
                  <a:pt x="385" y="593"/>
                </a:cubicBezTo>
                <a:cubicBezTo>
                  <a:pt x="386" y="592"/>
                  <a:pt x="388" y="591"/>
                  <a:pt x="389" y="590"/>
                </a:cubicBezTo>
                <a:cubicBezTo>
                  <a:pt x="390" y="590"/>
                  <a:pt x="390" y="588"/>
                  <a:pt x="391" y="588"/>
                </a:cubicBezTo>
                <a:cubicBezTo>
                  <a:pt x="391" y="587"/>
                  <a:pt x="391" y="587"/>
                  <a:pt x="391" y="586"/>
                </a:cubicBezTo>
                <a:cubicBezTo>
                  <a:pt x="390" y="586"/>
                  <a:pt x="390" y="586"/>
                  <a:pt x="390" y="585"/>
                </a:cubicBezTo>
                <a:close/>
                <a:moveTo>
                  <a:pt x="493" y="314"/>
                </a:moveTo>
                <a:cubicBezTo>
                  <a:pt x="497" y="314"/>
                  <a:pt x="498" y="315"/>
                  <a:pt x="501" y="316"/>
                </a:cubicBezTo>
                <a:cubicBezTo>
                  <a:pt x="499" y="317"/>
                  <a:pt x="497" y="316"/>
                  <a:pt x="495" y="316"/>
                </a:cubicBezTo>
                <a:cubicBezTo>
                  <a:pt x="494" y="316"/>
                  <a:pt x="493" y="315"/>
                  <a:pt x="492" y="315"/>
                </a:cubicBezTo>
                <a:cubicBezTo>
                  <a:pt x="492" y="314"/>
                  <a:pt x="493" y="314"/>
                  <a:pt x="493" y="314"/>
                </a:cubicBezTo>
                <a:close/>
                <a:moveTo>
                  <a:pt x="363" y="551"/>
                </a:moveTo>
                <a:cubicBezTo>
                  <a:pt x="362" y="550"/>
                  <a:pt x="363" y="550"/>
                  <a:pt x="362" y="550"/>
                </a:cubicBezTo>
                <a:cubicBezTo>
                  <a:pt x="361" y="550"/>
                  <a:pt x="360" y="550"/>
                  <a:pt x="360" y="549"/>
                </a:cubicBezTo>
                <a:lnTo>
                  <a:pt x="364" y="550"/>
                </a:lnTo>
                <a:cubicBezTo>
                  <a:pt x="364" y="550"/>
                  <a:pt x="363" y="550"/>
                  <a:pt x="363" y="551"/>
                </a:cubicBezTo>
                <a:close/>
                <a:moveTo>
                  <a:pt x="333" y="326"/>
                </a:moveTo>
                <a:cubicBezTo>
                  <a:pt x="332" y="326"/>
                  <a:pt x="332" y="327"/>
                  <a:pt x="331" y="326"/>
                </a:cubicBezTo>
                <a:cubicBezTo>
                  <a:pt x="330" y="326"/>
                  <a:pt x="330" y="325"/>
                  <a:pt x="329" y="325"/>
                </a:cubicBezTo>
                <a:cubicBezTo>
                  <a:pt x="329" y="323"/>
                  <a:pt x="330" y="323"/>
                  <a:pt x="330" y="322"/>
                </a:cubicBezTo>
                <a:cubicBezTo>
                  <a:pt x="331" y="321"/>
                  <a:pt x="331" y="321"/>
                  <a:pt x="331" y="321"/>
                </a:cubicBezTo>
                <a:cubicBezTo>
                  <a:pt x="332" y="321"/>
                  <a:pt x="332" y="321"/>
                  <a:pt x="332" y="322"/>
                </a:cubicBezTo>
                <a:cubicBezTo>
                  <a:pt x="333" y="322"/>
                  <a:pt x="333" y="323"/>
                  <a:pt x="334" y="323"/>
                </a:cubicBezTo>
                <a:cubicBezTo>
                  <a:pt x="334" y="325"/>
                  <a:pt x="334" y="325"/>
                  <a:pt x="333" y="326"/>
                </a:cubicBezTo>
                <a:close/>
                <a:moveTo>
                  <a:pt x="548" y="332"/>
                </a:moveTo>
                <a:cubicBezTo>
                  <a:pt x="549" y="334"/>
                  <a:pt x="549" y="336"/>
                  <a:pt x="550" y="337"/>
                </a:cubicBezTo>
                <a:cubicBezTo>
                  <a:pt x="550" y="338"/>
                  <a:pt x="550" y="338"/>
                  <a:pt x="550" y="338"/>
                </a:cubicBezTo>
                <a:cubicBezTo>
                  <a:pt x="550" y="338"/>
                  <a:pt x="549" y="338"/>
                  <a:pt x="547" y="337"/>
                </a:cubicBezTo>
                <a:cubicBezTo>
                  <a:pt x="545" y="334"/>
                  <a:pt x="542" y="331"/>
                  <a:pt x="540" y="327"/>
                </a:cubicBezTo>
                <a:cubicBezTo>
                  <a:pt x="543" y="328"/>
                  <a:pt x="546" y="330"/>
                  <a:pt x="548" y="332"/>
                </a:cubicBezTo>
                <a:close/>
                <a:moveTo>
                  <a:pt x="558" y="328"/>
                </a:moveTo>
                <a:cubicBezTo>
                  <a:pt x="558" y="328"/>
                  <a:pt x="559" y="328"/>
                  <a:pt x="559" y="327"/>
                </a:cubicBezTo>
                <a:cubicBezTo>
                  <a:pt x="560" y="327"/>
                  <a:pt x="561" y="328"/>
                  <a:pt x="561" y="328"/>
                </a:cubicBezTo>
                <a:cubicBezTo>
                  <a:pt x="562" y="329"/>
                  <a:pt x="563" y="329"/>
                  <a:pt x="563" y="330"/>
                </a:cubicBezTo>
                <a:cubicBezTo>
                  <a:pt x="563" y="331"/>
                  <a:pt x="563" y="331"/>
                  <a:pt x="562" y="332"/>
                </a:cubicBezTo>
                <a:cubicBezTo>
                  <a:pt x="562" y="332"/>
                  <a:pt x="561" y="333"/>
                  <a:pt x="560" y="333"/>
                </a:cubicBezTo>
                <a:cubicBezTo>
                  <a:pt x="559" y="333"/>
                  <a:pt x="558" y="333"/>
                  <a:pt x="557" y="332"/>
                </a:cubicBezTo>
                <a:cubicBezTo>
                  <a:pt x="557" y="330"/>
                  <a:pt x="557" y="329"/>
                  <a:pt x="558" y="328"/>
                </a:cubicBezTo>
                <a:close/>
                <a:moveTo>
                  <a:pt x="567" y="308"/>
                </a:moveTo>
                <a:cubicBezTo>
                  <a:pt x="568" y="308"/>
                  <a:pt x="568" y="308"/>
                  <a:pt x="569" y="308"/>
                </a:cubicBezTo>
                <a:cubicBezTo>
                  <a:pt x="570" y="309"/>
                  <a:pt x="570" y="309"/>
                  <a:pt x="571" y="309"/>
                </a:cubicBezTo>
                <a:cubicBezTo>
                  <a:pt x="570" y="312"/>
                  <a:pt x="567" y="315"/>
                  <a:pt x="564" y="313"/>
                </a:cubicBezTo>
                <a:cubicBezTo>
                  <a:pt x="562" y="313"/>
                  <a:pt x="562" y="312"/>
                  <a:pt x="561" y="311"/>
                </a:cubicBezTo>
                <a:cubicBezTo>
                  <a:pt x="561" y="308"/>
                  <a:pt x="565" y="309"/>
                  <a:pt x="567" y="308"/>
                </a:cubicBezTo>
                <a:close/>
                <a:moveTo>
                  <a:pt x="566" y="440"/>
                </a:moveTo>
                <a:lnTo>
                  <a:pt x="566" y="441"/>
                </a:lnTo>
                <a:lnTo>
                  <a:pt x="565" y="433"/>
                </a:lnTo>
                <a:cubicBezTo>
                  <a:pt x="566" y="433"/>
                  <a:pt x="566" y="434"/>
                  <a:pt x="567" y="434"/>
                </a:cubicBezTo>
                <a:cubicBezTo>
                  <a:pt x="567" y="436"/>
                  <a:pt x="568" y="439"/>
                  <a:pt x="566" y="440"/>
                </a:cubicBezTo>
                <a:close/>
                <a:moveTo>
                  <a:pt x="565" y="403"/>
                </a:moveTo>
                <a:cubicBezTo>
                  <a:pt x="564" y="402"/>
                  <a:pt x="564" y="397"/>
                  <a:pt x="564" y="394"/>
                </a:cubicBezTo>
                <a:cubicBezTo>
                  <a:pt x="566" y="397"/>
                  <a:pt x="565" y="400"/>
                  <a:pt x="565" y="403"/>
                </a:cubicBezTo>
                <a:close/>
                <a:moveTo>
                  <a:pt x="502" y="560"/>
                </a:moveTo>
                <a:cubicBezTo>
                  <a:pt x="509" y="558"/>
                  <a:pt x="514" y="562"/>
                  <a:pt x="518" y="563"/>
                </a:cubicBezTo>
                <a:cubicBezTo>
                  <a:pt x="521" y="563"/>
                  <a:pt x="525" y="564"/>
                  <a:pt x="529" y="564"/>
                </a:cubicBezTo>
                <a:cubicBezTo>
                  <a:pt x="530" y="564"/>
                  <a:pt x="534" y="567"/>
                  <a:pt x="535" y="568"/>
                </a:cubicBezTo>
                <a:cubicBezTo>
                  <a:pt x="537" y="568"/>
                  <a:pt x="537" y="568"/>
                  <a:pt x="538" y="567"/>
                </a:cubicBezTo>
                <a:cubicBezTo>
                  <a:pt x="538" y="564"/>
                  <a:pt x="535" y="563"/>
                  <a:pt x="535" y="559"/>
                </a:cubicBezTo>
                <a:cubicBezTo>
                  <a:pt x="536" y="558"/>
                  <a:pt x="536" y="558"/>
                  <a:pt x="536" y="557"/>
                </a:cubicBezTo>
                <a:cubicBezTo>
                  <a:pt x="537" y="557"/>
                  <a:pt x="538" y="556"/>
                  <a:pt x="539" y="556"/>
                </a:cubicBezTo>
                <a:cubicBezTo>
                  <a:pt x="541" y="555"/>
                  <a:pt x="543" y="556"/>
                  <a:pt x="544" y="556"/>
                </a:cubicBezTo>
                <a:cubicBezTo>
                  <a:pt x="551" y="557"/>
                  <a:pt x="559" y="557"/>
                  <a:pt x="563" y="553"/>
                </a:cubicBezTo>
                <a:cubicBezTo>
                  <a:pt x="566" y="551"/>
                  <a:pt x="564" y="544"/>
                  <a:pt x="565" y="539"/>
                </a:cubicBezTo>
                <a:cubicBezTo>
                  <a:pt x="566" y="537"/>
                  <a:pt x="567" y="535"/>
                  <a:pt x="568" y="534"/>
                </a:cubicBezTo>
                <a:cubicBezTo>
                  <a:pt x="569" y="530"/>
                  <a:pt x="568" y="525"/>
                  <a:pt x="569" y="521"/>
                </a:cubicBezTo>
                <a:cubicBezTo>
                  <a:pt x="570" y="519"/>
                  <a:pt x="570" y="517"/>
                  <a:pt x="571" y="516"/>
                </a:cubicBezTo>
                <a:cubicBezTo>
                  <a:pt x="571" y="515"/>
                  <a:pt x="572" y="514"/>
                  <a:pt x="572" y="513"/>
                </a:cubicBezTo>
                <a:cubicBezTo>
                  <a:pt x="574" y="508"/>
                  <a:pt x="567" y="504"/>
                  <a:pt x="569" y="498"/>
                </a:cubicBezTo>
                <a:cubicBezTo>
                  <a:pt x="570" y="490"/>
                  <a:pt x="576" y="486"/>
                  <a:pt x="578" y="480"/>
                </a:cubicBezTo>
                <a:cubicBezTo>
                  <a:pt x="579" y="477"/>
                  <a:pt x="576" y="474"/>
                  <a:pt x="576" y="470"/>
                </a:cubicBezTo>
                <a:cubicBezTo>
                  <a:pt x="577" y="469"/>
                  <a:pt x="578" y="467"/>
                  <a:pt x="577" y="465"/>
                </a:cubicBezTo>
                <a:cubicBezTo>
                  <a:pt x="576" y="461"/>
                  <a:pt x="575" y="457"/>
                  <a:pt x="574" y="453"/>
                </a:cubicBezTo>
                <a:cubicBezTo>
                  <a:pt x="574" y="450"/>
                  <a:pt x="573" y="447"/>
                  <a:pt x="573" y="443"/>
                </a:cubicBezTo>
                <a:cubicBezTo>
                  <a:pt x="572" y="441"/>
                  <a:pt x="571" y="438"/>
                  <a:pt x="570" y="436"/>
                </a:cubicBezTo>
                <a:cubicBezTo>
                  <a:pt x="570" y="434"/>
                  <a:pt x="572" y="432"/>
                  <a:pt x="572" y="431"/>
                </a:cubicBezTo>
                <a:cubicBezTo>
                  <a:pt x="573" y="429"/>
                  <a:pt x="574" y="423"/>
                  <a:pt x="574" y="421"/>
                </a:cubicBezTo>
                <a:cubicBezTo>
                  <a:pt x="573" y="420"/>
                  <a:pt x="571" y="418"/>
                  <a:pt x="571" y="416"/>
                </a:cubicBezTo>
                <a:lnTo>
                  <a:pt x="573" y="401"/>
                </a:lnTo>
                <a:cubicBezTo>
                  <a:pt x="572" y="398"/>
                  <a:pt x="570" y="396"/>
                  <a:pt x="571" y="392"/>
                </a:cubicBezTo>
                <a:cubicBezTo>
                  <a:pt x="572" y="386"/>
                  <a:pt x="576" y="383"/>
                  <a:pt x="578" y="377"/>
                </a:cubicBezTo>
                <a:cubicBezTo>
                  <a:pt x="579" y="372"/>
                  <a:pt x="573" y="367"/>
                  <a:pt x="573" y="364"/>
                </a:cubicBezTo>
                <a:cubicBezTo>
                  <a:pt x="571" y="359"/>
                  <a:pt x="573" y="356"/>
                  <a:pt x="573" y="353"/>
                </a:cubicBezTo>
                <a:cubicBezTo>
                  <a:pt x="573" y="349"/>
                  <a:pt x="571" y="345"/>
                  <a:pt x="572" y="341"/>
                </a:cubicBezTo>
                <a:cubicBezTo>
                  <a:pt x="573" y="336"/>
                  <a:pt x="577" y="329"/>
                  <a:pt x="581" y="326"/>
                </a:cubicBezTo>
                <a:cubicBezTo>
                  <a:pt x="581" y="322"/>
                  <a:pt x="580" y="319"/>
                  <a:pt x="578" y="316"/>
                </a:cubicBezTo>
                <a:cubicBezTo>
                  <a:pt x="578" y="314"/>
                  <a:pt x="576" y="313"/>
                  <a:pt x="576" y="312"/>
                </a:cubicBezTo>
                <a:cubicBezTo>
                  <a:pt x="576" y="310"/>
                  <a:pt x="576" y="306"/>
                  <a:pt x="577" y="305"/>
                </a:cubicBezTo>
                <a:cubicBezTo>
                  <a:pt x="577" y="303"/>
                  <a:pt x="577" y="303"/>
                  <a:pt x="576" y="303"/>
                </a:cubicBezTo>
                <a:cubicBezTo>
                  <a:pt x="573" y="303"/>
                  <a:pt x="571" y="305"/>
                  <a:pt x="568" y="304"/>
                </a:cubicBezTo>
                <a:cubicBezTo>
                  <a:pt x="562" y="302"/>
                  <a:pt x="559" y="301"/>
                  <a:pt x="553" y="304"/>
                </a:cubicBezTo>
                <a:cubicBezTo>
                  <a:pt x="554" y="305"/>
                  <a:pt x="554" y="308"/>
                  <a:pt x="555" y="309"/>
                </a:cubicBezTo>
                <a:cubicBezTo>
                  <a:pt x="555" y="310"/>
                  <a:pt x="555" y="310"/>
                  <a:pt x="554" y="311"/>
                </a:cubicBezTo>
                <a:cubicBezTo>
                  <a:pt x="550" y="311"/>
                  <a:pt x="551" y="308"/>
                  <a:pt x="548" y="307"/>
                </a:cubicBezTo>
                <a:cubicBezTo>
                  <a:pt x="546" y="306"/>
                  <a:pt x="544" y="306"/>
                  <a:pt x="542" y="306"/>
                </a:cubicBezTo>
                <a:cubicBezTo>
                  <a:pt x="540" y="305"/>
                  <a:pt x="540" y="304"/>
                  <a:pt x="539" y="303"/>
                </a:cubicBezTo>
                <a:cubicBezTo>
                  <a:pt x="536" y="301"/>
                  <a:pt x="532" y="302"/>
                  <a:pt x="529" y="302"/>
                </a:cubicBezTo>
                <a:cubicBezTo>
                  <a:pt x="527" y="303"/>
                  <a:pt x="519" y="304"/>
                  <a:pt x="516" y="303"/>
                </a:cubicBezTo>
                <a:cubicBezTo>
                  <a:pt x="515" y="303"/>
                  <a:pt x="514" y="303"/>
                  <a:pt x="513" y="303"/>
                </a:cubicBezTo>
                <a:cubicBezTo>
                  <a:pt x="511" y="304"/>
                  <a:pt x="510" y="306"/>
                  <a:pt x="508" y="307"/>
                </a:cubicBezTo>
                <a:cubicBezTo>
                  <a:pt x="506" y="308"/>
                  <a:pt x="501" y="308"/>
                  <a:pt x="498" y="307"/>
                </a:cubicBezTo>
                <a:cubicBezTo>
                  <a:pt x="497" y="307"/>
                  <a:pt x="496" y="306"/>
                  <a:pt x="495" y="306"/>
                </a:cubicBezTo>
                <a:cubicBezTo>
                  <a:pt x="493" y="305"/>
                  <a:pt x="491" y="306"/>
                  <a:pt x="490" y="306"/>
                </a:cubicBezTo>
                <a:cubicBezTo>
                  <a:pt x="487" y="306"/>
                  <a:pt x="485" y="305"/>
                  <a:pt x="481" y="306"/>
                </a:cubicBezTo>
                <a:cubicBezTo>
                  <a:pt x="479" y="306"/>
                  <a:pt x="469" y="307"/>
                  <a:pt x="467" y="307"/>
                </a:cubicBezTo>
                <a:cubicBezTo>
                  <a:pt x="466" y="306"/>
                  <a:pt x="464" y="306"/>
                  <a:pt x="463" y="305"/>
                </a:cubicBezTo>
                <a:cubicBezTo>
                  <a:pt x="463" y="306"/>
                  <a:pt x="463" y="306"/>
                  <a:pt x="464" y="306"/>
                </a:cubicBezTo>
                <a:cubicBezTo>
                  <a:pt x="453" y="304"/>
                  <a:pt x="445" y="303"/>
                  <a:pt x="445" y="303"/>
                </a:cubicBezTo>
                <a:cubicBezTo>
                  <a:pt x="445" y="303"/>
                  <a:pt x="445" y="303"/>
                  <a:pt x="445" y="303"/>
                </a:cubicBezTo>
                <a:cubicBezTo>
                  <a:pt x="444" y="303"/>
                  <a:pt x="443" y="302"/>
                  <a:pt x="443" y="302"/>
                </a:cubicBezTo>
                <a:cubicBezTo>
                  <a:pt x="441" y="302"/>
                  <a:pt x="437" y="303"/>
                  <a:pt x="434" y="303"/>
                </a:cubicBezTo>
                <a:cubicBezTo>
                  <a:pt x="424" y="303"/>
                  <a:pt x="415" y="303"/>
                  <a:pt x="407" y="305"/>
                </a:cubicBezTo>
                <a:cubicBezTo>
                  <a:pt x="401" y="306"/>
                  <a:pt x="395" y="301"/>
                  <a:pt x="388" y="303"/>
                </a:cubicBezTo>
                <a:cubicBezTo>
                  <a:pt x="385" y="304"/>
                  <a:pt x="384" y="308"/>
                  <a:pt x="381" y="309"/>
                </a:cubicBezTo>
                <a:cubicBezTo>
                  <a:pt x="378" y="310"/>
                  <a:pt x="376" y="308"/>
                  <a:pt x="374" y="307"/>
                </a:cubicBezTo>
                <a:cubicBezTo>
                  <a:pt x="369" y="305"/>
                  <a:pt x="364" y="305"/>
                  <a:pt x="359" y="304"/>
                </a:cubicBezTo>
                <a:cubicBezTo>
                  <a:pt x="352" y="302"/>
                  <a:pt x="348" y="307"/>
                  <a:pt x="343" y="308"/>
                </a:cubicBezTo>
                <a:cubicBezTo>
                  <a:pt x="339" y="309"/>
                  <a:pt x="335" y="307"/>
                  <a:pt x="331" y="308"/>
                </a:cubicBezTo>
                <a:cubicBezTo>
                  <a:pt x="328" y="310"/>
                  <a:pt x="325" y="315"/>
                  <a:pt x="324" y="319"/>
                </a:cubicBezTo>
                <a:lnTo>
                  <a:pt x="325" y="322"/>
                </a:lnTo>
                <a:cubicBezTo>
                  <a:pt x="324" y="325"/>
                  <a:pt x="320" y="327"/>
                  <a:pt x="319" y="329"/>
                </a:cubicBezTo>
                <a:cubicBezTo>
                  <a:pt x="318" y="332"/>
                  <a:pt x="320" y="334"/>
                  <a:pt x="319" y="337"/>
                </a:cubicBezTo>
                <a:cubicBezTo>
                  <a:pt x="318" y="341"/>
                  <a:pt x="316" y="346"/>
                  <a:pt x="319" y="350"/>
                </a:cubicBezTo>
                <a:cubicBezTo>
                  <a:pt x="320" y="353"/>
                  <a:pt x="324" y="354"/>
                  <a:pt x="325" y="357"/>
                </a:cubicBezTo>
                <a:cubicBezTo>
                  <a:pt x="325" y="359"/>
                  <a:pt x="321" y="364"/>
                  <a:pt x="321" y="366"/>
                </a:cubicBezTo>
                <a:cubicBezTo>
                  <a:pt x="320" y="369"/>
                  <a:pt x="322" y="371"/>
                  <a:pt x="323" y="373"/>
                </a:cubicBezTo>
                <a:cubicBezTo>
                  <a:pt x="323" y="376"/>
                  <a:pt x="324" y="378"/>
                  <a:pt x="324" y="380"/>
                </a:cubicBezTo>
                <a:cubicBezTo>
                  <a:pt x="325" y="383"/>
                  <a:pt x="321" y="386"/>
                  <a:pt x="322" y="389"/>
                </a:cubicBezTo>
                <a:cubicBezTo>
                  <a:pt x="323" y="391"/>
                  <a:pt x="324" y="394"/>
                  <a:pt x="325" y="395"/>
                </a:cubicBezTo>
                <a:cubicBezTo>
                  <a:pt x="326" y="399"/>
                  <a:pt x="323" y="402"/>
                  <a:pt x="323" y="405"/>
                </a:cubicBezTo>
                <a:cubicBezTo>
                  <a:pt x="322" y="409"/>
                  <a:pt x="325" y="413"/>
                  <a:pt x="323" y="416"/>
                </a:cubicBezTo>
                <a:cubicBezTo>
                  <a:pt x="323" y="419"/>
                  <a:pt x="322" y="428"/>
                  <a:pt x="324" y="430"/>
                </a:cubicBezTo>
                <a:cubicBezTo>
                  <a:pt x="325" y="430"/>
                  <a:pt x="327" y="430"/>
                  <a:pt x="329" y="430"/>
                </a:cubicBezTo>
                <a:lnTo>
                  <a:pt x="329" y="435"/>
                </a:lnTo>
                <a:cubicBezTo>
                  <a:pt x="328" y="436"/>
                  <a:pt x="327" y="438"/>
                  <a:pt x="325" y="440"/>
                </a:cubicBezTo>
                <a:cubicBezTo>
                  <a:pt x="324" y="442"/>
                  <a:pt x="323" y="443"/>
                  <a:pt x="323" y="445"/>
                </a:cubicBezTo>
                <a:lnTo>
                  <a:pt x="323" y="448"/>
                </a:lnTo>
                <a:cubicBezTo>
                  <a:pt x="323" y="449"/>
                  <a:pt x="322" y="451"/>
                  <a:pt x="322" y="452"/>
                </a:cubicBezTo>
                <a:cubicBezTo>
                  <a:pt x="321" y="454"/>
                  <a:pt x="322" y="456"/>
                  <a:pt x="323" y="457"/>
                </a:cubicBezTo>
                <a:cubicBezTo>
                  <a:pt x="323" y="458"/>
                  <a:pt x="323" y="459"/>
                  <a:pt x="323" y="460"/>
                </a:cubicBezTo>
                <a:cubicBezTo>
                  <a:pt x="324" y="462"/>
                  <a:pt x="326" y="463"/>
                  <a:pt x="326" y="465"/>
                </a:cubicBezTo>
                <a:cubicBezTo>
                  <a:pt x="327" y="466"/>
                  <a:pt x="327" y="467"/>
                  <a:pt x="328" y="468"/>
                </a:cubicBezTo>
                <a:cubicBezTo>
                  <a:pt x="328" y="469"/>
                  <a:pt x="329" y="469"/>
                  <a:pt x="329" y="470"/>
                </a:cubicBezTo>
                <a:cubicBezTo>
                  <a:pt x="331" y="471"/>
                  <a:pt x="331" y="474"/>
                  <a:pt x="332" y="475"/>
                </a:cubicBezTo>
                <a:cubicBezTo>
                  <a:pt x="332" y="480"/>
                  <a:pt x="329" y="481"/>
                  <a:pt x="328" y="485"/>
                </a:cubicBezTo>
                <a:cubicBezTo>
                  <a:pt x="327" y="487"/>
                  <a:pt x="328" y="489"/>
                  <a:pt x="326" y="491"/>
                </a:cubicBezTo>
                <a:cubicBezTo>
                  <a:pt x="325" y="493"/>
                  <a:pt x="322" y="494"/>
                  <a:pt x="321" y="495"/>
                </a:cubicBezTo>
                <a:cubicBezTo>
                  <a:pt x="320" y="496"/>
                  <a:pt x="320" y="497"/>
                  <a:pt x="319" y="497"/>
                </a:cubicBezTo>
                <a:cubicBezTo>
                  <a:pt x="319" y="504"/>
                  <a:pt x="326" y="511"/>
                  <a:pt x="325" y="518"/>
                </a:cubicBezTo>
                <a:cubicBezTo>
                  <a:pt x="324" y="522"/>
                  <a:pt x="321" y="523"/>
                  <a:pt x="320" y="527"/>
                </a:cubicBezTo>
                <a:cubicBezTo>
                  <a:pt x="319" y="530"/>
                  <a:pt x="321" y="534"/>
                  <a:pt x="321" y="536"/>
                </a:cubicBezTo>
                <a:lnTo>
                  <a:pt x="321" y="539"/>
                </a:lnTo>
                <a:cubicBezTo>
                  <a:pt x="322" y="541"/>
                  <a:pt x="323" y="542"/>
                  <a:pt x="323" y="544"/>
                </a:cubicBezTo>
                <a:cubicBezTo>
                  <a:pt x="322" y="547"/>
                  <a:pt x="318" y="550"/>
                  <a:pt x="320" y="554"/>
                </a:cubicBezTo>
                <a:cubicBezTo>
                  <a:pt x="320" y="556"/>
                  <a:pt x="326" y="560"/>
                  <a:pt x="328" y="560"/>
                </a:cubicBezTo>
                <a:lnTo>
                  <a:pt x="332" y="560"/>
                </a:lnTo>
                <a:cubicBezTo>
                  <a:pt x="334" y="560"/>
                  <a:pt x="334" y="562"/>
                  <a:pt x="335" y="562"/>
                </a:cubicBezTo>
                <a:cubicBezTo>
                  <a:pt x="337" y="564"/>
                  <a:pt x="340" y="564"/>
                  <a:pt x="343" y="565"/>
                </a:cubicBezTo>
                <a:cubicBezTo>
                  <a:pt x="346" y="565"/>
                  <a:pt x="351" y="564"/>
                  <a:pt x="354" y="564"/>
                </a:cubicBezTo>
                <a:cubicBezTo>
                  <a:pt x="357" y="563"/>
                  <a:pt x="360" y="564"/>
                  <a:pt x="362" y="564"/>
                </a:cubicBezTo>
                <a:cubicBezTo>
                  <a:pt x="365" y="565"/>
                  <a:pt x="368" y="564"/>
                  <a:pt x="370" y="565"/>
                </a:cubicBezTo>
                <a:lnTo>
                  <a:pt x="375" y="568"/>
                </a:lnTo>
                <a:cubicBezTo>
                  <a:pt x="377" y="568"/>
                  <a:pt x="379" y="568"/>
                  <a:pt x="381" y="567"/>
                </a:cubicBezTo>
                <a:cubicBezTo>
                  <a:pt x="382" y="566"/>
                  <a:pt x="383" y="565"/>
                  <a:pt x="383" y="565"/>
                </a:cubicBezTo>
                <a:cubicBezTo>
                  <a:pt x="386" y="563"/>
                  <a:pt x="389" y="563"/>
                  <a:pt x="392" y="562"/>
                </a:cubicBezTo>
                <a:cubicBezTo>
                  <a:pt x="393" y="562"/>
                  <a:pt x="401" y="562"/>
                  <a:pt x="402" y="562"/>
                </a:cubicBezTo>
                <a:cubicBezTo>
                  <a:pt x="404" y="563"/>
                  <a:pt x="407" y="565"/>
                  <a:pt x="411" y="564"/>
                </a:cubicBezTo>
                <a:cubicBezTo>
                  <a:pt x="414" y="563"/>
                  <a:pt x="416" y="561"/>
                  <a:pt x="419" y="561"/>
                </a:cubicBezTo>
                <a:cubicBezTo>
                  <a:pt x="425" y="559"/>
                  <a:pt x="427" y="563"/>
                  <a:pt x="431" y="564"/>
                </a:cubicBezTo>
                <a:cubicBezTo>
                  <a:pt x="433" y="564"/>
                  <a:pt x="436" y="564"/>
                  <a:pt x="439" y="564"/>
                </a:cubicBezTo>
                <a:cubicBezTo>
                  <a:pt x="442" y="565"/>
                  <a:pt x="446" y="563"/>
                  <a:pt x="451" y="564"/>
                </a:cubicBezTo>
                <a:cubicBezTo>
                  <a:pt x="452" y="564"/>
                  <a:pt x="454" y="565"/>
                  <a:pt x="456" y="565"/>
                </a:cubicBezTo>
                <a:cubicBezTo>
                  <a:pt x="457" y="565"/>
                  <a:pt x="459" y="565"/>
                  <a:pt x="461" y="565"/>
                </a:cubicBezTo>
                <a:cubicBezTo>
                  <a:pt x="469" y="565"/>
                  <a:pt x="474" y="565"/>
                  <a:pt x="480" y="564"/>
                </a:cubicBezTo>
                <a:cubicBezTo>
                  <a:pt x="484" y="562"/>
                  <a:pt x="489" y="560"/>
                  <a:pt x="494" y="563"/>
                </a:cubicBezTo>
                <a:cubicBezTo>
                  <a:pt x="499" y="563"/>
                  <a:pt x="499" y="561"/>
                  <a:pt x="502" y="560"/>
                </a:cubicBezTo>
                <a:close/>
                <a:moveTo>
                  <a:pt x="472" y="586"/>
                </a:moveTo>
                <a:lnTo>
                  <a:pt x="469" y="587"/>
                </a:lnTo>
                <a:cubicBezTo>
                  <a:pt x="469" y="588"/>
                  <a:pt x="469" y="589"/>
                  <a:pt x="469" y="590"/>
                </a:cubicBezTo>
                <a:cubicBezTo>
                  <a:pt x="468" y="591"/>
                  <a:pt x="466" y="593"/>
                  <a:pt x="466" y="594"/>
                </a:cubicBezTo>
                <a:cubicBezTo>
                  <a:pt x="464" y="594"/>
                  <a:pt x="463" y="595"/>
                  <a:pt x="460" y="595"/>
                </a:cubicBezTo>
                <a:cubicBezTo>
                  <a:pt x="459" y="593"/>
                  <a:pt x="458" y="592"/>
                  <a:pt x="457" y="591"/>
                </a:cubicBezTo>
                <a:cubicBezTo>
                  <a:pt x="457" y="589"/>
                  <a:pt x="457" y="588"/>
                  <a:pt x="457" y="587"/>
                </a:cubicBezTo>
                <a:cubicBezTo>
                  <a:pt x="453" y="587"/>
                  <a:pt x="449" y="586"/>
                  <a:pt x="446" y="587"/>
                </a:cubicBezTo>
                <a:cubicBezTo>
                  <a:pt x="443" y="588"/>
                  <a:pt x="442" y="592"/>
                  <a:pt x="438" y="590"/>
                </a:cubicBezTo>
                <a:cubicBezTo>
                  <a:pt x="436" y="590"/>
                  <a:pt x="436" y="588"/>
                  <a:pt x="434" y="587"/>
                </a:cubicBezTo>
                <a:cubicBezTo>
                  <a:pt x="433" y="587"/>
                  <a:pt x="432" y="588"/>
                  <a:pt x="430" y="588"/>
                </a:cubicBezTo>
                <a:cubicBezTo>
                  <a:pt x="428" y="589"/>
                  <a:pt x="425" y="588"/>
                  <a:pt x="423" y="587"/>
                </a:cubicBezTo>
                <a:cubicBezTo>
                  <a:pt x="423" y="587"/>
                  <a:pt x="422" y="588"/>
                  <a:pt x="421" y="588"/>
                </a:cubicBezTo>
                <a:cubicBezTo>
                  <a:pt x="420" y="588"/>
                  <a:pt x="421" y="588"/>
                  <a:pt x="420" y="589"/>
                </a:cubicBezTo>
                <a:cubicBezTo>
                  <a:pt x="421" y="592"/>
                  <a:pt x="423" y="591"/>
                  <a:pt x="426" y="592"/>
                </a:cubicBezTo>
                <a:cubicBezTo>
                  <a:pt x="427" y="593"/>
                  <a:pt x="428" y="595"/>
                  <a:pt x="429" y="595"/>
                </a:cubicBezTo>
                <a:cubicBezTo>
                  <a:pt x="431" y="596"/>
                  <a:pt x="432" y="596"/>
                  <a:pt x="434" y="596"/>
                </a:cubicBezTo>
                <a:cubicBezTo>
                  <a:pt x="435" y="596"/>
                  <a:pt x="437" y="599"/>
                  <a:pt x="438" y="600"/>
                </a:cubicBezTo>
                <a:cubicBezTo>
                  <a:pt x="444" y="600"/>
                  <a:pt x="454" y="601"/>
                  <a:pt x="460" y="599"/>
                </a:cubicBezTo>
                <a:cubicBezTo>
                  <a:pt x="465" y="598"/>
                  <a:pt x="469" y="600"/>
                  <a:pt x="473" y="600"/>
                </a:cubicBezTo>
                <a:cubicBezTo>
                  <a:pt x="473" y="600"/>
                  <a:pt x="474" y="600"/>
                  <a:pt x="474" y="599"/>
                </a:cubicBezTo>
                <a:cubicBezTo>
                  <a:pt x="475" y="596"/>
                  <a:pt x="475" y="592"/>
                  <a:pt x="476" y="589"/>
                </a:cubicBezTo>
                <a:cubicBezTo>
                  <a:pt x="476" y="587"/>
                  <a:pt x="476" y="587"/>
                  <a:pt x="475" y="586"/>
                </a:cubicBezTo>
                <a:cubicBezTo>
                  <a:pt x="474" y="586"/>
                  <a:pt x="473" y="586"/>
                  <a:pt x="472" y="586"/>
                </a:cubicBezTo>
                <a:close/>
                <a:moveTo>
                  <a:pt x="19" y="422"/>
                </a:moveTo>
                <a:cubicBezTo>
                  <a:pt x="18" y="421"/>
                  <a:pt x="15" y="421"/>
                  <a:pt x="13" y="420"/>
                </a:cubicBezTo>
                <a:cubicBezTo>
                  <a:pt x="12" y="418"/>
                  <a:pt x="14" y="418"/>
                  <a:pt x="12" y="417"/>
                </a:cubicBezTo>
                <a:cubicBezTo>
                  <a:pt x="11" y="416"/>
                  <a:pt x="9" y="416"/>
                  <a:pt x="8" y="416"/>
                </a:cubicBezTo>
                <a:cubicBezTo>
                  <a:pt x="8" y="417"/>
                  <a:pt x="7" y="417"/>
                  <a:pt x="7" y="417"/>
                </a:cubicBezTo>
                <a:cubicBezTo>
                  <a:pt x="6" y="417"/>
                  <a:pt x="6" y="418"/>
                  <a:pt x="5" y="418"/>
                </a:cubicBezTo>
                <a:cubicBezTo>
                  <a:pt x="5" y="421"/>
                  <a:pt x="5" y="423"/>
                  <a:pt x="4" y="425"/>
                </a:cubicBezTo>
                <a:cubicBezTo>
                  <a:pt x="3" y="429"/>
                  <a:pt x="4" y="432"/>
                  <a:pt x="3" y="435"/>
                </a:cubicBezTo>
                <a:cubicBezTo>
                  <a:pt x="3" y="437"/>
                  <a:pt x="3" y="440"/>
                  <a:pt x="4" y="442"/>
                </a:cubicBezTo>
                <a:cubicBezTo>
                  <a:pt x="5" y="446"/>
                  <a:pt x="3" y="451"/>
                  <a:pt x="2" y="453"/>
                </a:cubicBezTo>
                <a:cubicBezTo>
                  <a:pt x="1" y="457"/>
                  <a:pt x="3" y="466"/>
                  <a:pt x="5" y="468"/>
                </a:cubicBezTo>
                <a:cubicBezTo>
                  <a:pt x="7" y="465"/>
                  <a:pt x="11" y="465"/>
                  <a:pt x="12" y="462"/>
                </a:cubicBezTo>
                <a:cubicBezTo>
                  <a:pt x="13" y="461"/>
                  <a:pt x="13" y="460"/>
                  <a:pt x="13" y="459"/>
                </a:cubicBezTo>
                <a:cubicBezTo>
                  <a:pt x="15" y="456"/>
                  <a:pt x="17" y="455"/>
                  <a:pt x="19" y="454"/>
                </a:cubicBezTo>
                <a:cubicBezTo>
                  <a:pt x="21" y="449"/>
                  <a:pt x="19" y="447"/>
                  <a:pt x="18" y="443"/>
                </a:cubicBezTo>
                <a:lnTo>
                  <a:pt x="18" y="437"/>
                </a:lnTo>
                <a:cubicBezTo>
                  <a:pt x="18" y="436"/>
                  <a:pt x="17" y="435"/>
                  <a:pt x="17" y="434"/>
                </a:cubicBezTo>
                <a:cubicBezTo>
                  <a:pt x="16" y="430"/>
                  <a:pt x="22" y="426"/>
                  <a:pt x="19" y="422"/>
                </a:cubicBezTo>
                <a:close/>
                <a:moveTo>
                  <a:pt x="11" y="272"/>
                </a:moveTo>
                <a:cubicBezTo>
                  <a:pt x="14" y="271"/>
                  <a:pt x="13" y="268"/>
                  <a:pt x="14" y="265"/>
                </a:cubicBezTo>
                <a:cubicBezTo>
                  <a:pt x="15" y="261"/>
                  <a:pt x="11" y="257"/>
                  <a:pt x="8" y="261"/>
                </a:cubicBezTo>
                <a:cubicBezTo>
                  <a:pt x="6" y="260"/>
                  <a:pt x="6" y="260"/>
                  <a:pt x="5" y="259"/>
                </a:cubicBezTo>
                <a:cubicBezTo>
                  <a:pt x="4" y="261"/>
                  <a:pt x="3" y="265"/>
                  <a:pt x="5" y="267"/>
                </a:cubicBezTo>
                <a:cubicBezTo>
                  <a:pt x="6" y="269"/>
                  <a:pt x="9" y="270"/>
                  <a:pt x="11" y="272"/>
                </a:cubicBezTo>
                <a:close/>
                <a:moveTo>
                  <a:pt x="17" y="124"/>
                </a:moveTo>
                <a:lnTo>
                  <a:pt x="17" y="125"/>
                </a:lnTo>
                <a:cubicBezTo>
                  <a:pt x="19" y="125"/>
                  <a:pt x="19" y="125"/>
                  <a:pt x="20" y="124"/>
                </a:cubicBezTo>
                <a:cubicBezTo>
                  <a:pt x="20" y="122"/>
                  <a:pt x="20" y="122"/>
                  <a:pt x="20" y="122"/>
                </a:cubicBezTo>
                <a:cubicBezTo>
                  <a:pt x="18" y="122"/>
                  <a:pt x="18" y="123"/>
                  <a:pt x="17" y="124"/>
                </a:cubicBezTo>
                <a:close/>
                <a:moveTo>
                  <a:pt x="26" y="84"/>
                </a:moveTo>
                <a:lnTo>
                  <a:pt x="26" y="85"/>
                </a:lnTo>
                <a:lnTo>
                  <a:pt x="27" y="85"/>
                </a:lnTo>
                <a:cubicBezTo>
                  <a:pt x="26" y="84"/>
                  <a:pt x="27" y="85"/>
                  <a:pt x="26" y="84"/>
                </a:cubicBezTo>
                <a:close/>
                <a:moveTo>
                  <a:pt x="19" y="86"/>
                </a:moveTo>
                <a:cubicBezTo>
                  <a:pt x="19" y="85"/>
                  <a:pt x="19" y="85"/>
                  <a:pt x="19" y="84"/>
                </a:cubicBezTo>
                <a:cubicBezTo>
                  <a:pt x="18" y="84"/>
                  <a:pt x="17" y="84"/>
                  <a:pt x="16" y="84"/>
                </a:cubicBezTo>
                <a:cubicBezTo>
                  <a:pt x="16" y="84"/>
                  <a:pt x="16" y="84"/>
                  <a:pt x="15" y="84"/>
                </a:cubicBezTo>
                <a:cubicBezTo>
                  <a:pt x="15" y="85"/>
                  <a:pt x="15" y="86"/>
                  <a:pt x="15" y="87"/>
                </a:cubicBezTo>
                <a:cubicBezTo>
                  <a:pt x="16" y="88"/>
                  <a:pt x="16" y="88"/>
                  <a:pt x="17" y="88"/>
                </a:cubicBezTo>
                <a:cubicBezTo>
                  <a:pt x="18" y="87"/>
                  <a:pt x="19" y="87"/>
                  <a:pt x="19" y="86"/>
                </a:cubicBezTo>
                <a:close/>
                <a:moveTo>
                  <a:pt x="17" y="138"/>
                </a:moveTo>
                <a:cubicBezTo>
                  <a:pt x="17" y="139"/>
                  <a:pt x="17" y="139"/>
                  <a:pt x="18" y="140"/>
                </a:cubicBezTo>
                <a:cubicBezTo>
                  <a:pt x="22" y="140"/>
                  <a:pt x="29" y="133"/>
                  <a:pt x="26" y="129"/>
                </a:cubicBezTo>
                <a:cubicBezTo>
                  <a:pt x="25" y="127"/>
                  <a:pt x="24" y="127"/>
                  <a:pt x="23" y="126"/>
                </a:cubicBezTo>
                <a:cubicBezTo>
                  <a:pt x="22" y="127"/>
                  <a:pt x="23" y="127"/>
                  <a:pt x="22" y="127"/>
                </a:cubicBezTo>
                <a:cubicBezTo>
                  <a:pt x="22" y="132"/>
                  <a:pt x="20" y="135"/>
                  <a:pt x="17" y="137"/>
                </a:cubicBezTo>
                <a:cubicBezTo>
                  <a:pt x="17" y="138"/>
                  <a:pt x="17" y="138"/>
                  <a:pt x="17" y="138"/>
                </a:cubicBezTo>
                <a:close/>
                <a:moveTo>
                  <a:pt x="4" y="338"/>
                </a:moveTo>
                <a:cubicBezTo>
                  <a:pt x="5" y="338"/>
                  <a:pt x="6" y="339"/>
                  <a:pt x="6" y="340"/>
                </a:cubicBezTo>
                <a:cubicBezTo>
                  <a:pt x="7" y="343"/>
                  <a:pt x="7" y="346"/>
                  <a:pt x="10" y="347"/>
                </a:cubicBezTo>
                <a:cubicBezTo>
                  <a:pt x="10" y="348"/>
                  <a:pt x="10" y="347"/>
                  <a:pt x="11" y="348"/>
                </a:cubicBezTo>
                <a:cubicBezTo>
                  <a:pt x="11" y="347"/>
                  <a:pt x="11" y="347"/>
                  <a:pt x="12" y="347"/>
                </a:cubicBezTo>
                <a:cubicBezTo>
                  <a:pt x="12" y="345"/>
                  <a:pt x="14" y="335"/>
                  <a:pt x="13" y="333"/>
                </a:cubicBezTo>
                <a:cubicBezTo>
                  <a:pt x="13" y="332"/>
                  <a:pt x="13" y="332"/>
                  <a:pt x="12" y="330"/>
                </a:cubicBezTo>
                <a:cubicBezTo>
                  <a:pt x="15" y="327"/>
                  <a:pt x="17" y="324"/>
                  <a:pt x="20" y="322"/>
                </a:cubicBezTo>
                <a:cubicBezTo>
                  <a:pt x="20" y="320"/>
                  <a:pt x="20" y="319"/>
                  <a:pt x="19" y="318"/>
                </a:cubicBezTo>
                <a:cubicBezTo>
                  <a:pt x="17" y="314"/>
                  <a:pt x="12" y="319"/>
                  <a:pt x="9" y="316"/>
                </a:cubicBezTo>
                <a:cubicBezTo>
                  <a:pt x="6" y="315"/>
                  <a:pt x="8" y="310"/>
                  <a:pt x="5" y="308"/>
                </a:cubicBezTo>
                <a:cubicBezTo>
                  <a:pt x="5" y="306"/>
                  <a:pt x="6" y="306"/>
                  <a:pt x="7" y="305"/>
                </a:cubicBezTo>
                <a:cubicBezTo>
                  <a:pt x="9" y="305"/>
                  <a:pt x="10" y="307"/>
                  <a:pt x="10" y="309"/>
                </a:cubicBezTo>
                <a:cubicBezTo>
                  <a:pt x="11" y="310"/>
                  <a:pt x="13" y="311"/>
                  <a:pt x="14" y="312"/>
                </a:cubicBezTo>
                <a:cubicBezTo>
                  <a:pt x="16" y="312"/>
                  <a:pt x="16" y="311"/>
                  <a:pt x="16" y="309"/>
                </a:cubicBezTo>
                <a:cubicBezTo>
                  <a:pt x="19" y="303"/>
                  <a:pt x="15" y="301"/>
                  <a:pt x="14" y="295"/>
                </a:cubicBezTo>
                <a:cubicBezTo>
                  <a:pt x="14" y="295"/>
                  <a:pt x="14" y="295"/>
                  <a:pt x="13" y="295"/>
                </a:cubicBezTo>
                <a:cubicBezTo>
                  <a:pt x="12" y="296"/>
                  <a:pt x="7" y="297"/>
                  <a:pt x="5" y="296"/>
                </a:cubicBezTo>
                <a:cubicBezTo>
                  <a:pt x="5" y="297"/>
                  <a:pt x="5" y="297"/>
                  <a:pt x="4" y="297"/>
                </a:cubicBezTo>
                <a:cubicBezTo>
                  <a:pt x="3" y="300"/>
                  <a:pt x="3" y="303"/>
                  <a:pt x="4" y="306"/>
                </a:cubicBezTo>
                <a:cubicBezTo>
                  <a:pt x="5" y="306"/>
                  <a:pt x="5" y="307"/>
                  <a:pt x="5" y="308"/>
                </a:cubicBezTo>
                <a:cubicBezTo>
                  <a:pt x="4" y="310"/>
                  <a:pt x="1" y="323"/>
                  <a:pt x="1" y="325"/>
                </a:cubicBezTo>
                <a:cubicBezTo>
                  <a:pt x="1" y="327"/>
                  <a:pt x="3" y="329"/>
                  <a:pt x="3" y="330"/>
                </a:cubicBezTo>
                <a:cubicBezTo>
                  <a:pt x="4" y="333"/>
                  <a:pt x="3" y="335"/>
                  <a:pt x="4" y="338"/>
                </a:cubicBezTo>
                <a:close/>
                <a:moveTo>
                  <a:pt x="25" y="80"/>
                </a:moveTo>
                <a:cubicBezTo>
                  <a:pt x="26" y="80"/>
                  <a:pt x="27" y="80"/>
                  <a:pt x="27" y="79"/>
                </a:cubicBezTo>
                <a:cubicBezTo>
                  <a:pt x="28" y="77"/>
                  <a:pt x="25" y="74"/>
                  <a:pt x="24" y="72"/>
                </a:cubicBezTo>
                <a:cubicBezTo>
                  <a:pt x="23" y="69"/>
                  <a:pt x="26" y="67"/>
                  <a:pt x="26" y="63"/>
                </a:cubicBezTo>
                <a:cubicBezTo>
                  <a:pt x="25" y="63"/>
                  <a:pt x="25" y="63"/>
                  <a:pt x="25" y="63"/>
                </a:cubicBezTo>
                <a:cubicBezTo>
                  <a:pt x="23" y="64"/>
                  <a:pt x="22" y="65"/>
                  <a:pt x="21" y="66"/>
                </a:cubicBezTo>
                <a:cubicBezTo>
                  <a:pt x="20" y="67"/>
                  <a:pt x="21" y="68"/>
                  <a:pt x="20" y="69"/>
                </a:cubicBezTo>
                <a:cubicBezTo>
                  <a:pt x="19" y="71"/>
                  <a:pt x="18" y="72"/>
                  <a:pt x="17" y="75"/>
                </a:cubicBezTo>
                <a:cubicBezTo>
                  <a:pt x="19" y="76"/>
                  <a:pt x="19" y="78"/>
                  <a:pt x="21" y="79"/>
                </a:cubicBezTo>
                <a:cubicBezTo>
                  <a:pt x="22" y="79"/>
                  <a:pt x="24" y="79"/>
                  <a:pt x="25" y="80"/>
                </a:cubicBezTo>
                <a:close/>
                <a:moveTo>
                  <a:pt x="42" y="252"/>
                </a:moveTo>
                <a:cubicBezTo>
                  <a:pt x="43" y="252"/>
                  <a:pt x="44" y="251"/>
                  <a:pt x="44" y="251"/>
                </a:cubicBezTo>
                <a:lnTo>
                  <a:pt x="44" y="248"/>
                </a:lnTo>
                <a:cubicBezTo>
                  <a:pt x="44" y="248"/>
                  <a:pt x="43" y="248"/>
                  <a:pt x="42" y="248"/>
                </a:cubicBezTo>
                <a:cubicBezTo>
                  <a:pt x="42" y="248"/>
                  <a:pt x="42" y="248"/>
                  <a:pt x="41" y="249"/>
                </a:cubicBezTo>
                <a:cubicBezTo>
                  <a:pt x="41" y="250"/>
                  <a:pt x="41" y="250"/>
                  <a:pt x="42" y="251"/>
                </a:cubicBezTo>
                <a:cubicBezTo>
                  <a:pt x="42" y="251"/>
                  <a:pt x="42" y="251"/>
                  <a:pt x="42" y="252"/>
                </a:cubicBezTo>
                <a:close/>
                <a:moveTo>
                  <a:pt x="12" y="142"/>
                </a:moveTo>
                <a:cubicBezTo>
                  <a:pt x="13" y="142"/>
                  <a:pt x="13" y="142"/>
                  <a:pt x="14" y="141"/>
                </a:cubicBezTo>
                <a:cubicBezTo>
                  <a:pt x="14" y="141"/>
                  <a:pt x="14" y="140"/>
                  <a:pt x="15" y="140"/>
                </a:cubicBezTo>
                <a:cubicBezTo>
                  <a:pt x="15" y="137"/>
                  <a:pt x="13" y="134"/>
                  <a:pt x="11" y="134"/>
                </a:cubicBezTo>
                <a:cubicBezTo>
                  <a:pt x="11" y="135"/>
                  <a:pt x="9" y="138"/>
                  <a:pt x="11" y="140"/>
                </a:cubicBezTo>
                <a:cubicBezTo>
                  <a:pt x="11" y="141"/>
                  <a:pt x="11" y="141"/>
                  <a:pt x="12" y="142"/>
                </a:cubicBezTo>
                <a:close/>
                <a:moveTo>
                  <a:pt x="28" y="59"/>
                </a:moveTo>
                <a:cubicBezTo>
                  <a:pt x="29" y="59"/>
                  <a:pt x="30" y="58"/>
                  <a:pt x="31" y="58"/>
                </a:cubicBezTo>
                <a:cubicBezTo>
                  <a:pt x="32" y="54"/>
                  <a:pt x="33" y="49"/>
                  <a:pt x="35" y="48"/>
                </a:cubicBezTo>
                <a:cubicBezTo>
                  <a:pt x="38" y="46"/>
                  <a:pt x="42" y="45"/>
                  <a:pt x="45" y="42"/>
                </a:cubicBezTo>
                <a:cubicBezTo>
                  <a:pt x="49" y="37"/>
                  <a:pt x="53" y="31"/>
                  <a:pt x="59" y="28"/>
                </a:cubicBezTo>
                <a:cubicBezTo>
                  <a:pt x="62" y="26"/>
                  <a:pt x="69" y="27"/>
                  <a:pt x="71" y="26"/>
                </a:cubicBezTo>
                <a:lnTo>
                  <a:pt x="73" y="24"/>
                </a:lnTo>
                <a:cubicBezTo>
                  <a:pt x="73" y="22"/>
                  <a:pt x="72" y="22"/>
                  <a:pt x="71" y="21"/>
                </a:cubicBezTo>
                <a:lnTo>
                  <a:pt x="68" y="21"/>
                </a:lnTo>
                <a:cubicBezTo>
                  <a:pt x="67" y="22"/>
                  <a:pt x="63" y="21"/>
                  <a:pt x="61" y="22"/>
                </a:cubicBezTo>
                <a:cubicBezTo>
                  <a:pt x="59" y="23"/>
                  <a:pt x="57" y="25"/>
                  <a:pt x="55" y="26"/>
                </a:cubicBezTo>
                <a:cubicBezTo>
                  <a:pt x="50" y="28"/>
                  <a:pt x="44" y="28"/>
                  <a:pt x="40" y="31"/>
                </a:cubicBezTo>
                <a:cubicBezTo>
                  <a:pt x="39" y="31"/>
                  <a:pt x="39" y="33"/>
                  <a:pt x="39" y="34"/>
                </a:cubicBezTo>
                <a:cubicBezTo>
                  <a:pt x="38" y="34"/>
                  <a:pt x="37" y="35"/>
                  <a:pt x="37" y="36"/>
                </a:cubicBezTo>
                <a:cubicBezTo>
                  <a:pt x="34" y="41"/>
                  <a:pt x="32" y="47"/>
                  <a:pt x="27" y="51"/>
                </a:cubicBezTo>
                <a:cubicBezTo>
                  <a:pt x="27" y="52"/>
                  <a:pt x="27" y="57"/>
                  <a:pt x="28" y="59"/>
                </a:cubicBezTo>
                <a:close/>
                <a:moveTo>
                  <a:pt x="5" y="250"/>
                </a:moveTo>
                <a:cubicBezTo>
                  <a:pt x="5" y="251"/>
                  <a:pt x="5" y="252"/>
                  <a:pt x="6" y="253"/>
                </a:cubicBezTo>
                <a:cubicBezTo>
                  <a:pt x="11" y="253"/>
                  <a:pt x="14" y="250"/>
                  <a:pt x="16" y="248"/>
                </a:cubicBezTo>
                <a:cubicBezTo>
                  <a:pt x="16" y="245"/>
                  <a:pt x="14" y="245"/>
                  <a:pt x="15" y="242"/>
                </a:cubicBezTo>
                <a:cubicBezTo>
                  <a:pt x="16" y="240"/>
                  <a:pt x="17" y="237"/>
                  <a:pt x="17" y="235"/>
                </a:cubicBezTo>
                <a:lnTo>
                  <a:pt x="17" y="232"/>
                </a:lnTo>
                <a:cubicBezTo>
                  <a:pt x="17" y="231"/>
                  <a:pt x="19" y="229"/>
                  <a:pt x="19" y="228"/>
                </a:cubicBezTo>
                <a:cubicBezTo>
                  <a:pt x="19" y="227"/>
                  <a:pt x="19" y="225"/>
                  <a:pt x="19" y="224"/>
                </a:cubicBezTo>
                <a:cubicBezTo>
                  <a:pt x="18" y="223"/>
                  <a:pt x="15" y="223"/>
                  <a:pt x="13" y="222"/>
                </a:cubicBezTo>
                <a:cubicBezTo>
                  <a:pt x="10" y="221"/>
                  <a:pt x="10" y="218"/>
                  <a:pt x="6" y="217"/>
                </a:cubicBezTo>
                <a:cubicBezTo>
                  <a:pt x="6" y="219"/>
                  <a:pt x="4" y="222"/>
                  <a:pt x="5" y="224"/>
                </a:cubicBezTo>
                <a:cubicBezTo>
                  <a:pt x="6" y="226"/>
                  <a:pt x="8" y="227"/>
                  <a:pt x="9" y="228"/>
                </a:cubicBezTo>
                <a:cubicBezTo>
                  <a:pt x="8" y="231"/>
                  <a:pt x="6" y="231"/>
                  <a:pt x="4" y="232"/>
                </a:cubicBezTo>
                <a:cubicBezTo>
                  <a:pt x="4" y="237"/>
                  <a:pt x="4" y="241"/>
                  <a:pt x="6" y="246"/>
                </a:cubicBezTo>
                <a:cubicBezTo>
                  <a:pt x="6" y="247"/>
                  <a:pt x="6" y="249"/>
                  <a:pt x="5" y="250"/>
                </a:cubicBezTo>
                <a:close/>
                <a:moveTo>
                  <a:pt x="11" y="168"/>
                </a:moveTo>
                <a:cubicBezTo>
                  <a:pt x="11" y="167"/>
                  <a:pt x="12" y="167"/>
                  <a:pt x="12" y="166"/>
                </a:cubicBezTo>
                <a:cubicBezTo>
                  <a:pt x="12" y="160"/>
                  <a:pt x="11" y="160"/>
                  <a:pt x="14" y="155"/>
                </a:cubicBezTo>
                <a:cubicBezTo>
                  <a:pt x="16" y="155"/>
                  <a:pt x="17" y="155"/>
                  <a:pt x="18" y="156"/>
                </a:cubicBezTo>
                <a:cubicBezTo>
                  <a:pt x="21" y="156"/>
                  <a:pt x="21" y="152"/>
                  <a:pt x="22" y="150"/>
                </a:cubicBezTo>
                <a:cubicBezTo>
                  <a:pt x="22" y="146"/>
                  <a:pt x="19" y="146"/>
                  <a:pt x="17" y="144"/>
                </a:cubicBezTo>
                <a:lnTo>
                  <a:pt x="16" y="144"/>
                </a:lnTo>
                <a:cubicBezTo>
                  <a:pt x="16" y="146"/>
                  <a:pt x="17" y="148"/>
                  <a:pt x="16" y="150"/>
                </a:cubicBezTo>
                <a:cubicBezTo>
                  <a:pt x="15" y="152"/>
                  <a:pt x="11" y="152"/>
                  <a:pt x="10" y="154"/>
                </a:cubicBezTo>
                <a:cubicBezTo>
                  <a:pt x="8" y="157"/>
                  <a:pt x="9" y="163"/>
                  <a:pt x="10" y="167"/>
                </a:cubicBezTo>
                <a:lnTo>
                  <a:pt x="11" y="168"/>
                </a:lnTo>
                <a:close/>
                <a:moveTo>
                  <a:pt x="4" y="289"/>
                </a:moveTo>
                <a:cubicBezTo>
                  <a:pt x="7" y="289"/>
                  <a:pt x="10" y="287"/>
                  <a:pt x="11" y="286"/>
                </a:cubicBezTo>
                <a:cubicBezTo>
                  <a:pt x="14" y="287"/>
                  <a:pt x="13" y="289"/>
                  <a:pt x="14" y="290"/>
                </a:cubicBezTo>
                <a:lnTo>
                  <a:pt x="14" y="291"/>
                </a:lnTo>
                <a:cubicBezTo>
                  <a:pt x="15" y="290"/>
                  <a:pt x="15" y="290"/>
                  <a:pt x="16" y="290"/>
                </a:cubicBezTo>
                <a:cubicBezTo>
                  <a:pt x="17" y="286"/>
                  <a:pt x="17" y="279"/>
                  <a:pt x="15" y="275"/>
                </a:cubicBezTo>
                <a:lnTo>
                  <a:pt x="13" y="275"/>
                </a:lnTo>
                <a:cubicBezTo>
                  <a:pt x="13" y="276"/>
                  <a:pt x="8" y="278"/>
                  <a:pt x="7" y="277"/>
                </a:cubicBezTo>
                <a:cubicBezTo>
                  <a:pt x="4" y="277"/>
                  <a:pt x="4" y="278"/>
                  <a:pt x="2" y="279"/>
                </a:cubicBezTo>
                <a:cubicBezTo>
                  <a:pt x="2" y="280"/>
                  <a:pt x="2" y="284"/>
                  <a:pt x="2" y="285"/>
                </a:cubicBezTo>
                <a:cubicBezTo>
                  <a:pt x="2" y="287"/>
                  <a:pt x="3" y="288"/>
                  <a:pt x="4" y="289"/>
                </a:cubicBezTo>
                <a:close/>
                <a:moveTo>
                  <a:pt x="72" y="49"/>
                </a:moveTo>
                <a:cubicBezTo>
                  <a:pt x="73" y="48"/>
                  <a:pt x="73" y="48"/>
                  <a:pt x="74" y="48"/>
                </a:cubicBezTo>
                <a:cubicBezTo>
                  <a:pt x="77" y="48"/>
                  <a:pt x="78" y="49"/>
                  <a:pt x="80" y="50"/>
                </a:cubicBezTo>
                <a:lnTo>
                  <a:pt x="80" y="51"/>
                </a:lnTo>
                <a:cubicBezTo>
                  <a:pt x="77" y="51"/>
                  <a:pt x="75" y="52"/>
                  <a:pt x="72" y="52"/>
                </a:cubicBezTo>
                <a:cubicBezTo>
                  <a:pt x="72" y="51"/>
                  <a:pt x="71" y="50"/>
                  <a:pt x="72" y="49"/>
                </a:cubicBezTo>
                <a:close/>
                <a:moveTo>
                  <a:pt x="88" y="47"/>
                </a:moveTo>
                <a:cubicBezTo>
                  <a:pt x="92" y="47"/>
                  <a:pt x="95" y="47"/>
                  <a:pt x="97" y="49"/>
                </a:cubicBezTo>
                <a:cubicBezTo>
                  <a:pt x="97" y="51"/>
                  <a:pt x="94" y="52"/>
                  <a:pt x="93" y="53"/>
                </a:cubicBezTo>
                <a:cubicBezTo>
                  <a:pt x="90" y="53"/>
                  <a:pt x="88" y="51"/>
                  <a:pt x="85" y="51"/>
                </a:cubicBezTo>
                <a:cubicBezTo>
                  <a:pt x="85" y="48"/>
                  <a:pt x="86" y="48"/>
                  <a:pt x="88" y="47"/>
                </a:cubicBezTo>
                <a:close/>
                <a:moveTo>
                  <a:pt x="227" y="283"/>
                </a:moveTo>
                <a:lnTo>
                  <a:pt x="252" y="285"/>
                </a:lnTo>
                <a:cubicBezTo>
                  <a:pt x="253" y="286"/>
                  <a:pt x="255" y="286"/>
                  <a:pt x="256" y="287"/>
                </a:cubicBezTo>
                <a:cubicBezTo>
                  <a:pt x="255" y="287"/>
                  <a:pt x="254" y="287"/>
                  <a:pt x="253" y="287"/>
                </a:cubicBezTo>
                <a:cubicBezTo>
                  <a:pt x="252" y="286"/>
                  <a:pt x="252" y="286"/>
                  <a:pt x="252" y="285"/>
                </a:cubicBezTo>
                <a:cubicBezTo>
                  <a:pt x="246" y="284"/>
                  <a:pt x="239" y="284"/>
                  <a:pt x="233" y="284"/>
                </a:cubicBezTo>
                <a:cubicBezTo>
                  <a:pt x="231" y="284"/>
                  <a:pt x="230" y="283"/>
                  <a:pt x="227" y="283"/>
                </a:cubicBezTo>
                <a:lnTo>
                  <a:pt x="227" y="284"/>
                </a:lnTo>
                <a:cubicBezTo>
                  <a:pt x="228" y="284"/>
                  <a:pt x="229" y="284"/>
                  <a:pt x="229" y="286"/>
                </a:cubicBezTo>
                <a:cubicBezTo>
                  <a:pt x="225" y="289"/>
                  <a:pt x="221" y="286"/>
                  <a:pt x="217" y="285"/>
                </a:cubicBezTo>
                <a:cubicBezTo>
                  <a:pt x="214" y="284"/>
                  <a:pt x="211" y="285"/>
                  <a:pt x="209" y="285"/>
                </a:cubicBezTo>
                <a:lnTo>
                  <a:pt x="227" y="283"/>
                </a:lnTo>
                <a:close/>
                <a:moveTo>
                  <a:pt x="240" y="54"/>
                </a:moveTo>
                <a:cubicBezTo>
                  <a:pt x="241" y="53"/>
                  <a:pt x="243" y="52"/>
                  <a:pt x="244" y="51"/>
                </a:cubicBezTo>
                <a:cubicBezTo>
                  <a:pt x="246" y="51"/>
                  <a:pt x="248" y="51"/>
                  <a:pt x="249" y="51"/>
                </a:cubicBezTo>
                <a:cubicBezTo>
                  <a:pt x="247" y="53"/>
                  <a:pt x="243" y="53"/>
                  <a:pt x="241" y="54"/>
                </a:cubicBezTo>
                <a:lnTo>
                  <a:pt x="240" y="54"/>
                </a:lnTo>
                <a:close/>
                <a:moveTo>
                  <a:pt x="263" y="50"/>
                </a:moveTo>
                <a:cubicBezTo>
                  <a:pt x="264" y="51"/>
                  <a:pt x="264" y="51"/>
                  <a:pt x="264" y="51"/>
                </a:cubicBezTo>
                <a:cubicBezTo>
                  <a:pt x="263" y="51"/>
                  <a:pt x="263" y="51"/>
                  <a:pt x="262" y="51"/>
                </a:cubicBezTo>
                <a:cubicBezTo>
                  <a:pt x="261" y="51"/>
                  <a:pt x="260" y="51"/>
                  <a:pt x="260" y="50"/>
                </a:cubicBezTo>
                <a:lnTo>
                  <a:pt x="263" y="50"/>
                </a:lnTo>
                <a:close/>
                <a:moveTo>
                  <a:pt x="277" y="276"/>
                </a:moveTo>
                <a:cubicBezTo>
                  <a:pt x="278" y="276"/>
                  <a:pt x="278" y="277"/>
                  <a:pt x="279" y="277"/>
                </a:cubicBezTo>
                <a:cubicBezTo>
                  <a:pt x="280" y="275"/>
                  <a:pt x="280" y="273"/>
                  <a:pt x="281" y="271"/>
                </a:cubicBezTo>
                <a:cubicBezTo>
                  <a:pt x="280" y="271"/>
                  <a:pt x="279" y="270"/>
                  <a:pt x="278" y="269"/>
                </a:cubicBezTo>
                <a:lnTo>
                  <a:pt x="281" y="258"/>
                </a:lnTo>
                <a:cubicBezTo>
                  <a:pt x="280" y="260"/>
                  <a:pt x="280" y="262"/>
                  <a:pt x="280" y="263"/>
                </a:cubicBezTo>
                <a:cubicBezTo>
                  <a:pt x="281" y="263"/>
                  <a:pt x="281" y="263"/>
                  <a:pt x="281" y="262"/>
                </a:cubicBezTo>
                <a:cubicBezTo>
                  <a:pt x="282" y="262"/>
                  <a:pt x="283" y="262"/>
                  <a:pt x="283" y="261"/>
                </a:cubicBezTo>
                <a:cubicBezTo>
                  <a:pt x="283" y="261"/>
                  <a:pt x="283" y="261"/>
                  <a:pt x="283" y="261"/>
                </a:cubicBezTo>
                <a:lnTo>
                  <a:pt x="283" y="255"/>
                </a:lnTo>
                <a:cubicBezTo>
                  <a:pt x="283" y="255"/>
                  <a:pt x="283" y="255"/>
                  <a:pt x="283" y="255"/>
                </a:cubicBezTo>
                <a:cubicBezTo>
                  <a:pt x="283" y="254"/>
                  <a:pt x="283" y="254"/>
                  <a:pt x="282" y="254"/>
                </a:cubicBezTo>
                <a:lnTo>
                  <a:pt x="282" y="253"/>
                </a:lnTo>
                <a:lnTo>
                  <a:pt x="282" y="254"/>
                </a:lnTo>
                <a:cubicBezTo>
                  <a:pt x="282" y="254"/>
                  <a:pt x="281" y="256"/>
                  <a:pt x="281" y="258"/>
                </a:cubicBezTo>
                <a:lnTo>
                  <a:pt x="284" y="242"/>
                </a:lnTo>
                <a:cubicBezTo>
                  <a:pt x="285" y="247"/>
                  <a:pt x="284" y="251"/>
                  <a:pt x="283" y="255"/>
                </a:cubicBezTo>
                <a:cubicBezTo>
                  <a:pt x="284" y="256"/>
                  <a:pt x="284" y="259"/>
                  <a:pt x="283" y="261"/>
                </a:cubicBezTo>
                <a:lnTo>
                  <a:pt x="283" y="265"/>
                </a:lnTo>
                <a:cubicBezTo>
                  <a:pt x="283" y="267"/>
                  <a:pt x="282" y="269"/>
                  <a:pt x="281" y="271"/>
                </a:cubicBezTo>
                <a:cubicBezTo>
                  <a:pt x="282" y="273"/>
                  <a:pt x="283" y="274"/>
                  <a:pt x="284" y="274"/>
                </a:cubicBezTo>
                <a:cubicBezTo>
                  <a:pt x="283" y="276"/>
                  <a:pt x="282" y="276"/>
                  <a:pt x="280" y="277"/>
                </a:cubicBezTo>
                <a:cubicBezTo>
                  <a:pt x="280" y="277"/>
                  <a:pt x="279" y="277"/>
                  <a:pt x="279" y="277"/>
                </a:cubicBezTo>
                <a:cubicBezTo>
                  <a:pt x="278" y="279"/>
                  <a:pt x="277" y="281"/>
                  <a:pt x="276" y="282"/>
                </a:cubicBezTo>
                <a:cubicBezTo>
                  <a:pt x="277" y="279"/>
                  <a:pt x="277" y="276"/>
                  <a:pt x="277" y="276"/>
                </a:cubicBezTo>
                <a:close/>
                <a:moveTo>
                  <a:pt x="283" y="193"/>
                </a:moveTo>
                <a:cubicBezTo>
                  <a:pt x="285" y="193"/>
                  <a:pt x="289" y="198"/>
                  <a:pt x="287" y="200"/>
                </a:cubicBezTo>
                <a:cubicBezTo>
                  <a:pt x="287" y="202"/>
                  <a:pt x="285" y="202"/>
                  <a:pt x="283" y="203"/>
                </a:cubicBezTo>
                <a:cubicBezTo>
                  <a:pt x="283" y="202"/>
                  <a:pt x="282" y="202"/>
                  <a:pt x="281" y="202"/>
                </a:cubicBezTo>
                <a:cubicBezTo>
                  <a:pt x="282" y="198"/>
                  <a:pt x="283" y="196"/>
                  <a:pt x="283" y="193"/>
                </a:cubicBezTo>
                <a:close/>
                <a:moveTo>
                  <a:pt x="66" y="56"/>
                </a:moveTo>
                <a:cubicBezTo>
                  <a:pt x="63" y="57"/>
                  <a:pt x="61" y="60"/>
                  <a:pt x="59" y="62"/>
                </a:cubicBezTo>
                <a:cubicBezTo>
                  <a:pt x="58" y="62"/>
                  <a:pt x="58" y="62"/>
                  <a:pt x="58" y="61"/>
                </a:cubicBezTo>
                <a:cubicBezTo>
                  <a:pt x="57" y="61"/>
                  <a:pt x="57" y="61"/>
                  <a:pt x="57" y="60"/>
                </a:cubicBezTo>
                <a:cubicBezTo>
                  <a:pt x="57" y="57"/>
                  <a:pt x="57" y="55"/>
                  <a:pt x="58" y="54"/>
                </a:cubicBezTo>
                <a:cubicBezTo>
                  <a:pt x="62" y="54"/>
                  <a:pt x="63" y="55"/>
                  <a:pt x="66" y="55"/>
                </a:cubicBezTo>
                <a:lnTo>
                  <a:pt x="66" y="56"/>
                </a:lnTo>
                <a:close/>
                <a:moveTo>
                  <a:pt x="64" y="43"/>
                </a:moveTo>
                <a:cubicBezTo>
                  <a:pt x="63" y="44"/>
                  <a:pt x="62" y="45"/>
                  <a:pt x="61" y="46"/>
                </a:cubicBezTo>
                <a:cubicBezTo>
                  <a:pt x="58" y="47"/>
                  <a:pt x="56" y="48"/>
                  <a:pt x="54" y="49"/>
                </a:cubicBezTo>
                <a:cubicBezTo>
                  <a:pt x="52" y="50"/>
                  <a:pt x="52" y="52"/>
                  <a:pt x="50" y="53"/>
                </a:cubicBezTo>
                <a:cubicBezTo>
                  <a:pt x="49" y="54"/>
                  <a:pt x="48" y="54"/>
                  <a:pt x="47" y="54"/>
                </a:cubicBezTo>
                <a:cubicBezTo>
                  <a:pt x="46" y="60"/>
                  <a:pt x="50" y="63"/>
                  <a:pt x="51" y="67"/>
                </a:cubicBezTo>
                <a:cubicBezTo>
                  <a:pt x="52" y="71"/>
                  <a:pt x="49" y="73"/>
                  <a:pt x="48" y="75"/>
                </a:cubicBezTo>
                <a:cubicBezTo>
                  <a:pt x="47" y="76"/>
                  <a:pt x="47" y="79"/>
                  <a:pt x="47" y="81"/>
                </a:cubicBezTo>
                <a:cubicBezTo>
                  <a:pt x="47" y="81"/>
                  <a:pt x="48" y="81"/>
                  <a:pt x="48" y="81"/>
                </a:cubicBezTo>
                <a:lnTo>
                  <a:pt x="48" y="85"/>
                </a:lnTo>
                <a:cubicBezTo>
                  <a:pt x="48" y="84"/>
                  <a:pt x="47" y="83"/>
                  <a:pt x="47" y="81"/>
                </a:cubicBezTo>
                <a:cubicBezTo>
                  <a:pt x="47" y="82"/>
                  <a:pt x="47" y="82"/>
                  <a:pt x="46" y="82"/>
                </a:cubicBezTo>
                <a:cubicBezTo>
                  <a:pt x="44" y="83"/>
                  <a:pt x="41" y="86"/>
                  <a:pt x="40" y="88"/>
                </a:cubicBezTo>
                <a:cubicBezTo>
                  <a:pt x="39" y="90"/>
                  <a:pt x="39" y="92"/>
                  <a:pt x="38" y="94"/>
                </a:cubicBezTo>
                <a:cubicBezTo>
                  <a:pt x="39" y="98"/>
                  <a:pt x="42" y="102"/>
                  <a:pt x="47" y="104"/>
                </a:cubicBezTo>
                <a:lnTo>
                  <a:pt x="47" y="108"/>
                </a:lnTo>
                <a:cubicBezTo>
                  <a:pt x="46" y="110"/>
                  <a:pt x="46" y="111"/>
                  <a:pt x="46" y="113"/>
                </a:cubicBezTo>
                <a:lnTo>
                  <a:pt x="49" y="129"/>
                </a:lnTo>
                <a:cubicBezTo>
                  <a:pt x="49" y="129"/>
                  <a:pt x="49" y="129"/>
                  <a:pt x="49" y="130"/>
                </a:cubicBezTo>
                <a:lnTo>
                  <a:pt x="50" y="140"/>
                </a:lnTo>
                <a:cubicBezTo>
                  <a:pt x="50" y="140"/>
                  <a:pt x="50" y="140"/>
                  <a:pt x="50" y="141"/>
                </a:cubicBezTo>
                <a:cubicBezTo>
                  <a:pt x="49" y="144"/>
                  <a:pt x="50" y="148"/>
                  <a:pt x="49" y="151"/>
                </a:cubicBezTo>
                <a:cubicBezTo>
                  <a:pt x="48" y="153"/>
                  <a:pt x="47" y="155"/>
                  <a:pt x="46" y="157"/>
                </a:cubicBezTo>
                <a:cubicBezTo>
                  <a:pt x="45" y="160"/>
                  <a:pt x="46" y="162"/>
                  <a:pt x="44" y="163"/>
                </a:cubicBezTo>
                <a:cubicBezTo>
                  <a:pt x="44" y="165"/>
                  <a:pt x="47" y="169"/>
                  <a:pt x="48" y="170"/>
                </a:cubicBezTo>
                <a:cubicBezTo>
                  <a:pt x="48" y="172"/>
                  <a:pt x="47" y="173"/>
                  <a:pt x="46" y="175"/>
                </a:cubicBezTo>
                <a:cubicBezTo>
                  <a:pt x="46" y="177"/>
                  <a:pt x="46" y="180"/>
                  <a:pt x="46" y="182"/>
                </a:cubicBezTo>
                <a:lnTo>
                  <a:pt x="46" y="188"/>
                </a:lnTo>
                <a:cubicBezTo>
                  <a:pt x="46" y="193"/>
                  <a:pt x="46" y="198"/>
                  <a:pt x="46" y="202"/>
                </a:cubicBezTo>
                <a:lnTo>
                  <a:pt x="45" y="212"/>
                </a:lnTo>
                <a:lnTo>
                  <a:pt x="46" y="224"/>
                </a:lnTo>
                <a:cubicBezTo>
                  <a:pt x="46" y="223"/>
                  <a:pt x="45" y="223"/>
                  <a:pt x="44" y="222"/>
                </a:cubicBezTo>
                <a:cubicBezTo>
                  <a:pt x="43" y="222"/>
                  <a:pt x="43" y="222"/>
                  <a:pt x="43" y="223"/>
                </a:cubicBezTo>
                <a:cubicBezTo>
                  <a:pt x="41" y="224"/>
                  <a:pt x="43" y="226"/>
                  <a:pt x="43" y="228"/>
                </a:cubicBezTo>
                <a:cubicBezTo>
                  <a:pt x="44" y="229"/>
                  <a:pt x="43" y="231"/>
                  <a:pt x="44" y="232"/>
                </a:cubicBezTo>
                <a:cubicBezTo>
                  <a:pt x="44" y="233"/>
                  <a:pt x="44" y="232"/>
                  <a:pt x="45" y="233"/>
                </a:cubicBezTo>
                <a:cubicBezTo>
                  <a:pt x="45" y="233"/>
                  <a:pt x="46" y="232"/>
                  <a:pt x="47" y="232"/>
                </a:cubicBezTo>
                <a:lnTo>
                  <a:pt x="47" y="236"/>
                </a:lnTo>
                <a:cubicBezTo>
                  <a:pt x="46" y="246"/>
                  <a:pt x="43" y="255"/>
                  <a:pt x="44" y="265"/>
                </a:cubicBezTo>
                <a:cubicBezTo>
                  <a:pt x="44" y="266"/>
                  <a:pt x="44" y="267"/>
                  <a:pt x="43" y="268"/>
                </a:cubicBezTo>
                <a:cubicBezTo>
                  <a:pt x="45" y="267"/>
                  <a:pt x="47" y="265"/>
                  <a:pt x="49" y="264"/>
                </a:cubicBezTo>
                <a:lnTo>
                  <a:pt x="48" y="275"/>
                </a:lnTo>
                <a:cubicBezTo>
                  <a:pt x="48" y="274"/>
                  <a:pt x="47" y="273"/>
                  <a:pt x="45" y="273"/>
                </a:cubicBezTo>
                <a:cubicBezTo>
                  <a:pt x="45" y="273"/>
                  <a:pt x="45" y="273"/>
                  <a:pt x="44" y="273"/>
                </a:cubicBezTo>
                <a:cubicBezTo>
                  <a:pt x="44" y="273"/>
                  <a:pt x="44" y="273"/>
                  <a:pt x="43" y="272"/>
                </a:cubicBezTo>
                <a:cubicBezTo>
                  <a:pt x="42" y="271"/>
                  <a:pt x="42" y="269"/>
                  <a:pt x="43" y="268"/>
                </a:cubicBezTo>
                <a:cubicBezTo>
                  <a:pt x="42" y="269"/>
                  <a:pt x="41" y="270"/>
                  <a:pt x="41" y="271"/>
                </a:cubicBezTo>
                <a:cubicBezTo>
                  <a:pt x="37" y="277"/>
                  <a:pt x="39" y="281"/>
                  <a:pt x="43" y="284"/>
                </a:cubicBezTo>
                <a:cubicBezTo>
                  <a:pt x="43" y="283"/>
                  <a:pt x="43" y="283"/>
                  <a:pt x="43" y="281"/>
                </a:cubicBezTo>
                <a:lnTo>
                  <a:pt x="45" y="281"/>
                </a:lnTo>
                <a:cubicBezTo>
                  <a:pt x="45" y="283"/>
                  <a:pt x="47" y="283"/>
                  <a:pt x="48" y="284"/>
                </a:cubicBezTo>
                <a:cubicBezTo>
                  <a:pt x="49" y="285"/>
                  <a:pt x="49" y="286"/>
                  <a:pt x="49" y="287"/>
                </a:cubicBezTo>
                <a:cubicBezTo>
                  <a:pt x="50" y="287"/>
                  <a:pt x="50" y="288"/>
                  <a:pt x="51" y="288"/>
                </a:cubicBezTo>
                <a:cubicBezTo>
                  <a:pt x="55" y="288"/>
                  <a:pt x="59" y="288"/>
                  <a:pt x="64" y="288"/>
                </a:cubicBezTo>
                <a:cubicBezTo>
                  <a:pt x="65" y="288"/>
                  <a:pt x="65" y="288"/>
                  <a:pt x="65" y="287"/>
                </a:cubicBezTo>
                <a:cubicBezTo>
                  <a:pt x="63" y="287"/>
                  <a:pt x="61" y="286"/>
                  <a:pt x="59" y="285"/>
                </a:cubicBezTo>
                <a:lnTo>
                  <a:pt x="68" y="285"/>
                </a:lnTo>
                <a:cubicBezTo>
                  <a:pt x="67" y="286"/>
                  <a:pt x="66" y="287"/>
                  <a:pt x="65" y="287"/>
                </a:cubicBezTo>
                <a:cubicBezTo>
                  <a:pt x="65" y="287"/>
                  <a:pt x="65" y="287"/>
                  <a:pt x="65" y="288"/>
                </a:cubicBezTo>
                <a:lnTo>
                  <a:pt x="64" y="288"/>
                </a:lnTo>
                <a:cubicBezTo>
                  <a:pt x="64" y="288"/>
                  <a:pt x="64" y="288"/>
                  <a:pt x="64" y="288"/>
                </a:cubicBezTo>
                <a:cubicBezTo>
                  <a:pt x="59" y="290"/>
                  <a:pt x="52" y="289"/>
                  <a:pt x="46" y="289"/>
                </a:cubicBezTo>
                <a:cubicBezTo>
                  <a:pt x="45" y="287"/>
                  <a:pt x="44" y="286"/>
                  <a:pt x="43" y="284"/>
                </a:cubicBezTo>
                <a:cubicBezTo>
                  <a:pt x="42" y="287"/>
                  <a:pt x="43" y="287"/>
                  <a:pt x="44" y="291"/>
                </a:cubicBezTo>
                <a:cubicBezTo>
                  <a:pt x="45" y="291"/>
                  <a:pt x="46" y="291"/>
                  <a:pt x="47" y="292"/>
                </a:cubicBezTo>
                <a:cubicBezTo>
                  <a:pt x="50" y="292"/>
                  <a:pt x="53" y="291"/>
                  <a:pt x="54" y="291"/>
                </a:cubicBezTo>
                <a:cubicBezTo>
                  <a:pt x="57" y="291"/>
                  <a:pt x="59" y="291"/>
                  <a:pt x="61" y="291"/>
                </a:cubicBezTo>
                <a:cubicBezTo>
                  <a:pt x="65" y="292"/>
                  <a:pt x="70" y="291"/>
                  <a:pt x="72" y="290"/>
                </a:cubicBezTo>
                <a:cubicBezTo>
                  <a:pt x="75" y="289"/>
                  <a:pt x="77" y="291"/>
                  <a:pt x="79" y="291"/>
                </a:cubicBezTo>
                <a:cubicBezTo>
                  <a:pt x="82" y="290"/>
                  <a:pt x="85" y="289"/>
                  <a:pt x="88" y="289"/>
                </a:cubicBezTo>
                <a:cubicBezTo>
                  <a:pt x="93" y="287"/>
                  <a:pt x="97" y="290"/>
                  <a:pt x="100" y="291"/>
                </a:cubicBezTo>
                <a:cubicBezTo>
                  <a:pt x="102" y="291"/>
                  <a:pt x="105" y="291"/>
                  <a:pt x="107" y="291"/>
                </a:cubicBezTo>
                <a:cubicBezTo>
                  <a:pt x="111" y="292"/>
                  <a:pt x="115" y="290"/>
                  <a:pt x="117" y="290"/>
                </a:cubicBezTo>
                <a:cubicBezTo>
                  <a:pt x="124" y="290"/>
                  <a:pt x="131" y="290"/>
                  <a:pt x="138" y="290"/>
                </a:cubicBezTo>
                <a:cubicBezTo>
                  <a:pt x="149" y="290"/>
                  <a:pt x="163" y="291"/>
                  <a:pt x="172" y="289"/>
                </a:cubicBezTo>
                <a:cubicBezTo>
                  <a:pt x="176" y="288"/>
                  <a:pt x="180" y="289"/>
                  <a:pt x="182" y="287"/>
                </a:cubicBezTo>
                <a:cubicBezTo>
                  <a:pt x="186" y="287"/>
                  <a:pt x="187" y="290"/>
                  <a:pt x="189" y="291"/>
                </a:cubicBezTo>
                <a:cubicBezTo>
                  <a:pt x="191" y="291"/>
                  <a:pt x="193" y="291"/>
                  <a:pt x="195" y="290"/>
                </a:cubicBezTo>
                <a:cubicBezTo>
                  <a:pt x="194" y="290"/>
                  <a:pt x="193" y="290"/>
                  <a:pt x="192" y="289"/>
                </a:cubicBezTo>
                <a:cubicBezTo>
                  <a:pt x="191" y="289"/>
                  <a:pt x="189" y="288"/>
                  <a:pt x="188" y="287"/>
                </a:cubicBezTo>
                <a:lnTo>
                  <a:pt x="201" y="286"/>
                </a:lnTo>
                <a:cubicBezTo>
                  <a:pt x="201" y="286"/>
                  <a:pt x="201" y="286"/>
                  <a:pt x="201" y="287"/>
                </a:cubicBezTo>
                <a:cubicBezTo>
                  <a:pt x="200" y="287"/>
                  <a:pt x="198" y="289"/>
                  <a:pt x="195" y="290"/>
                </a:cubicBezTo>
                <a:cubicBezTo>
                  <a:pt x="200" y="291"/>
                  <a:pt x="205" y="290"/>
                  <a:pt x="211" y="291"/>
                </a:cubicBezTo>
                <a:cubicBezTo>
                  <a:pt x="215" y="292"/>
                  <a:pt x="222" y="292"/>
                  <a:pt x="227" y="293"/>
                </a:cubicBezTo>
                <a:lnTo>
                  <a:pt x="242" y="293"/>
                </a:lnTo>
                <a:cubicBezTo>
                  <a:pt x="249" y="295"/>
                  <a:pt x="257" y="295"/>
                  <a:pt x="264" y="293"/>
                </a:cubicBezTo>
                <a:cubicBezTo>
                  <a:pt x="265" y="292"/>
                  <a:pt x="267" y="291"/>
                  <a:pt x="268" y="290"/>
                </a:cubicBezTo>
                <a:cubicBezTo>
                  <a:pt x="268" y="290"/>
                  <a:pt x="268" y="290"/>
                  <a:pt x="268" y="290"/>
                </a:cubicBezTo>
                <a:cubicBezTo>
                  <a:pt x="269" y="290"/>
                  <a:pt x="270" y="291"/>
                  <a:pt x="270" y="291"/>
                </a:cubicBezTo>
                <a:cubicBezTo>
                  <a:pt x="274" y="291"/>
                  <a:pt x="274" y="289"/>
                  <a:pt x="276" y="288"/>
                </a:cubicBezTo>
                <a:cubicBezTo>
                  <a:pt x="278" y="287"/>
                  <a:pt x="281" y="288"/>
                  <a:pt x="283" y="288"/>
                </a:cubicBezTo>
                <a:cubicBezTo>
                  <a:pt x="286" y="287"/>
                  <a:pt x="288" y="283"/>
                  <a:pt x="290" y="281"/>
                </a:cubicBezTo>
                <a:cubicBezTo>
                  <a:pt x="290" y="277"/>
                  <a:pt x="288" y="274"/>
                  <a:pt x="285" y="273"/>
                </a:cubicBezTo>
                <a:cubicBezTo>
                  <a:pt x="286" y="270"/>
                  <a:pt x="288" y="267"/>
                  <a:pt x="289" y="264"/>
                </a:cubicBezTo>
                <a:cubicBezTo>
                  <a:pt x="290" y="259"/>
                  <a:pt x="288" y="256"/>
                  <a:pt x="289" y="252"/>
                </a:cubicBezTo>
                <a:cubicBezTo>
                  <a:pt x="290" y="248"/>
                  <a:pt x="292" y="245"/>
                  <a:pt x="293" y="242"/>
                </a:cubicBezTo>
                <a:cubicBezTo>
                  <a:pt x="294" y="239"/>
                  <a:pt x="293" y="230"/>
                  <a:pt x="292" y="228"/>
                </a:cubicBezTo>
                <a:cubicBezTo>
                  <a:pt x="291" y="226"/>
                  <a:pt x="289" y="224"/>
                  <a:pt x="290" y="221"/>
                </a:cubicBezTo>
                <a:cubicBezTo>
                  <a:pt x="291" y="217"/>
                  <a:pt x="293" y="214"/>
                  <a:pt x="294" y="210"/>
                </a:cubicBezTo>
                <a:cubicBezTo>
                  <a:pt x="294" y="206"/>
                  <a:pt x="294" y="201"/>
                  <a:pt x="294" y="196"/>
                </a:cubicBezTo>
                <a:cubicBezTo>
                  <a:pt x="294" y="195"/>
                  <a:pt x="295" y="194"/>
                  <a:pt x="295" y="193"/>
                </a:cubicBezTo>
                <a:cubicBezTo>
                  <a:pt x="294" y="192"/>
                  <a:pt x="292" y="190"/>
                  <a:pt x="291" y="189"/>
                </a:cubicBezTo>
                <a:cubicBezTo>
                  <a:pt x="291" y="184"/>
                  <a:pt x="293" y="183"/>
                  <a:pt x="296" y="182"/>
                </a:cubicBezTo>
                <a:cubicBezTo>
                  <a:pt x="296" y="180"/>
                  <a:pt x="295" y="178"/>
                  <a:pt x="296" y="176"/>
                </a:cubicBezTo>
                <a:cubicBezTo>
                  <a:pt x="296" y="173"/>
                  <a:pt x="298" y="170"/>
                  <a:pt x="297" y="166"/>
                </a:cubicBezTo>
                <a:cubicBezTo>
                  <a:pt x="297" y="163"/>
                  <a:pt x="294" y="160"/>
                  <a:pt x="293" y="156"/>
                </a:cubicBezTo>
                <a:cubicBezTo>
                  <a:pt x="293" y="154"/>
                  <a:pt x="293" y="152"/>
                  <a:pt x="293" y="150"/>
                </a:cubicBezTo>
                <a:cubicBezTo>
                  <a:pt x="293" y="149"/>
                  <a:pt x="292" y="147"/>
                  <a:pt x="292" y="145"/>
                </a:cubicBezTo>
                <a:cubicBezTo>
                  <a:pt x="292" y="142"/>
                  <a:pt x="292" y="138"/>
                  <a:pt x="292" y="135"/>
                </a:cubicBezTo>
                <a:cubicBezTo>
                  <a:pt x="292" y="134"/>
                  <a:pt x="291" y="133"/>
                  <a:pt x="290" y="132"/>
                </a:cubicBezTo>
                <a:cubicBezTo>
                  <a:pt x="290" y="130"/>
                  <a:pt x="291" y="127"/>
                  <a:pt x="292" y="126"/>
                </a:cubicBezTo>
                <a:cubicBezTo>
                  <a:pt x="293" y="122"/>
                  <a:pt x="293" y="118"/>
                  <a:pt x="294" y="114"/>
                </a:cubicBezTo>
                <a:lnTo>
                  <a:pt x="294" y="109"/>
                </a:lnTo>
                <a:cubicBezTo>
                  <a:pt x="294" y="101"/>
                  <a:pt x="293" y="96"/>
                  <a:pt x="292" y="90"/>
                </a:cubicBezTo>
                <a:cubicBezTo>
                  <a:pt x="291" y="86"/>
                  <a:pt x="294" y="80"/>
                  <a:pt x="293" y="76"/>
                </a:cubicBezTo>
                <a:cubicBezTo>
                  <a:pt x="292" y="74"/>
                  <a:pt x="291" y="69"/>
                  <a:pt x="290" y="67"/>
                </a:cubicBezTo>
                <a:cubicBezTo>
                  <a:pt x="289" y="66"/>
                  <a:pt x="287" y="64"/>
                  <a:pt x="286" y="63"/>
                </a:cubicBezTo>
                <a:cubicBezTo>
                  <a:pt x="284" y="63"/>
                  <a:pt x="283" y="63"/>
                  <a:pt x="282" y="63"/>
                </a:cubicBezTo>
                <a:cubicBezTo>
                  <a:pt x="280" y="61"/>
                  <a:pt x="278" y="58"/>
                  <a:pt x="275" y="57"/>
                </a:cubicBezTo>
                <a:cubicBezTo>
                  <a:pt x="275" y="55"/>
                  <a:pt x="275" y="55"/>
                  <a:pt x="276" y="54"/>
                </a:cubicBezTo>
                <a:cubicBezTo>
                  <a:pt x="276" y="53"/>
                  <a:pt x="277" y="53"/>
                  <a:pt x="278" y="52"/>
                </a:cubicBezTo>
                <a:cubicBezTo>
                  <a:pt x="284" y="52"/>
                  <a:pt x="281" y="59"/>
                  <a:pt x="286" y="61"/>
                </a:cubicBezTo>
                <a:cubicBezTo>
                  <a:pt x="288" y="59"/>
                  <a:pt x="294" y="51"/>
                  <a:pt x="291" y="47"/>
                </a:cubicBezTo>
                <a:cubicBezTo>
                  <a:pt x="290" y="44"/>
                  <a:pt x="286" y="45"/>
                  <a:pt x="283" y="44"/>
                </a:cubicBezTo>
                <a:cubicBezTo>
                  <a:pt x="282" y="44"/>
                  <a:pt x="281" y="44"/>
                  <a:pt x="280" y="44"/>
                </a:cubicBezTo>
                <a:cubicBezTo>
                  <a:pt x="278" y="44"/>
                  <a:pt x="277" y="48"/>
                  <a:pt x="273" y="47"/>
                </a:cubicBezTo>
                <a:cubicBezTo>
                  <a:pt x="268" y="46"/>
                  <a:pt x="265" y="42"/>
                  <a:pt x="261" y="41"/>
                </a:cubicBezTo>
                <a:cubicBezTo>
                  <a:pt x="258" y="41"/>
                  <a:pt x="256" y="43"/>
                  <a:pt x="254" y="43"/>
                </a:cubicBezTo>
                <a:cubicBezTo>
                  <a:pt x="250" y="44"/>
                  <a:pt x="246" y="41"/>
                  <a:pt x="244" y="40"/>
                </a:cubicBezTo>
                <a:cubicBezTo>
                  <a:pt x="240" y="40"/>
                  <a:pt x="239" y="43"/>
                  <a:pt x="236" y="44"/>
                </a:cubicBezTo>
                <a:cubicBezTo>
                  <a:pt x="232" y="46"/>
                  <a:pt x="227" y="47"/>
                  <a:pt x="223" y="48"/>
                </a:cubicBezTo>
                <a:cubicBezTo>
                  <a:pt x="216" y="49"/>
                  <a:pt x="215" y="44"/>
                  <a:pt x="211" y="43"/>
                </a:cubicBezTo>
                <a:cubicBezTo>
                  <a:pt x="207" y="42"/>
                  <a:pt x="204" y="44"/>
                  <a:pt x="200" y="43"/>
                </a:cubicBezTo>
                <a:cubicBezTo>
                  <a:pt x="199" y="43"/>
                  <a:pt x="197" y="42"/>
                  <a:pt x="196" y="42"/>
                </a:cubicBezTo>
                <a:cubicBezTo>
                  <a:pt x="189" y="40"/>
                  <a:pt x="186" y="46"/>
                  <a:pt x="181" y="47"/>
                </a:cubicBezTo>
                <a:cubicBezTo>
                  <a:pt x="177" y="48"/>
                  <a:pt x="173" y="47"/>
                  <a:pt x="170" y="46"/>
                </a:cubicBezTo>
                <a:cubicBezTo>
                  <a:pt x="168" y="46"/>
                  <a:pt x="166" y="47"/>
                  <a:pt x="164" y="47"/>
                </a:cubicBezTo>
                <a:cubicBezTo>
                  <a:pt x="164" y="48"/>
                  <a:pt x="165" y="48"/>
                  <a:pt x="165" y="49"/>
                </a:cubicBezTo>
                <a:cubicBezTo>
                  <a:pt x="159" y="47"/>
                  <a:pt x="154" y="47"/>
                  <a:pt x="149" y="46"/>
                </a:cubicBezTo>
                <a:cubicBezTo>
                  <a:pt x="151" y="46"/>
                  <a:pt x="154" y="45"/>
                  <a:pt x="156" y="46"/>
                </a:cubicBezTo>
                <a:cubicBezTo>
                  <a:pt x="158" y="46"/>
                  <a:pt x="160" y="48"/>
                  <a:pt x="162" y="48"/>
                </a:cubicBezTo>
                <a:cubicBezTo>
                  <a:pt x="163" y="48"/>
                  <a:pt x="163" y="47"/>
                  <a:pt x="164" y="47"/>
                </a:cubicBezTo>
                <a:cubicBezTo>
                  <a:pt x="162" y="45"/>
                  <a:pt x="160" y="42"/>
                  <a:pt x="153" y="42"/>
                </a:cubicBezTo>
                <a:cubicBezTo>
                  <a:pt x="151" y="43"/>
                  <a:pt x="148" y="43"/>
                  <a:pt x="146" y="45"/>
                </a:cubicBezTo>
                <a:cubicBezTo>
                  <a:pt x="145" y="45"/>
                  <a:pt x="144" y="46"/>
                  <a:pt x="143" y="47"/>
                </a:cubicBezTo>
                <a:cubicBezTo>
                  <a:pt x="140" y="47"/>
                  <a:pt x="138" y="47"/>
                  <a:pt x="138" y="47"/>
                </a:cubicBezTo>
                <a:lnTo>
                  <a:pt x="137" y="48"/>
                </a:lnTo>
                <a:cubicBezTo>
                  <a:pt x="133" y="48"/>
                  <a:pt x="129" y="47"/>
                  <a:pt x="127" y="47"/>
                </a:cubicBezTo>
                <a:cubicBezTo>
                  <a:pt x="126" y="46"/>
                  <a:pt x="126" y="45"/>
                  <a:pt x="125" y="43"/>
                </a:cubicBezTo>
                <a:cubicBezTo>
                  <a:pt x="124" y="42"/>
                  <a:pt x="123" y="42"/>
                  <a:pt x="122" y="41"/>
                </a:cubicBezTo>
                <a:cubicBezTo>
                  <a:pt x="119" y="41"/>
                  <a:pt x="116" y="43"/>
                  <a:pt x="113" y="44"/>
                </a:cubicBezTo>
                <a:cubicBezTo>
                  <a:pt x="111" y="45"/>
                  <a:pt x="109" y="44"/>
                  <a:pt x="106" y="45"/>
                </a:cubicBezTo>
                <a:cubicBezTo>
                  <a:pt x="104" y="46"/>
                  <a:pt x="100" y="48"/>
                  <a:pt x="96" y="46"/>
                </a:cubicBezTo>
                <a:cubicBezTo>
                  <a:pt x="94" y="46"/>
                  <a:pt x="92" y="45"/>
                  <a:pt x="90" y="44"/>
                </a:cubicBezTo>
                <a:cubicBezTo>
                  <a:pt x="89" y="44"/>
                  <a:pt x="88" y="45"/>
                  <a:pt x="88" y="45"/>
                </a:cubicBezTo>
                <a:cubicBezTo>
                  <a:pt x="87" y="45"/>
                  <a:pt x="85" y="44"/>
                  <a:pt x="84" y="44"/>
                </a:cubicBezTo>
                <a:cubicBezTo>
                  <a:pt x="81" y="43"/>
                  <a:pt x="77" y="41"/>
                  <a:pt x="74" y="42"/>
                </a:cubicBezTo>
                <a:cubicBezTo>
                  <a:pt x="72" y="42"/>
                  <a:pt x="70" y="43"/>
                  <a:pt x="68" y="44"/>
                </a:cubicBezTo>
                <a:cubicBezTo>
                  <a:pt x="66" y="44"/>
                  <a:pt x="65" y="43"/>
                  <a:pt x="64" y="43"/>
                </a:cubicBezTo>
                <a:close/>
                <a:moveTo>
                  <a:pt x="9" y="181"/>
                </a:moveTo>
                <a:cubicBezTo>
                  <a:pt x="11" y="181"/>
                  <a:pt x="11" y="180"/>
                  <a:pt x="12" y="179"/>
                </a:cubicBezTo>
                <a:cubicBezTo>
                  <a:pt x="12" y="177"/>
                  <a:pt x="12" y="177"/>
                  <a:pt x="12" y="176"/>
                </a:cubicBezTo>
                <a:cubicBezTo>
                  <a:pt x="11" y="176"/>
                  <a:pt x="10" y="176"/>
                  <a:pt x="10" y="175"/>
                </a:cubicBezTo>
                <a:cubicBezTo>
                  <a:pt x="10" y="176"/>
                  <a:pt x="9" y="176"/>
                  <a:pt x="9" y="176"/>
                </a:cubicBezTo>
                <a:cubicBezTo>
                  <a:pt x="9" y="177"/>
                  <a:pt x="8" y="179"/>
                  <a:pt x="9" y="180"/>
                </a:cubicBezTo>
                <a:cubicBezTo>
                  <a:pt x="9" y="180"/>
                  <a:pt x="9" y="181"/>
                  <a:pt x="9" y="181"/>
                </a:cubicBezTo>
                <a:close/>
                <a:moveTo>
                  <a:pt x="15" y="193"/>
                </a:moveTo>
                <a:cubicBezTo>
                  <a:pt x="17" y="193"/>
                  <a:pt x="18" y="194"/>
                  <a:pt x="19" y="193"/>
                </a:cubicBezTo>
                <a:lnTo>
                  <a:pt x="20" y="193"/>
                </a:lnTo>
                <a:cubicBezTo>
                  <a:pt x="20" y="192"/>
                  <a:pt x="20" y="192"/>
                  <a:pt x="20" y="192"/>
                </a:cubicBezTo>
                <a:cubicBezTo>
                  <a:pt x="19" y="191"/>
                  <a:pt x="19" y="191"/>
                  <a:pt x="19" y="191"/>
                </a:cubicBezTo>
                <a:cubicBezTo>
                  <a:pt x="15" y="190"/>
                  <a:pt x="11" y="190"/>
                  <a:pt x="8" y="189"/>
                </a:cubicBezTo>
                <a:cubicBezTo>
                  <a:pt x="8" y="189"/>
                  <a:pt x="8" y="189"/>
                  <a:pt x="8" y="190"/>
                </a:cubicBezTo>
                <a:cubicBezTo>
                  <a:pt x="7" y="190"/>
                  <a:pt x="7" y="191"/>
                  <a:pt x="7" y="192"/>
                </a:cubicBezTo>
                <a:cubicBezTo>
                  <a:pt x="7" y="192"/>
                  <a:pt x="8" y="193"/>
                  <a:pt x="8" y="194"/>
                </a:cubicBezTo>
                <a:cubicBezTo>
                  <a:pt x="12" y="195"/>
                  <a:pt x="12" y="194"/>
                  <a:pt x="15" y="193"/>
                </a:cubicBezTo>
                <a:close/>
                <a:moveTo>
                  <a:pt x="9" y="213"/>
                </a:moveTo>
                <a:cubicBezTo>
                  <a:pt x="9" y="212"/>
                  <a:pt x="9" y="212"/>
                  <a:pt x="8" y="211"/>
                </a:cubicBezTo>
                <a:cubicBezTo>
                  <a:pt x="8" y="211"/>
                  <a:pt x="8" y="211"/>
                  <a:pt x="8" y="210"/>
                </a:cubicBezTo>
                <a:lnTo>
                  <a:pt x="6" y="210"/>
                </a:lnTo>
                <a:cubicBezTo>
                  <a:pt x="6" y="211"/>
                  <a:pt x="5" y="212"/>
                  <a:pt x="5" y="212"/>
                </a:cubicBezTo>
                <a:cubicBezTo>
                  <a:pt x="5" y="214"/>
                  <a:pt x="5" y="214"/>
                  <a:pt x="6" y="215"/>
                </a:cubicBezTo>
                <a:cubicBezTo>
                  <a:pt x="8" y="215"/>
                  <a:pt x="8" y="214"/>
                  <a:pt x="9" y="213"/>
                </a:cubicBezTo>
                <a:close/>
                <a:moveTo>
                  <a:pt x="163" y="86"/>
                </a:moveTo>
                <a:cubicBezTo>
                  <a:pt x="167" y="82"/>
                  <a:pt x="171" y="80"/>
                  <a:pt x="175" y="80"/>
                </a:cubicBezTo>
                <a:cubicBezTo>
                  <a:pt x="179" y="80"/>
                  <a:pt x="183" y="82"/>
                  <a:pt x="187" y="86"/>
                </a:cubicBezTo>
                <a:lnTo>
                  <a:pt x="237" y="86"/>
                </a:lnTo>
                <a:cubicBezTo>
                  <a:pt x="251" y="86"/>
                  <a:pt x="261" y="89"/>
                  <a:pt x="267" y="96"/>
                </a:cubicBezTo>
                <a:cubicBezTo>
                  <a:pt x="273" y="102"/>
                  <a:pt x="277" y="112"/>
                  <a:pt x="277" y="126"/>
                </a:cubicBezTo>
                <a:lnTo>
                  <a:pt x="277" y="270"/>
                </a:lnTo>
                <a:cubicBezTo>
                  <a:pt x="277" y="274"/>
                  <a:pt x="274" y="276"/>
                  <a:pt x="269" y="276"/>
                </a:cubicBezTo>
                <a:cubicBezTo>
                  <a:pt x="263" y="276"/>
                  <a:pt x="261" y="274"/>
                  <a:pt x="261" y="270"/>
                </a:cubicBezTo>
                <a:lnTo>
                  <a:pt x="261" y="128"/>
                </a:lnTo>
                <a:cubicBezTo>
                  <a:pt x="261" y="119"/>
                  <a:pt x="259" y="114"/>
                  <a:pt x="255" y="110"/>
                </a:cubicBezTo>
                <a:cubicBezTo>
                  <a:pt x="251" y="106"/>
                  <a:pt x="245" y="104"/>
                  <a:pt x="237" y="104"/>
                </a:cubicBezTo>
                <a:lnTo>
                  <a:pt x="115" y="104"/>
                </a:lnTo>
                <a:cubicBezTo>
                  <a:pt x="107" y="104"/>
                  <a:pt x="101" y="106"/>
                  <a:pt x="97" y="110"/>
                </a:cubicBezTo>
                <a:cubicBezTo>
                  <a:pt x="93" y="114"/>
                  <a:pt x="91" y="119"/>
                  <a:pt x="91" y="128"/>
                </a:cubicBezTo>
                <a:lnTo>
                  <a:pt x="91" y="268"/>
                </a:lnTo>
                <a:cubicBezTo>
                  <a:pt x="91" y="272"/>
                  <a:pt x="89" y="274"/>
                  <a:pt x="83" y="274"/>
                </a:cubicBezTo>
                <a:cubicBezTo>
                  <a:pt x="78" y="274"/>
                  <a:pt x="75" y="272"/>
                  <a:pt x="75" y="268"/>
                </a:cubicBezTo>
                <a:lnTo>
                  <a:pt x="75" y="126"/>
                </a:lnTo>
                <a:cubicBezTo>
                  <a:pt x="75" y="112"/>
                  <a:pt x="78" y="102"/>
                  <a:pt x="85" y="96"/>
                </a:cubicBezTo>
                <a:cubicBezTo>
                  <a:pt x="91" y="89"/>
                  <a:pt x="101" y="86"/>
                  <a:pt x="115" y="86"/>
                </a:cubicBezTo>
                <a:lnTo>
                  <a:pt x="163" y="86"/>
                </a:lnTo>
                <a:close/>
                <a:moveTo>
                  <a:pt x="102" y="112"/>
                </a:moveTo>
                <a:cubicBezTo>
                  <a:pt x="102" y="108"/>
                  <a:pt x="105" y="106"/>
                  <a:pt x="111" y="106"/>
                </a:cubicBezTo>
                <a:cubicBezTo>
                  <a:pt x="117" y="106"/>
                  <a:pt x="120" y="108"/>
                  <a:pt x="120" y="112"/>
                </a:cubicBezTo>
                <a:lnTo>
                  <a:pt x="120" y="156"/>
                </a:lnTo>
                <a:cubicBezTo>
                  <a:pt x="120" y="160"/>
                  <a:pt x="117" y="162"/>
                  <a:pt x="111" y="162"/>
                </a:cubicBezTo>
                <a:cubicBezTo>
                  <a:pt x="105" y="162"/>
                  <a:pt x="102" y="160"/>
                  <a:pt x="102" y="156"/>
                </a:cubicBezTo>
                <a:lnTo>
                  <a:pt x="102" y="112"/>
                </a:lnTo>
                <a:close/>
                <a:moveTo>
                  <a:pt x="157" y="112"/>
                </a:moveTo>
                <a:lnTo>
                  <a:pt x="157" y="132"/>
                </a:lnTo>
                <a:cubicBezTo>
                  <a:pt x="157" y="136"/>
                  <a:pt x="157" y="139"/>
                  <a:pt x="159" y="141"/>
                </a:cubicBezTo>
                <a:cubicBezTo>
                  <a:pt x="161" y="143"/>
                  <a:pt x="164" y="144"/>
                  <a:pt x="168" y="144"/>
                </a:cubicBezTo>
                <a:lnTo>
                  <a:pt x="177" y="144"/>
                </a:lnTo>
                <a:lnTo>
                  <a:pt x="177" y="112"/>
                </a:lnTo>
                <a:cubicBezTo>
                  <a:pt x="177" y="108"/>
                  <a:pt x="180" y="106"/>
                  <a:pt x="185" y="106"/>
                </a:cubicBezTo>
                <a:cubicBezTo>
                  <a:pt x="191" y="106"/>
                  <a:pt x="194" y="108"/>
                  <a:pt x="194" y="112"/>
                </a:cubicBezTo>
                <a:lnTo>
                  <a:pt x="194" y="117"/>
                </a:lnTo>
                <a:lnTo>
                  <a:pt x="252" y="117"/>
                </a:lnTo>
                <a:cubicBezTo>
                  <a:pt x="256" y="117"/>
                  <a:pt x="257" y="119"/>
                  <a:pt x="257" y="125"/>
                </a:cubicBezTo>
                <a:cubicBezTo>
                  <a:pt x="257" y="130"/>
                  <a:pt x="256" y="132"/>
                  <a:pt x="252" y="132"/>
                </a:cubicBezTo>
                <a:lnTo>
                  <a:pt x="194" y="132"/>
                </a:lnTo>
                <a:lnTo>
                  <a:pt x="194" y="144"/>
                </a:lnTo>
                <a:lnTo>
                  <a:pt x="252" y="144"/>
                </a:lnTo>
                <a:cubicBezTo>
                  <a:pt x="256" y="144"/>
                  <a:pt x="258" y="146"/>
                  <a:pt x="258" y="152"/>
                </a:cubicBezTo>
                <a:cubicBezTo>
                  <a:pt x="258" y="157"/>
                  <a:pt x="256" y="159"/>
                  <a:pt x="252" y="159"/>
                </a:cubicBezTo>
                <a:lnTo>
                  <a:pt x="178" y="159"/>
                </a:lnTo>
                <a:cubicBezTo>
                  <a:pt x="165" y="159"/>
                  <a:pt x="155" y="157"/>
                  <a:pt x="148" y="153"/>
                </a:cubicBezTo>
                <a:cubicBezTo>
                  <a:pt x="142" y="149"/>
                  <a:pt x="139" y="142"/>
                  <a:pt x="139" y="133"/>
                </a:cubicBezTo>
                <a:lnTo>
                  <a:pt x="139" y="112"/>
                </a:lnTo>
                <a:cubicBezTo>
                  <a:pt x="139" y="108"/>
                  <a:pt x="142" y="106"/>
                  <a:pt x="148" y="106"/>
                </a:cubicBezTo>
                <a:cubicBezTo>
                  <a:pt x="154" y="106"/>
                  <a:pt x="157" y="108"/>
                  <a:pt x="157" y="112"/>
                </a:cubicBezTo>
                <a:close/>
                <a:moveTo>
                  <a:pt x="101" y="169"/>
                </a:moveTo>
                <a:lnTo>
                  <a:pt x="252" y="169"/>
                </a:lnTo>
                <a:cubicBezTo>
                  <a:pt x="256" y="169"/>
                  <a:pt x="258" y="171"/>
                  <a:pt x="258" y="176"/>
                </a:cubicBezTo>
                <a:cubicBezTo>
                  <a:pt x="258" y="181"/>
                  <a:pt x="256" y="184"/>
                  <a:pt x="252" y="184"/>
                </a:cubicBezTo>
                <a:lnTo>
                  <a:pt x="239" y="184"/>
                </a:lnTo>
                <a:lnTo>
                  <a:pt x="239" y="201"/>
                </a:lnTo>
                <a:lnTo>
                  <a:pt x="251" y="201"/>
                </a:lnTo>
                <a:cubicBezTo>
                  <a:pt x="255" y="201"/>
                  <a:pt x="257" y="203"/>
                  <a:pt x="257" y="209"/>
                </a:cubicBezTo>
                <a:cubicBezTo>
                  <a:pt x="257" y="215"/>
                  <a:pt x="255" y="218"/>
                  <a:pt x="251" y="218"/>
                </a:cubicBezTo>
                <a:lnTo>
                  <a:pt x="99" y="218"/>
                </a:lnTo>
                <a:cubicBezTo>
                  <a:pt x="95" y="218"/>
                  <a:pt x="93" y="215"/>
                  <a:pt x="93" y="209"/>
                </a:cubicBezTo>
                <a:cubicBezTo>
                  <a:pt x="93" y="203"/>
                  <a:pt x="95" y="201"/>
                  <a:pt x="99" y="201"/>
                </a:cubicBezTo>
                <a:lnTo>
                  <a:pt x="112" y="201"/>
                </a:lnTo>
                <a:lnTo>
                  <a:pt x="112" y="184"/>
                </a:lnTo>
                <a:lnTo>
                  <a:pt x="101" y="184"/>
                </a:lnTo>
                <a:cubicBezTo>
                  <a:pt x="97" y="184"/>
                  <a:pt x="95" y="181"/>
                  <a:pt x="95" y="176"/>
                </a:cubicBezTo>
                <a:cubicBezTo>
                  <a:pt x="95" y="171"/>
                  <a:pt x="97" y="169"/>
                  <a:pt x="101" y="169"/>
                </a:cubicBezTo>
                <a:close/>
                <a:moveTo>
                  <a:pt x="128" y="184"/>
                </a:moveTo>
                <a:lnTo>
                  <a:pt x="128" y="201"/>
                </a:lnTo>
                <a:lnTo>
                  <a:pt x="148" y="201"/>
                </a:lnTo>
                <a:lnTo>
                  <a:pt x="148" y="184"/>
                </a:lnTo>
                <a:lnTo>
                  <a:pt x="128" y="184"/>
                </a:lnTo>
                <a:close/>
                <a:moveTo>
                  <a:pt x="166" y="184"/>
                </a:moveTo>
                <a:lnTo>
                  <a:pt x="166" y="201"/>
                </a:lnTo>
                <a:lnTo>
                  <a:pt x="186" y="201"/>
                </a:lnTo>
                <a:lnTo>
                  <a:pt x="186" y="184"/>
                </a:lnTo>
                <a:lnTo>
                  <a:pt x="166" y="184"/>
                </a:lnTo>
                <a:close/>
                <a:moveTo>
                  <a:pt x="202" y="183"/>
                </a:moveTo>
                <a:lnTo>
                  <a:pt x="202" y="201"/>
                </a:lnTo>
                <a:lnTo>
                  <a:pt x="223" y="201"/>
                </a:lnTo>
                <a:lnTo>
                  <a:pt x="223" y="183"/>
                </a:lnTo>
                <a:lnTo>
                  <a:pt x="202" y="183"/>
                </a:lnTo>
                <a:close/>
                <a:moveTo>
                  <a:pt x="101" y="229"/>
                </a:moveTo>
                <a:lnTo>
                  <a:pt x="251" y="229"/>
                </a:lnTo>
                <a:cubicBezTo>
                  <a:pt x="255" y="229"/>
                  <a:pt x="257" y="232"/>
                  <a:pt x="257" y="238"/>
                </a:cubicBezTo>
                <a:cubicBezTo>
                  <a:pt x="257" y="244"/>
                  <a:pt x="255" y="247"/>
                  <a:pt x="251" y="247"/>
                </a:cubicBezTo>
                <a:lnTo>
                  <a:pt x="183" y="247"/>
                </a:lnTo>
                <a:cubicBezTo>
                  <a:pt x="183" y="257"/>
                  <a:pt x="180" y="264"/>
                  <a:pt x="174" y="268"/>
                </a:cubicBezTo>
                <a:cubicBezTo>
                  <a:pt x="168" y="273"/>
                  <a:pt x="158" y="275"/>
                  <a:pt x="144" y="275"/>
                </a:cubicBezTo>
                <a:lnTo>
                  <a:pt x="102" y="275"/>
                </a:lnTo>
                <a:cubicBezTo>
                  <a:pt x="98" y="275"/>
                  <a:pt x="96" y="272"/>
                  <a:pt x="96" y="267"/>
                </a:cubicBezTo>
                <a:cubicBezTo>
                  <a:pt x="96" y="262"/>
                  <a:pt x="98" y="259"/>
                  <a:pt x="102" y="259"/>
                </a:cubicBezTo>
                <a:lnTo>
                  <a:pt x="146" y="259"/>
                </a:lnTo>
                <a:cubicBezTo>
                  <a:pt x="154" y="259"/>
                  <a:pt x="159" y="258"/>
                  <a:pt x="162" y="257"/>
                </a:cubicBezTo>
                <a:cubicBezTo>
                  <a:pt x="166" y="256"/>
                  <a:pt x="168" y="254"/>
                  <a:pt x="168" y="251"/>
                </a:cubicBezTo>
                <a:lnTo>
                  <a:pt x="168" y="247"/>
                </a:lnTo>
                <a:lnTo>
                  <a:pt x="101" y="247"/>
                </a:lnTo>
                <a:cubicBezTo>
                  <a:pt x="96" y="247"/>
                  <a:pt x="94" y="244"/>
                  <a:pt x="94" y="238"/>
                </a:cubicBezTo>
                <a:cubicBezTo>
                  <a:pt x="94" y="232"/>
                  <a:pt x="96" y="229"/>
                  <a:pt x="101" y="229"/>
                </a:cubicBezTo>
                <a:close/>
                <a:moveTo>
                  <a:pt x="372" y="75"/>
                </a:moveTo>
                <a:lnTo>
                  <a:pt x="372" y="92"/>
                </a:lnTo>
                <a:cubicBezTo>
                  <a:pt x="372" y="96"/>
                  <a:pt x="373" y="98"/>
                  <a:pt x="375" y="100"/>
                </a:cubicBezTo>
                <a:cubicBezTo>
                  <a:pt x="377" y="102"/>
                  <a:pt x="380" y="102"/>
                  <a:pt x="385" y="102"/>
                </a:cubicBezTo>
                <a:lnTo>
                  <a:pt x="394" y="102"/>
                </a:lnTo>
                <a:lnTo>
                  <a:pt x="394" y="75"/>
                </a:lnTo>
                <a:cubicBezTo>
                  <a:pt x="394" y="71"/>
                  <a:pt x="397" y="69"/>
                  <a:pt x="402" y="69"/>
                </a:cubicBezTo>
                <a:cubicBezTo>
                  <a:pt x="407" y="69"/>
                  <a:pt x="410" y="71"/>
                  <a:pt x="410" y="75"/>
                </a:cubicBezTo>
                <a:lnTo>
                  <a:pt x="410" y="102"/>
                </a:lnTo>
                <a:lnTo>
                  <a:pt x="420" y="102"/>
                </a:lnTo>
                <a:cubicBezTo>
                  <a:pt x="425" y="102"/>
                  <a:pt x="429" y="102"/>
                  <a:pt x="431" y="100"/>
                </a:cubicBezTo>
                <a:cubicBezTo>
                  <a:pt x="434" y="98"/>
                  <a:pt x="435" y="96"/>
                  <a:pt x="435" y="92"/>
                </a:cubicBezTo>
                <a:lnTo>
                  <a:pt x="435" y="75"/>
                </a:lnTo>
                <a:cubicBezTo>
                  <a:pt x="435" y="71"/>
                  <a:pt x="438" y="69"/>
                  <a:pt x="443" y="69"/>
                </a:cubicBezTo>
                <a:cubicBezTo>
                  <a:pt x="449" y="69"/>
                  <a:pt x="451" y="71"/>
                  <a:pt x="451" y="75"/>
                </a:cubicBezTo>
                <a:lnTo>
                  <a:pt x="451" y="95"/>
                </a:lnTo>
                <a:cubicBezTo>
                  <a:pt x="451" y="104"/>
                  <a:pt x="448" y="110"/>
                  <a:pt x="442" y="114"/>
                </a:cubicBezTo>
                <a:cubicBezTo>
                  <a:pt x="436" y="118"/>
                  <a:pt x="426" y="120"/>
                  <a:pt x="412" y="120"/>
                </a:cubicBezTo>
                <a:lnTo>
                  <a:pt x="410" y="120"/>
                </a:lnTo>
                <a:lnTo>
                  <a:pt x="410" y="131"/>
                </a:lnTo>
                <a:lnTo>
                  <a:pt x="449" y="131"/>
                </a:lnTo>
                <a:cubicBezTo>
                  <a:pt x="453" y="131"/>
                  <a:pt x="455" y="133"/>
                  <a:pt x="455" y="139"/>
                </a:cubicBezTo>
                <a:cubicBezTo>
                  <a:pt x="455" y="144"/>
                  <a:pt x="453" y="147"/>
                  <a:pt x="449" y="147"/>
                </a:cubicBezTo>
                <a:lnTo>
                  <a:pt x="410" y="147"/>
                </a:lnTo>
                <a:lnTo>
                  <a:pt x="410" y="157"/>
                </a:lnTo>
                <a:lnTo>
                  <a:pt x="449" y="157"/>
                </a:lnTo>
                <a:cubicBezTo>
                  <a:pt x="453" y="157"/>
                  <a:pt x="455" y="161"/>
                  <a:pt x="455" y="167"/>
                </a:cubicBezTo>
                <a:cubicBezTo>
                  <a:pt x="455" y="174"/>
                  <a:pt x="453" y="177"/>
                  <a:pt x="449" y="177"/>
                </a:cubicBezTo>
                <a:lnTo>
                  <a:pt x="357" y="177"/>
                </a:lnTo>
                <a:cubicBezTo>
                  <a:pt x="353" y="177"/>
                  <a:pt x="351" y="174"/>
                  <a:pt x="351" y="167"/>
                </a:cubicBezTo>
                <a:cubicBezTo>
                  <a:pt x="351" y="161"/>
                  <a:pt x="353" y="157"/>
                  <a:pt x="357" y="157"/>
                </a:cubicBezTo>
                <a:lnTo>
                  <a:pt x="394" y="157"/>
                </a:lnTo>
                <a:lnTo>
                  <a:pt x="394" y="147"/>
                </a:lnTo>
                <a:lnTo>
                  <a:pt x="356" y="147"/>
                </a:lnTo>
                <a:cubicBezTo>
                  <a:pt x="352" y="147"/>
                  <a:pt x="350" y="144"/>
                  <a:pt x="350" y="139"/>
                </a:cubicBezTo>
                <a:cubicBezTo>
                  <a:pt x="350" y="133"/>
                  <a:pt x="352" y="131"/>
                  <a:pt x="356" y="131"/>
                </a:cubicBezTo>
                <a:lnTo>
                  <a:pt x="394" y="131"/>
                </a:lnTo>
                <a:lnTo>
                  <a:pt x="394" y="120"/>
                </a:lnTo>
                <a:cubicBezTo>
                  <a:pt x="380" y="120"/>
                  <a:pt x="370" y="118"/>
                  <a:pt x="364" y="114"/>
                </a:cubicBezTo>
                <a:cubicBezTo>
                  <a:pt x="358" y="110"/>
                  <a:pt x="355" y="104"/>
                  <a:pt x="355" y="95"/>
                </a:cubicBezTo>
                <a:lnTo>
                  <a:pt x="355" y="75"/>
                </a:lnTo>
                <a:cubicBezTo>
                  <a:pt x="355" y="71"/>
                  <a:pt x="358" y="69"/>
                  <a:pt x="363" y="69"/>
                </a:cubicBezTo>
                <a:cubicBezTo>
                  <a:pt x="369" y="69"/>
                  <a:pt x="372" y="71"/>
                  <a:pt x="372" y="75"/>
                </a:cubicBezTo>
                <a:close/>
                <a:moveTo>
                  <a:pt x="460" y="99"/>
                </a:moveTo>
                <a:cubicBezTo>
                  <a:pt x="460" y="89"/>
                  <a:pt x="464" y="82"/>
                  <a:pt x="470" y="78"/>
                </a:cubicBezTo>
                <a:cubicBezTo>
                  <a:pt x="476" y="74"/>
                  <a:pt x="486" y="72"/>
                  <a:pt x="500" y="72"/>
                </a:cubicBezTo>
                <a:lnTo>
                  <a:pt x="552" y="72"/>
                </a:lnTo>
                <a:cubicBezTo>
                  <a:pt x="556" y="72"/>
                  <a:pt x="558" y="75"/>
                  <a:pt x="558" y="81"/>
                </a:cubicBezTo>
                <a:cubicBezTo>
                  <a:pt x="558" y="86"/>
                  <a:pt x="556" y="89"/>
                  <a:pt x="552" y="89"/>
                </a:cubicBezTo>
                <a:lnTo>
                  <a:pt x="530" y="89"/>
                </a:lnTo>
                <a:lnTo>
                  <a:pt x="530" y="96"/>
                </a:lnTo>
                <a:cubicBezTo>
                  <a:pt x="530" y="99"/>
                  <a:pt x="531" y="102"/>
                  <a:pt x="532" y="103"/>
                </a:cubicBezTo>
                <a:cubicBezTo>
                  <a:pt x="534" y="105"/>
                  <a:pt x="536" y="106"/>
                  <a:pt x="539" y="106"/>
                </a:cubicBezTo>
                <a:lnTo>
                  <a:pt x="554" y="106"/>
                </a:lnTo>
                <a:cubicBezTo>
                  <a:pt x="558" y="106"/>
                  <a:pt x="560" y="108"/>
                  <a:pt x="560" y="114"/>
                </a:cubicBezTo>
                <a:cubicBezTo>
                  <a:pt x="560" y="120"/>
                  <a:pt x="558" y="123"/>
                  <a:pt x="554" y="123"/>
                </a:cubicBezTo>
                <a:lnTo>
                  <a:pt x="537" y="123"/>
                </a:lnTo>
                <a:cubicBezTo>
                  <a:pt x="529" y="123"/>
                  <a:pt x="523" y="121"/>
                  <a:pt x="519" y="115"/>
                </a:cubicBezTo>
                <a:cubicBezTo>
                  <a:pt x="516" y="110"/>
                  <a:pt x="514" y="102"/>
                  <a:pt x="514" y="90"/>
                </a:cubicBezTo>
                <a:lnTo>
                  <a:pt x="504" y="90"/>
                </a:lnTo>
                <a:lnTo>
                  <a:pt x="504" y="120"/>
                </a:lnTo>
                <a:cubicBezTo>
                  <a:pt x="504" y="125"/>
                  <a:pt x="501" y="127"/>
                  <a:pt x="495" y="127"/>
                </a:cubicBezTo>
                <a:cubicBezTo>
                  <a:pt x="490" y="127"/>
                  <a:pt x="487" y="125"/>
                  <a:pt x="487" y="120"/>
                </a:cubicBezTo>
                <a:lnTo>
                  <a:pt x="487" y="90"/>
                </a:lnTo>
                <a:lnTo>
                  <a:pt x="482" y="90"/>
                </a:lnTo>
                <a:cubicBezTo>
                  <a:pt x="480" y="90"/>
                  <a:pt x="478" y="91"/>
                  <a:pt x="477" y="92"/>
                </a:cubicBezTo>
                <a:cubicBezTo>
                  <a:pt x="476" y="94"/>
                  <a:pt x="476" y="97"/>
                  <a:pt x="476" y="100"/>
                </a:cubicBezTo>
                <a:lnTo>
                  <a:pt x="476" y="120"/>
                </a:lnTo>
                <a:cubicBezTo>
                  <a:pt x="476" y="124"/>
                  <a:pt x="473" y="126"/>
                  <a:pt x="468" y="126"/>
                </a:cubicBezTo>
                <a:cubicBezTo>
                  <a:pt x="463" y="126"/>
                  <a:pt x="460" y="124"/>
                  <a:pt x="460" y="120"/>
                </a:cubicBezTo>
                <a:lnTo>
                  <a:pt x="460" y="99"/>
                </a:lnTo>
                <a:close/>
                <a:moveTo>
                  <a:pt x="476" y="133"/>
                </a:moveTo>
                <a:lnTo>
                  <a:pt x="476" y="154"/>
                </a:lnTo>
                <a:cubicBezTo>
                  <a:pt x="476" y="158"/>
                  <a:pt x="477" y="161"/>
                  <a:pt x="480" y="163"/>
                </a:cubicBezTo>
                <a:cubicBezTo>
                  <a:pt x="482" y="165"/>
                  <a:pt x="486" y="166"/>
                  <a:pt x="491" y="166"/>
                </a:cubicBezTo>
                <a:lnTo>
                  <a:pt x="502" y="166"/>
                </a:lnTo>
                <a:lnTo>
                  <a:pt x="502" y="165"/>
                </a:lnTo>
                <a:cubicBezTo>
                  <a:pt x="502" y="153"/>
                  <a:pt x="504" y="144"/>
                  <a:pt x="509" y="139"/>
                </a:cubicBezTo>
                <a:cubicBezTo>
                  <a:pt x="513" y="133"/>
                  <a:pt x="521" y="131"/>
                  <a:pt x="531" y="131"/>
                </a:cubicBezTo>
                <a:lnTo>
                  <a:pt x="555" y="131"/>
                </a:lnTo>
                <a:cubicBezTo>
                  <a:pt x="559" y="131"/>
                  <a:pt x="561" y="134"/>
                  <a:pt x="561" y="139"/>
                </a:cubicBezTo>
                <a:cubicBezTo>
                  <a:pt x="561" y="145"/>
                  <a:pt x="559" y="148"/>
                  <a:pt x="555" y="148"/>
                </a:cubicBezTo>
                <a:lnTo>
                  <a:pt x="530" y="148"/>
                </a:lnTo>
                <a:cubicBezTo>
                  <a:pt x="526" y="148"/>
                  <a:pt x="523" y="149"/>
                  <a:pt x="520" y="151"/>
                </a:cubicBezTo>
                <a:cubicBezTo>
                  <a:pt x="519" y="152"/>
                  <a:pt x="518" y="155"/>
                  <a:pt x="518" y="158"/>
                </a:cubicBezTo>
                <a:lnTo>
                  <a:pt x="518" y="166"/>
                </a:lnTo>
                <a:cubicBezTo>
                  <a:pt x="532" y="166"/>
                  <a:pt x="541" y="169"/>
                  <a:pt x="548" y="175"/>
                </a:cubicBezTo>
                <a:cubicBezTo>
                  <a:pt x="554" y="181"/>
                  <a:pt x="557" y="191"/>
                  <a:pt x="557" y="205"/>
                </a:cubicBezTo>
                <a:lnTo>
                  <a:pt x="557" y="271"/>
                </a:lnTo>
                <a:cubicBezTo>
                  <a:pt x="557" y="275"/>
                  <a:pt x="554" y="277"/>
                  <a:pt x="549" y="277"/>
                </a:cubicBezTo>
                <a:cubicBezTo>
                  <a:pt x="544" y="277"/>
                  <a:pt x="541" y="275"/>
                  <a:pt x="541" y="271"/>
                </a:cubicBezTo>
                <a:lnTo>
                  <a:pt x="541" y="245"/>
                </a:lnTo>
                <a:lnTo>
                  <a:pt x="518" y="245"/>
                </a:lnTo>
                <a:cubicBezTo>
                  <a:pt x="518" y="255"/>
                  <a:pt x="515" y="263"/>
                  <a:pt x="510" y="268"/>
                </a:cubicBezTo>
                <a:cubicBezTo>
                  <a:pt x="505" y="272"/>
                  <a:pt x="497" y="275"/>
                  <a:pt x="487" y="275"/>
                </a:cubicBezTo>
                <a:lnTo>
                  <a:pt x="461" y="275"/>
                </a:lnTo>
                <a:cubicBezTo>
                  <a:pt x="457" y="275"/>
                  <a:pt x="455" y="272"/>
                  <a:pt x="455" y="267"/>
                </a:cubicBezTo>
                <a:cubicBezTo>
                  <a:pt x="455" y="262"/>
                  <a:pt x="457" y="259"/>
                  <a:pt x="461" y="259"/>
                </a:cubicBezTo>
                <a:lnTo>
                  <a:pt x="488" y="259"/>
                </a:lnTo>
                <a:cubicBezTo>
                  <a:pt x="493" y="259"/>
                  <a:pt x="496" y="258"/>
                  <a:pt x="498" y="257"/>
                </a:cubicBezTo>
                <a:cubicBezTo>
                  <a:pt x="501" y="256"/>
                  <a:pt x="502" y="253"/>
                  <a:pt x="502" y="251"/>
                </a:cubicBezTo>
                <a:lnTo>
                  <a:pt x="502" y="245"/>
                </a:lnTo>
                <a:lnTo>
                  <a:pt x="461" y="245"/>
                </a:lnTo>
                <a:cubicBezTo>
                  <a:pt x="457" y="245"/>
                  <a:pt x="455" y="242"/>
                  <a:pt x="455" y="236"/>
                </a:cubicBezTo>
                <a:cubicBezTo>
                  <a:pt x="455" y="230"/>
                  <a:pt x="457" y="228"/>
                  <a:pt x="461" y="228"/>
                </a:cubicBezTo>
                <a:lnTo>
                  <a:pt x="502" y="228"/>
                </a:lnTo>
                <a:lnTo>
                  <a:pt x="502" y="214"/>
                </a:lnTo>
                <a:lnTo>
                  <a:pt x="460" y="214"/>
                </a:lnTo>
                <a:cubicBezTo>
                  <a:pt x="456" y="214"/>
                  <a:pt x="454" y="211"/>
                  <a:pt x="454" y="205"/>
                </a:cubicBezTo>
                <a:cubicBezTo>
                  <a:pt x="454" y="199"/>
                  <a:pt x="456" y="197"/>
                  <a:pt x="460" y="197"/>
                </a:cubicBezTo>
                <a:lnTo>
                  <a:pt x="502" y="197"/>
                </a:lnTo>
                <a:lnTo>
                  <a:pt x="502" y="182"/>
                </a:lnTo>
                <a:lnTo>
                  <a:pt x="500" y="182"/>
                </a:lnTo>
                <a:cubicBezTo>
                  <a:pt x="486" y="182"/>
                  <a:pt x="476" y="180"/>
                  <a:pt x="470" y="175"/>
                </a:cubicBezTo>
                <a:cubicBezTo>
                  <a:pt x="464" y="171"/>
                  <a:pt x="460" y="164"/>
                  <a:pt x="460" y="155"/>
                </a:cubicBezTo>
                <a:lnTo>
                  <a:pt x="460" y="133"/>
                </a:lnTo>
                <a:cubicBezTo>
                  <a:pt x="460" y="129"/>
                  <a:pt x="463" y="127"/>
                  <a:pt x="468" y="127"/>
                </a:cubicBezTo>
                <a:cubicBezTo>
                  <a:pt x="473" y="127"/>
                  <a:pt x="476" y="129"/>
                  <a:pt x="476" y="133"/>
                </a:cubicBezTo>
                <a:close/>
                <a:moveTo>
                  <a:pt x="372" y="188"/>
                </a:moveTo>
                <a:lnTo>
                  <a:pt x="435" y="188"/>
                </a:lnTo>
                <a:lnTo>
                  <a:pt x="435" y="183"/>
                </a:lnTo>
                <a:cubicBezTo>
                  <a:pt x="435" y="181"/>
                  <a:pt x="438" y="180"/>
                  <a:pt x="443" y="180"/>
                </a:cubicBezTo>
                <a:cubicBezTo>
                  <a:pt x="449" y="180"/>
                  <a:pt x="451" y="181"/>
                  <a:pt x="451" y="183"/>
                </a:cubicBezTo>
                <a:lnTo>
                  <a:pt x="451" y="271"/>
                </a:lnTo>
                <a:cubicBezTo>
                  <a:pt x="451" y="275"/>
                  <a:pt x="449" y="277"/>
                  <a:pt x="443" y="277"/>
                </a:cubicBezTo>
                <a:cubicBezTo>
                  <a:pt x="438" y="277"/>
                  <a:pt x="435" y="275"/>
                  <a:pt x="435" y="271"/>
                </a:cubicBezTo>
                <a:lnTo>
                  <a:pt x="435" y="261"/>
                </a:lnTo>
                <a:lnTo>
                  <a:pt x="372" y="261"/>
                </a:lnTo>
                <a:lnTo>
                  <a:pt x="372" y="271"/>
                </a:lnTo>
                <a:cubicBezTo>
                  <a:pt x="372" y="275"/>
                  <a:pt x="369" y="277"/>
                  <a:pt x="363" y="277"/>
                </a:cubicBezTo>
                <a:cubicBezTo>
                  <a:pt x="358" y="277"/>
                  <a:pt x="355" y="275"/>
                  <a:pt x="355" y="271"/>
                </a:cubicBezTo>
                <a:lnTo>
                  <a:pt x="355" y="187"/>
                </a:lnTo>
                <a:cubicBezTo>
                  <a:pt x="355" y="182"/>
                  <a:pt x="358" y="180"/>
                  <a:pt x="363" y="180"/>
                </a:cubicBezTo>
                <a:cubicBezTo>
                  <a:pt x="369" y="180"/>
                  <a:pt x="372" y="182"/>
                  <a:pt x="372" y="187"/>
                </a:cubicBezTo>
                <a:lnTo>
                  <a:pt x="372" y="188"/>
                </a:lnTo>
                <a:close/>
                <a:moveTo>
                  <a:pt x="518" y="182"/>
                </a:moveTo>
                <a:lnTo>
                  <a:pt x="518" y="197"/>
                </a:lnTo>
                <a:lnTo>
                  <a:pt x="541" y="197"/>
                </a:lnTo>
                <a:lnTo>
                  <a:pt x="541" y="190"/>
                </a:lnTo>
                <a:cubicBezTo>
                  <a:pt x="541" y="187"/>
                  <a:pt x="540" y="185"/>
                  <a:pt x="538" y="184"/>
                </a:cubicBezTo>
                <a:cubicBezTo>
                  <a:pt x="535" y="182"/>
                  <a:pt x="532" y="182"/>
                  <a:pt x="527" y="182"/>
                </a:cubicBezTo>
                <a:lnTo>
                  <a:pt x="518" y="182"/>
                </a:lnTo>
                <a:close/>
                <a:moveTo>
                  <a:pt x="372" y="204"/>
                </a:moveTo>
                <a:lnTo>
                  <a:pt x="372" y="215"/>
                </a:lnTo>
                <a:lnTo>
                  <a:pt x="434" y="215"/>
                </a:lnTo>
                <a:lnTo>
                  <a:pt x="434" y="204"/>
                </a:lnTo>
                <a:lnTo>
                  <a:pt x="372" y="204"/>
                </a:lnTo>
                <a:close/>
                <a:moveTo>
                  <a:pt x="518" y="214"/>
                </a:moveTo>
                <a:lnTo>
                  <a:pt x="518" y="228"/>
                </a:lnTo>
                <a:lnTo>
                  <a:pt x="541" y="228"/>
                </a:lnTo>
                <a:lnTo>
                  <a:pt x="541" y="214"/>
                </a:lnTo>
                <a:lnTo>
                  <a:pt x="518" y="214"/>
                </a:lnTo>
                <a:close/>
                <a:moveTo>
                  <a:pt x="372" y="232"/>
                </a:moveTo>
                <a:lnTo>
                  <a:pt x="372" y="243"/>
                </a:lnTo>
                <a:lnTo>
                  <a:pt x="434" y="243"/>
                </a:lnTo>
                <a:lnTo>
                  <a:pt x="434" y="232"/>
                </a:lnTo>
                <a:lnTo>
                  <a:pt x="372" y="232"/>
                </a:lnTo>
                <a:close/>
                <a:moveTo>
                  <a:pt x="81" y="340"/>
                </a:moveTo>
                <a:lnTo>
                  <a:pt x="166" y="340"/>
                </a:lnTo>
                <a:cubicBezTo>
                  <a:pt x="170" y="340"/>
                  <a:pt x="172" y="343"/>
                  <a:pt x="172" y="349"/>
                </a:cubicBezTo>
                <a:cubicBezTo>
                  <a:pt x="172" y="355"/>
                  <a:pt x="170" y="358"/>
                  <a:pt x="166" y="358"/>
                </a:cubicBezTo>
                <a:lnTo>
                  <a:pt x="130" y="358"/>
                </a:lnTo>
                <a:lnTo>
                  <a:pt x="130" y="379"/>
                </a:lnTo>
                <a:lnTo>
                  <a:pt x="133" y="379"/>
                </a:lnTo>
                <a:cubicBezTo>
                  <a:pt x="147" y="379"/>
                  <a:pt x="157" y="382"/>
                  <a:pt x="163" y="386"/>
                </a:cubicBezTo>
                <a:cubicBezTo>
                  <a:pt x="169" y="390"/>
                  <a:pt x="172" y="397"/>
                  <a:pt x="172" y="406"/>
                </a:cubicBezTo>
                <a:lnTo>
                  <a:pt x="172" y="407"/>
                </a:lnTo>
                <a:cubicBezTo>
                  <a:pt x="172" y="416"/>
                  <a:pt x="169" y="423"/>
                  <a:pt x="163" y="427"/>
                </a:cubicBezTo>
                <a:cubicBezTo>
                  <a:pt x="157" y="431"/>
                  <a:pt x="147" y="433"/>
                  <a:pt x="133" y="433"/>
                </a:cubicBezTo>
                <a:lnTo>
                  <a:pt x="130" y="433"/>
                </a:lnTo>
                <a:lnTo>
                  <a:pt x="130" y="490"/>
                </a:lnTo>
                <a:lnTo>
                  <a:pt x="140" y="490"/>
                </a:lnTo>
                <a:cubicBezTo>
                  <a:pt x="145" y="490"/>
                  <a:pt x="149" y="489"/>
                  <a:pt x="151" y="487"/>
                </a:cubicBezTo>
                <a:cubicBezTo>
                  <a:pt x="153" y="484"/>
                  <a:pt x="155" y="480"/>
                  <a:pt x="155" y="475"/>
                </a:cubicBezTo>
                <a:lnTo>
                  <a:pt x="155" y="445"/>
                </a:lnTo>
                <a:cubicBezTo>
                  <a:pt x="155" y="440"/>
                  <a:pt x="157" y="438"/>
                  <a:pt x="163" y="438"/>
                </a:cubicBezTo>
                <a:cubicBezTo>
                  <a:pt x="168" y="438"/>
                  <a:pt x="171" y="440"/>
                  <a:pt x="171" y="445"/>
                </a:cubicBezTo>
                <a:lnTo>
                  <a:pt x="171" y="474"/>
                </a:lnTo>
                <a:cubicBezTo>
                  <a:pt x="171" y="486"/>
                  <a:pt x="168" y="494"/>
                  <a:pt x="162" y="500"/>
                </a:cubicBezTo>
                <a:cubicBezTo>
                  <a:pt x="155" y="505"/>
                  <a:pt x="145" y="508"/>
                  <a:pt x="132" y="508"/>
                </a:cubicBezTo>
                <a:lnTo>
                  <a:pt x="130" y="508"/>
                </a:lnTo>
                <a:lnTo>
                  <a:pt x="130" y="528"/>
                </a:lnTo>
                <a:lnTo>
                  <a:pt x="165" y="528"/>
                </a:lnTo>
                <a:cubicBezTo>
                  <a:pt x="169" y="528"/>
                  <a:pt x="171" y="531"/>
                  <a:pt x="171" y="536"/>
                </a:cubicBezTo>
                <a:cubicBezTo>
                  <a:pt x="171" y="541"/>
                  <a:pt x="169" y="544"/>
                  <a:pt x="165" y="544"/>
                </a:cubicBezTo>
                <a:lnTo>
                  <a:pt x="80" y="544"/>
                </a:lnTo>
                <a:cubicBezTo>
                  <a:pt x="76" y="544"/>
                  <a:pt x="74" y="541"/>
                  <a:pt x="74" y="536"/>
                </a:cubicBezTo>
                <a:cubicBezTo>
                  <a:pt x="74" y="531"/>
                  <a:pt x="76" y="528"/>
                  <a:pt x="80" y="528"/>
                </a:cubicBezTo>
                <a:lnTo>
                  <a:pt x="114" y="528"/>
                </a:lnTo>
                <a:lnTo>
                  <a:pt x="114" y="508"/>
                </a:lnTo>
                <a:lnTo>
                  <a:pt x="113" y="508"/>
                </a:lnTo>
                <a:cubicBezTo>
                  <a:pt x="100" y="508"/>
                  <a:pt x="90" y="505"/>
                  <a:pt x="84" y="500"/>
                </a:cubicBezTo>
                <a:cubicBezTo>
                  <a:pt x="78" y="494"/>
                  <a:pt x="75" y="485"/>
                  <a:pt x="75" y="473"/>
                </a:cubicBezTo>
                <a:lnTo>
                  <a:pt x="75" y="444"/>
                </a:lnTo>
                <a:cubicBezTo>
                  <a:pt x="75" y="440"/>
                  <a:pt x="78" y="438"/>
                  <a:pt x="83" y="438"/>
                </a:cubicBezTo>
                <a:cubicBezTo>
                  <a:pt x="89" y="438"/>
                  <a:pt x="91" y="440"/>
                  <a:pt x="91" y="444"/>
                </a:cubicBezTo>
                <a:lnTo>
                  <a:pt x="91" y="474"/>
                </a:lnTo>
                <a:cubicBezTo>
                  <a:pt x="91" y="480"/>
                  <a:pt x="92" y="484"/>
                  <a:pt x="94" y="487"/>
                </a:cubicBezTo>
                <a:cubicBezTo>
                  <a:pt x="97" y="489"/>
                  <a:pt x="100" y="490"/>
                  <a:pt x="104" y="490"/>
                </a:cubicBezTo>
                <a:lnTo>
                  <a:pt x="114" y="490"/>
                </a:lnTo>
                <a:lnTo>
                  <a:pt x="114" y="433"/>
                </a:lnTo>
                <a:lnTo>
                  <a:pt x="113" y="433"/>
                </a:lnTo>
                <a:cubicBezTo>
                  <a:pt x="100" y="433"/>
                  <a:pt x="90" y="431"/>
                  <a:pt x="84" y="427"/>
                </a:cubicBezTo>
                <a:cubicBezTo>
                  <a:pt x="78" y="423"/>
                  <a:pt x="75" y="416"/>
                  <a:pt x="75" y="407"/>
                </a:cubicBezTo>
                <a:lnTo>
                  <a:pt x="75" y="406"/>
                </a:lnTo>
                <a:cubicBezTo>
                  <a:pt x="75" y="397"/>
                  <a:pt x="78" y="390"/>
                  <a:pt x="84" y="386"/>
                </a:cubicBezTo>
                <a:cubicBezTo>
                  <a:pt x="90" y="382"/>
                  <a:pt x="100" y="379"/>
                  <a:pt x="113" y="379"/>
                </a:cubicBezTo>
                <a:lnTo>
                  <a:pt x="114" y="379"/>
                </a:lnTo>
                <a:lnTo>
                  <a:pt x="114" y="359"/>
                </a:lnTo>
                <a:lnTo>
                  <a:pt x="81" y="359"/>
                </a:lnTo>
                <a:cubicBezTo>
                  <a:pt x="77" y="359"/>
                  <a:pt x="75" y="356"/>
                  <a:pt x="75" y="350"/>
                </a:cubicBezTo>
                <a:cubicBezTo>
                  <a:pt x="75" y="343"/>
                  <a:pt x="77" y="340"/>
                  <a:pt x="81" y="340"/>
                </a:cubicBezTo>
                <a:close/>
                <a:moveTo>
                  <a:pt x="185" y="341"/>
                </a:moveTo>
                <a:lnTo>
                  <a:pt x="208" y="341"/>
                </a:lnTo>
                <a:cubicBezTo>
                  <a:pt x="219" y="341"/>
                  <a:pt x="226" y="344"/>
                  <a:pt x="231" y="350"/>
                </a:cubicBezTo>
                <a:cubicBezTo>
                  <a:pt x="235" y="356"/>
                  <a:pt x="237" y="366"/>
                  <a:pt x="237" y="379"/>
                </a:cubicBezTo>
                <a:lnTo>
                  <a:pt x="261" y="379"/>
                </a:lnTo>
                <a:lnTo>
                  <a:pt x="261" y="345"/>
                </a:lnTo>
                <a:cubicBezTo>
                  <a:pt x="261" y="342"/>
                  <a:pt x="263" y="340"/>
                  <a:pt x="269" y="340"/>
                </a:cubicBezTo>
                <a:cubicBezTo>
                  <a:pt x="274" y="340"/>
                  <a:pt x="277" y="342"/>
                  <a:pt x="277" y="345"/>
                </a:cubicBezTo>
                <a:lnTo>
                  <a:pt x="277" y="418"/>
                </a:lnTo>
                <a:cubicBezTo>
                  <a:pt x="277" y="432"/>
                  <a:pt x="273" y="442"/>
                  <a:pt x="267" y="448"/>
                </a:cubicBezTo>
                <a:cubicBezTo>
                  <a:pt x="261" y="454"/>
                  <a:pt x="251" y="457"/>
                  <a:pt x="238" y="457"/>
                </a:cubicBezTo>
                <a:lnTo>
                  <a:pt x="237" y="457"/>
                </a:lnTo>
                <a:lnTo>
                  <a:pt x="237" y="504"/>
                </a:lnTo>
                <a:cubicBezTo>
                  <a:pt x="237" y="513"/>
                  <a:pt x="238" y="519"/>
                  <a:pt x="239" y="522"/>
                </a:cubicBezTo>
                <a:cubicBezTo>
                  <a:pt x="240" y="526"/>
                  <a:pt x="242" y="528"/>
                  <a:pt x="244" y="528"/>
                </a:cubicBezTo>
                <a:lnTo>
                  <a:pt x="254" y="528"/>
                </a:lnTo>
                <a:cubicBezTo>
                  <a:pt x="256" y="528"/>
                  <a:pt x="258" y="526"/>
                  <a:pt x="259" y="523"/>
                </a:cubicBezTo>
                <a:cubicBezTo>
                  <a:pt x="260" y="520"/>
                  <a:pt x="261" y="515"/>
                  <a:pt x="261" y="509"/>
                </a:cubicBezTo>
                <a:lnTo>
                  <a:pt x="261" y="469"/>
                </a:lnTo>
                <a:cubicBezTo>
                  <a:pt x="261" y="465"/>
                  <a:pt x="263" y="463"/>
                  <a:pt x="269" y="463"/>
                </a:cubicBezTo>
                <a:cubicBezTo>
                  <a:pt x="274" y="463"/>
                  <a:pt x="277" y="465"/>
                  <a:pt x="277" y="469"/>
                </a:cubicBezTo>
                <a:lnTo>
                  <a:pt x="277" y="505"/>
                </a:lnTo>
                <a:cubicBezTo>
                  <a:pt x="277" y="518"/>
                  <a:pt x="274" y="528"/>
                  <a:pt x="270" y="534"/>
                </a:cubicBezTo>
                <a:cubicBezTo>
                  <a:pt x="266" y="541"/>
                  <a:pt x="259" y="544"/>
                  <a:pt x="249" y="544"/>
                </a:cubicBezTo>
                <a:cubicBezTo>
                  <a:pt x="239" y="544"/>
                  <a:pt x="232" y="541"/>
                  <a:pt x="228" y="534"/>
                </a:cubicBezTo>
                <a:cubicBezTo>
                  <a:pt x="224" y="528"/>
                  <a:pt x="222" y="518"/>
                  <a:pt x="222" y="505"/>
                </a:cubicBezTo>
                <a:lnTo>
                  <a:pt x="222" y="457"/>
                </a:lnTo>
                <a:lnTo>
                  <a:pt x="211" y="457"/>
                </a:lnTo>
                <a:cubicBezTo>
                  <a:pt x="205" y="457"/>
                  <a:pt x="202" y="459"/>
                  <a:pt x="199" y="463"/>
                </a:cubicBezTo>
                <a:cubicBezTo>
                  <a:pt x="197" y="467"/>
                  <a:pt x="196" y="473"/>
                  <a:pt x="196" y="481"/>
                </a:cubicBezTo>
                <a:lnTo>
                  <a:pt x="196" y="539"/>
                </a:lnTo>
                <a:cubicBezTo>
                  <a:pt x="196" y="543"/>
                  <a:pt x="193" y="545"/>
                  <a:pt x="188" y="545"/>
                </a:cubicBezTo>
                <a:cubicBezTo>
                  <a:pt x="183" y="545"/>
                  <a:pt x="180" y="543"/>
                  <a:pt x="180" y="539"/>
                </a:cubicBezTo>
                <a:lnTo>
                  <a:pt x="180" y="480"/>
                </a:lnTo>
                <a:cubicBezTo>
                  <a:pt x="180" y="467"/>
                  <a:pt x="183" y="456"/>
                  <a:pt x="189" y="450"/>
                </a:cubicBezTo>
                <a:cubicBezTo>
                  <a:pt x="196" y="444"/>
                  <a:pt x="206" y="441"/>
                  <a:pt x="219" y="441"/>
                </a:cubicBezTo>
                <a:lnTo>
                  <a:pt x="222" y="441"/>
                </a:lnTo>
                <a:lnTo>
                  <a:pt x="222" y="395"/>
                </a:lnTo>
                <a:lnTo>
                  <a:pt x="185" y="395"/>
                </a:lnTo>
                <a:cubicBezTo>
                  <a:pt x="181" y="395"/>
                  <a:pt x="179" y="393"/>
                  <a:pt x="179" y="387"/>
                </a:cubicBezTo>
                <a:cubicBezTo>
                  <a:pt x="179" y="382"/>
                  <a:pt x="181" y="379"/>
                  <a:pt x="185" y="379"/>
                </a:cubicBezTo>
                <a:lnTo>
                  <a:pt x="222" y="379"/>
                </a:lnTo>
                <a:lnTo>
                  <a:pt x="222" y="371"/>
                </a:lnTo>
                <a:cubicBezTo>
                  <a:pt x="222" y="367"/>
                  <a:pt x="221" y="364"/>
                  <a:pt x="219" y="362"/>
                </a:cubicBezTo>
                <a:cubicBezTo>
                  <a:pt x="216" y="360"/>
                  <a:pt x="213" y="359"/>
                  <a:pt x="209" y="359"/>
                </a:cubicBezTo>
                <a:lnTo>
                  <a:pt x="185" y="359"/>
                </a:lnTo>
                <a:cubicBezTo>
                  <a:pt x="181" y="359"/>
                  <a:pt x="179" y="356"/>
                  <a:pt x="179" y="350"/>
                </a:cubicBezTo>
                <a:cubicBezTo>
                  <a:pt x="179" y="344"/>
                  <a:pt x="181" y="341"/>
                  <a:pt x="185" y="341"/>
                </a:cubicBezTo>
                <a:close/>
                <a:moveTo>
                  <a:pt x="91" y="401"/>
                </a:moveTo>
                <a:lnTo>
                  <a:pt x="91" y="409"/>
                </a:lnTo>
                <a:cubicBezTo>
                  <a:pt x="91" y="412"/>
                  <a:pt x="93" y="413"/>
                  <a:pt x="95" y="414"/>
                </a:cubicBezTo>
                <a:cubicBezTo>
                  <a:pt x="98" y="415"/>
                  <a:pt x="103" y="416"/>
                  <a:pt x="110" y="416"/>
                </a:cubicBezTo>
                <a:lnTo>
                  <a:pt x="136" y="416"/>
                </a:lnTo>
                <a:cubicBezTo>
                  <a:pt x="142" y="416"/>
                  <a:pt x="147" y="415"/>
                  <a:pt x="150" y="414"/>
                </a:cubicBezTo>
                <a:cubicBezTo>
                  <a:pt x="153" y="413"/>
                  <a:pt x="154" y="412"/>
                  <a:pt x="154" y="409"/>
                </a:cubicBezTo>
                <a:lnTo>
                  <a:pt x="154" y="401"/>
                </a:lnTo>
                <a:cubicBezTo>
                  <a:pt x="154" y="399"/>
                  <a:pt x="153" y="398"/>
                  <a:pt x="150" y="397"/>
                </a:cubicBezTo>
                <a:cubicBezTo>
                  <a:pt x="147" y="396"/>
                  <a:pt x="142" y="395"/>
                  <a:pt x="136" y="395"/>
                </a:cubicBezTo>
                <a:lnTo>
                  <a:pt x="110" y="395"/>
                </a:lnTo>
                <a:cubicBezTo>
                  <a:pt x="103" y="395"/>
                  <a:pt x="98" y="396"/>
                  <a:pt x="95" y="397"/>
                </a:cubicBezTo>
                <a:cubicBezTo>
                  <a:pt x="93" y="398"/>
                  <a:pt x="91" y="399"/>
                  <a:pt x="91" y="401"/>
                </a:cubicBezTo>
                <a:close/>
                <a:moveTo>
                  <a:pt x="237" y="395"/>
                </a:moveTo>
                <a:lnTo>
                  <a:pt x="237" y="441"/>
                </a:lnTo>
                <a:lnTo>
                  <a:pt x="247" y="441"/>
                </a:lnTo>
                <a:cubicBezTo>
                  <a:pt x="251" y="441"/>
                  <a:pt x="255" y="439"/>
                  <a:pt x="257" y="435"/>
                </a:cubicBezTo>
                <a:cubicBezTo>
                  <a:pt x="260" y="432"/>
                  <a:pt x="261" y="425"/>
                  <a:pt x="261" y="417"/>
                </a:cubicBezTo>
                <a:lnTo>
                  <a:pt x="261" y="395"/>
                </a:lnTo>
                <a:lnTo>
                  <a:pt x="237" y="395"/>
                </a:lnTo>
                <a:close/>
                <a:moveTo>
                  <a:pt x="357" y="341"/>
                </a:moveTo>
                <a:lnTo>
                  <a:pt x="429" y="341"/>
                </a:lnTo>
                <a:cubicBezTo>
                  <a:pt x="433" y="341"/>
                  <a:pt x="435" y="344"/>
                  <a:pt x="435" y="350"/>
                </a:cubicBezTo>
                <a:cubicBezTo>
                  <a:pt x="435" y="355"/>
                  <a:pt x="433" y="358"/>
                  <a:pt x="429" y="358"/>
                </a:cubicBezTo>
                <a:lnTo>
                  <a:pt x="357" y="358"/>
                </a:lnTo>
                <a:cubicBezTo>
                  <a:pt x="353" y="358"/>
                  <a:pt x="351" y="355"/>
                  <a:pt x="351" y="350"/>
                </a:cubicBezTo>
                <a:cubicBezTo>
                  <a:pt x="351" y="344"/>
                  <a:pt x="353" y="341"/>
                  <a:pt x="357" y="341"/>
                </a:cubicBezTo>
                <a:close/>
                <a:moveTo>
                  <a:pt x="464" y="343"/>
                </a:moveTo>
                <a:lnTo>
                  <a:pt x="464" y="359"/>
                </a:lnTo>
                <a:cubicBezTo>
                  <a:pt x="464" y="362"/>
                  <a:pt x="465" y="364"/>
                  <a:pt x="468" y="365"/>
                </a:cubicBezTo>
                <a:cubicBezTo>
                  <a:pt x="470" y="367"/>
                  <a:pt x="475" y="368"/>
                  <a:pt x="481" y="368"/>
                </a:cubicBezTo>
                <a:lnTo>
                  <a:pt x="494" y="368"/>
                </a:lnTo>
                <a:lnTo>
                  <a:pt x="494" y="342"/>
                </a:lnTo>
                <a:cubicBezTo>
                  <a:pt x="494" y="338"/>
                  <a:pt x="497" y="336"/>
                  <a:pt x="502" y="336"/>
                </a:cubicBezTo>
                <a:cubicBezTo>
                  <a:pt x="508" y="336"/>
                  <a:pt x="511" y="338"/>
                  <a:pt x="511" y="342"/>
                </a:cubicBezTo>
                <a:lnTo>
                  <a:pt x="511" y="368"/>
                </a:lnTo>
                <a:lnTo>
                  <a:pt x="523" y="368"/>
                </a:lnTo>
                <a:cubicBezTo>
                  <a:pt x="529" y="368"/>
                  <a:pt x="534" y="367"/>
                  <a:pt x="537" y="365"/>
                </a:cubicBezTo>
                <a:cubicBezTo>
                  <a:pt x="540" y="364"/>
                  <a:pt x="541" y="361"/>
                  <a:pt x="541" y="358"/>
                </a:cubicBezTo>
                <a:lnTo>
                  <a:pt x="541" y="341"/>
                </a:lnTo>
                <a:cubicBezTo>
                  <a:pt x="541" y="337"/>
                  <a:pt x="544" y="336"/>
                  <a:pt x="549" y="336"/>
                </a:cubicBezTo>
                <a:cubicBezTo>
                  <a:pt x="554" y="336"/>
                  <a:pt x="557" y="337"/>
                  <a:pt x="557" y="341"/>
                </a:cubicBezTo>
                <a:lnTo>
                  <a:pt x="557" y="359"/>
                </a:lnTo>
                <a:cubicBezTo>
                  <a:pt x="557" y="367"/>
                  <a:pt x="554" y="373"/>
                  <a:pt x="548" y="377"/>
                </a:cubicBezTo>
                <a:cubicBezTo>
                  <a:pt x="541" y="381"/>
                  <a:pt x="531" y="383"/>
                  <a:pt x="518" y="383"/>
                </a:cubicBezTo>
                <a:lnTo>
                  <a:pt x="511" y="383"/>
                </a:lnTo>
                <a:lnTo>
                  <a:pt x="511" y="394"/>
                </a:lnTo>
                <a:lnTo>
                  <a:pt x="554" y="394"/>
                </a:lnTo>
                <a:cubicBezTo>
                  <a:pt x="558" y="394"/>
                  <a:pt x="560" y="397"/>
                  <a:pt x="560" y="403"/>
                </a:cubicBezTo>
                <a:cubicBezTo>
                  <a:pt x="560" y="409"/>
                  <a:pt x="558" y="412"/>
                  <a:pt x="554" y="412"/>
                </a:cubicBezTo>
                <a:lnTo>
                  <a:pt x="451" y="412"/>
                </a:lnTo>
                <a:cubicBezTo>
                  <a:pt x="447" y="412"/>
                  <a:pt x="445" y="409"/>
                  <a:pt x="445" y="403"/>
                </a:cubicBezTo>
                <a:cubicBezTo>
                  <a:pt x="445" y="397"/>
                  <a:pt x="447" y="394"/>
                  <a:pt x="451" y="394"/>
                </a:cubicBezTo>
                <a:lnTo>
                  <a:pt x="494" y="394"/>
                </a:lnTo>
                <a:lnTo>
                  <a:pt x="494" y="383"/>
                </a:lnTo>
                <a:lnTo>
                  <a:pt x="487" y="383"/>
                </a:lnTo>
                <a:cubicBezTo>
                  <a:pt x="473" y="383"/>
                  <a:pt x="463" y="381"/>
                  <a:pt x="457" y="377"/>
                </a:cubicBezTo>
                <a:cubicBezTo>
                  <a:pt x="451" y="374"/>
                  <a:pt x="448" y="368"/>
                  <a:pt x="448" y="361"/>
                </a:cubicBezTo>
                <a:lnTo>
                  <a:pt x="448" y="343"/>
                </a:lnTo>
                <a:cubicBezTo>
                  <a:pt x="448" y="339"/>
                  <a:pt x="450" y="337"/>
                  <a:pt x="456" y="337"/>
                </a:cubicBezTo>
                <a:cubicBezTo>
                  <a:pt x="461" y="337"/>
                  <a:pt x="464" y="339"/>
                  <a:pt x="464" y="343"/>
                </a:cubicBezTo>
                <a:close/>
                <a:moveTo>
                  <a:pt x="356" y="372"/>
                </a:moveTo>
                <a:lnTo>
                  <a:pt x="395" y="372"/>
                </a:lnTo>
                <a:cubicBezTo>
                  <a:pt x="408" y="372"/>
                  <a:pt x="418" y="373"/>
                  <a:pt x="424" y="377"/>
                </a:cubicBezTo>
                <a:cubicBezTo>
                  <a:pt x="430" y="380"/>
                  <a:pt x="434" y="386"/>
                  <a:pt x="434" y="394"/>
                </a:cubicBezTo>
                <a:lnTo>
                  <a:pt x="434" y="395"/>
                </a:lnTo>
                <a:cubicBezTo>
                  <a:pt x="434" y="403"/>
                  <a:pt x="431" y="408"/>
                  <a:pt x="427" y="412"/>
                </a:cubicBezTo>
                <a:cubicBezTo>
                  <a:pt x="422" y="415"/>
                  <a:pt x="414" y="417"/>
                  <a:pt x="404" y="417"/>
                </a:cubicBezTo>
                <a:lnTo>
                  <a:pt x="404" y="489"/>
                </a:lnTo>
                <a:lnTo>
                  <a:pt x="409" y="489"/>
                </a:lnTo>
                <a:cubicBezTo>
                  <a:pt x="412" y="489"/>
                  <a:pt x="414" y="488"/>
                  <a:pt x="416" y="485"/>
                </a:cubicBezTo>
                <a:cubicBezTo>
                  <a:pt x="417" y="482"/>
                  <a:pt x="418" y="478"/>
                  <a:pt x="418" y="472"/>
                </a:cubicBezTo>
                <a:lnTo>
                  <a:pt x="418" y="438"/>
                </a:lnTo>
                <a:cubicBezTo>
                  <a:pt x="418" y="434"/>
                  <a:pt x="420" y="432"/>
                  <a:pt x="426" y="432"/>
                </a:cubicBezTo>
                <a:cubicBezTo>
                  <a:pt x="431" y="432"/>
                  <a:pt x="434" y="434"/>
                  <a:pt x="434" y="438"/>
                </a:cubicBezTo>
                <a:lnTo>
                  <a:pt x="434" y="469"/>
                </a:lnTo>
                <a:cubicBezTo>
                  <a:pt x="434" y="481"/>
                  <a:pt x="431" y="491"/>
                  <a:pt x="427" y="496"/>
                </a:cubicBezTo>
                <a:cubicBezTo>
                  <a:pt x="422" y="502"/>
                  <a:pt x="414" y="505"/>
                  <a:pt x="404" y="505"/>
                </a:cubicBezTo>
                <a:lnTo>
                  <a:pt x="404" y="528"/>
                </a:lnTo>
                <a:lnTo>
                  <a:pt x="431" y="528"/>
                </a:lnTo>
                <a:cubicBezTo>
                  <a:pt x="435" y="528"/>
                  <a:pt x="437" y="531"/>
                  <a:pt x="437" y="536"/>
                </a:cubicBezTo>
                <a:cubicBezTo>
                  <a:pt x="437" y="541"/>
                  <a:pt x="435" y="544"/>
                  <a:pt x="431" y="544"/>
                </a:cubicBezTo>
                <a:lnTo>
                  <a:pt x="395" y="544"/>
                </a:lnTo>
                <a:cubicBezTo>
                  <a:pt x="381" y="544"/>
                  <a:pt x="371" y="541"/>
                  <a:pt x="365" y="534"/>
                </a:cubicBezTo>
                <a:cubicBezTo>
                  <a:pt x="359" y="528"/>
                  <a:pt x="355" y="518"/>
                  <a:pt x="355" y="505"/>
                </a:cubicBezTo>
                <a:lnTo>
                  <a:pt x="355" y="438"/>
                </a:lnTo>
                <a:cubicBezTo>
                  <a:pt x="355" y="434"/>
                  <a:pt x="358" y="432"/>
                  <a:pt x="363" y="432"/>
                </a:cubicBezTo>
                <a:cubicBezTo>
                  <a:pt x="369" y="432"/>
                  <a:pt x="372" y="434"/>
                  <a:pt x="372" y="438"/>
                </a:cubicBezTo>
                <a:lnTo>
                  <a:pt x="372" y="504"/>
                </a:lnTo>
                <a:cubicBezTo>
                  <a:pt x="372" y="513"/>
                  <a:pt x="372" y="519"/>
                  <a:pt x="374" y="522"/>
                </a:cubicBezTo>
                <a:cubicBezTo>
                  <a:pt x="375" y="526"/>
                  <a:pt x="377" y="528"/>
                  <a:pt x="380" y="528"/>
                </a:cubicBezTo>
                <a:lnTo>
                  <a:pt x="386" y="528"/>
                </a:lnTo>
                <a:lnTo>
                  <a:pt x="386" y="417"/>
                </a:lnTo>
                <a:lnTo>
                  <a:pt x="356" y="417"/>
                </a:lnTo>
                <a:cubicBezTo>
                  <a:pt x="352" y="417"/>
                  <a:pt x="350" y="415"/>
                  <a:pt x="350" y="409"/>
                </a:cubicBezTo>
                <a:cubicBezTo>
                  <a:pt x="350" y="404"/>
                  <a:pt x="352" y="402"/>
                  <a:pt x="356" y="402"/>
                </a:cubicBezTo>
                <a:lnTo>
                  <a:pt x="398" y="402"/>
                </a:lnTo>
                <a:cubicBezTo>
                  <a:pt x="404" y="402"/>
                  <a:pt x="410" y="401"/>
                  <a:pt x="413" y="400"/>
                </a:cubicBezTo>
                <a:cubicBezTo>
                  <a:pt x="416" y="400"/>
                  <a:pt x="418" y="399"/>
                  <a:pt x="418" y="398"/>
                </a:cubicBezTo>
                <a:lnTo>
                  <a:pt x="418" y="392"/>
                </a:lnTo>
                <a:cubicBezTo>
                  <a:pt x="418" y="391"/>
                  <a:pt x="416" y="390"/>
                  <a:pt x="413" y="390"/>
                </a:cubicBezTo>
                <a:cubicBezTo>
                  <a:pt x="410" y="389"/>
                  <a:pt x="405" y="389"/>
                  <a:pt x="398" y="389"/>
                </a:cubicBezTo>
                <a:lnTo>
                  <a:pt x="356" y="389"/>
                </a:lnTo>
                <a:cubicBezTo>
                  <a:pt x="352" y="389"/>
                  <a:pt x="350" y="386"/>
                  <a:pt x="350" y="380"/>
                </a:cubicBezTo>
                <a:cubicBezTo>
                  <a:pt x="350" y="374"/>
                  <a:pt x="352" y="372"/>
                  <a:pt x="356" y="372"/>
                </a:cubicBezTo>
                <a:close/>
                <a:moveTo>
                  <a:pt x="448" y="443"/>
                </a:moveTo>
                <a:cubicBezTo>
                  <a:pt x="448" y="435"/>
                  <a:pt x="451" y="430"/>
                  <a:pt x="457" y="426"/>
                </a:cubicBezTo>
                <a:cubicBezTo>
                  <a:pt x="463" y="423"/>
                  <a:pt x="473" y="421"/>
                  <a:pt x="487" y="421"/>
                </a:cubicBezTo>
                <a:lnTo>
                  <a:pt x="518" y="421"/>
                </a:lnTo>
                <a:cubicBezTo>
                  <a:pt x="531" y="421"/>
                  <a:pt x="541" y="423"/>
                  <a:pt x="548" y="426"/>
                </a:cubicBezTo>
                <a:cubicBezTo>
                  <a:pt x="554" y="430"/>
                  <a:pt x="557" y="435"/>
                  <a:pt x="557" y="443"/>
                </a:cubicBezTo>
                <a:lnTo>
                  <a:pt x="557" y="444"/>
                </a:lnTo>
                <a:cubicBezTo>
                  <a:pt x="557" y="452"/>
                  <a:pt x="554" y="458"/>
                  <a:pt x="548" y="462"/>
                </a:cubicBezTo>
                <a:cubicBezTo>
                  <a:pt x="541" y="465"/>
                  <a:pt x="531" y="467"/>
                  <a:pt x="518" y="467"/>
                </a:cubicBezTo>
                <a:lnTo>
                  <a:pt x="487" y="467"/>
                </a:lnTo>
                <a:cubicBezTo>
                  <a:pt x="473" y="467"/>
                  <a:pt x="463" y="465"/>
                  <a:pt x="457" y="462"/>
                </a:cubicBezTo>
                <a:cubicBezTo>
                  <a:pt x="451" y="458"/>
                  <a:pt x="448" y="452"/>
                  <a:pt x="448" y="444"/>
                </a:cubicBezTo>
                <a:lnTo>
                  <a:pt x="448" y="443"/>
                </a:lnTo>
                <a:close/>
                <a:moveTo>
                  <a:pt x="464" y="440"/>
                </a:moveTo>
                <a:lnTo>
                  <a:pt x="464" y="446"/>
                </a:lnTo>
                <a:cubicBezTo>
                  <a:pt x="464" y="447"/>
                  <a:pt x="465" y="448"/>
                  <a:pt x="469" y="448"/>
                </a:cubicBezTo>
                <a:cubicBezTo>
                  <a:pt x="473" y="449"/>
                  <a:pt x="479" y="449"/>
                  <a:pt x="487" y="449"/>
                </a:cubicBezTo>
                <a:lnTo>
                  <a:pt x="518" y="449"/>
                </a:lnTo>
                <a:cubicBezTo>
                  <a:pt x="526" y="449"/>
                  <a:pt x="531" y="449"/>
                  <a:pt x="535" y="448"/>
                </a:cubicBezTo>
                <a:cubicBezTo>
                  <a:pt x="539" y="448"/>
                  <a:pt x="541" y="447"/>
                  <a:pt x="541" y="446"/>
                </a:cubicBezTo>
                <a:lnTo>
                  <a:pt x="541" y="440"/>
                </a:lnTo>
                <a:cubicBezTo>
                  <a:pt x="541" y="439"/>
                  <a:pt x="539" y="438"/>
                  <a:pt x="535" y="438"/>
                </a:cubicBezTo>
                <a:cubicBezTo>
                  <a:pt x="532" y="437"/>
                  <a:pt x="526" y="437"/>
                  <a:pt x="518" y="437"/>
                </a:cubicBezTo>
                <a:lnTo>
                  <a:pt x="487" y="437"/>
                </a:lnTo>
                <a:cubicBezTo>
                  <a:pt x="478" y="437"/>
                  <a:pt x="472" y="437"/>
                  <a:pt x="469" y="438"/>
                </a:cubicBezTo>
                <a:cubicBezTo>
                  <a:pt x="465" y="438"/>
                  <a:pt x="464" y="439"/>
                  <a:pt x="464" y="440"/>
                </a:cubicBezTo>
                <a:close/>
                <a:moveTo>
                  <a:pt x="448" y="512"/>
                </a:moveTo>
                <a:cubicBezTo>
                  <a:pt x="448" y="500"/>
                  <a:pt x="449" y="492"/>
                  <a:pt x="453" y="487"/>
                </a:cubicBezTo>
                <a:cubicBezTo>
                  <a:pt x="457" y="482"/>
                  <a:pt x="462" y="479"/>
                  <a:pt x="470" y="479"/>
                </a:cubicBezTo>
                <a:lnTo>
                  <a:pt x="471" y="479"/>
                </a:lnTo>
                <a:cubicBezTo>
                  <a:pt x="479" y="479"/>
                  <a:pt x="485" y="481"/>
                  <a:pt x="488" y="485"/>
                </a:cubicBezTo>
                <a:cubicBezTo>
                  <a:pt x="492" y="489"/>
                  <a:pt x="494" y="495"/>
                  <a:pt x="494" y="503"/>
                </a:cubicBezTo>
                <a:lnTo>
                  <a:pt x="494" y="513"/>
                </a:lnTo>
                <a:cubicBezTo>
                  <a:pt x="494" y="519"/>
                  <a:pt x="494" y="522"/>
                  <a:pt x="495" y="525"/>
                </a:cubicBezTo>
                <a:cubicBezTo>
                  <a:pt x="495" y="527"/>
                  <a:pt x="496" y="528"/>
                  <a:pt x="498" y="528"/>
                </a:cubicBezTo>
                <a:lnTo>
                  <a:pt x="505" y="528"/>
                </a:lnTo>
                <a:cubicBezTo>
                  <a:pt x="507" y="528"/>
                  <a:pt x="508" y="527"/>
                  <a:pt x="508" y="525"/>
                </a:cubicBezTo>
                <a:cubicBezTo>
                  <a:pt x="509" y="522"/>
                  <a:pt x="509" y="519"/>
                  <a:pt x="509" y="513"/>
                </a:cubicBezTo>
                <a:lnTo>
                  <a:pt x="509" y="503"/>
                </a:lnTo>
                <a:cubicBezTo>
                  <a:pt x="509" y="495"/>
                  <a:pt x="511" y="489"/>
                  <a:pt x="515" y="485"/>
                </a:cubicBezTo>
                <a:cubicBezTo>
                  <a:pt x="518" y="481"/>
                  <a:pt x="524" y="479"/>
                  <a:pt x="533" y="479"/>
                </a:cubicBezTo>
                <a:lnTo>
                  <a:pt x="534" y="479"/>
                </a:lnTo>
                <a:cubicBezTo>
                  <a:pt x="542" y="479"/>
                  <a:pt x="548" y="482"/>
                  <a:pt x="551" y="487"/>
                </a:cubicBezTo>
                <a:cubicBezTo>
                  <a:pt x="555" y="492"/>
                  <a:pt x="557" y="501"/>
                  <a:pt x="557" y="512"/>
                </a:cubicBezTo>
                <a:lnTo>
                  <a:pt x="557" y="540"/>
                </a:lnTo>
                <a:cubicBezTo>
                  <a:pt x="557" y="544"/>
                  <a:pt x="554" y="546"/>
                  <a:pt x="549" y="546"/>
                </a:cubicBezTo>
                <a:cubicBezTo>
                  <a:pt x="544" y="546"/>
                  <a:pt x="541" y="544"/>
                  <a:pt x="541" y="540"/>
                </a:cubicBezTo>
                <a:lnTo>
                  <a:pt x="541" y="511"/>
                </a:lnTo>
                <a:cubicBezTo>
                  <a:pt x="541" y="506"/>
                  <a:pt x="541" y="503"/>
                  <a:pt x="540" y="500"/>
                </a:cubicBezTo>
                <a:cubicBezTo>
                  <a:pt x="539" y="498"/>
                  <a:pt x="538" y="497"/>
                  <a:pt x="537" y="497"/>
                </a:cubicBezTo>
                <a:lnTo>
                  <a:pt x="531" y="497"/>
                </a:lnTo>
                <a:cubicBezTo>
                  <a:pt x="529" y="497"/>
                  <a:pt x="528" y="498"/>
                  <a:pt x="528" y="500"/>
                </a:cubicBezTo>
                <a:cubicBezTo>
                  <a:pt x="527" y="502"/>
                  <a:pt x="527" y="506"/>
                  <a:pt x="527" y="511"/>
                </a:cubicBezTo>
                <a:lnTo>
                  <a:pt x="527" y="520"/>
                </a:lnTo>
                <a:cubicBezTo>
                  <a:pt x="527" y="529"/>
                  <a:pt x="525" y="535"/>
                  <a:pt x="521" y="538"/>
                </a:cubicBezTo>
                <a:cubicBezTo>
                  <a:pt x="517" y="542"/>
                  <a:pt x="511" y="544"/>
                  <a:pt x="503" y="544"/>
                </a:cubicBezTo>
                <a:lnTo>
                  <a:pt x="502" y="544"/>
                </a:lnTo>
                <a:cubicBezTo>
                  <a:pt x="494" y="544"/>
                  <a:pt x="488" y="542"/>
                  <a:pt x="484" y="538"/>
                </a:cubicBezTo>
                <a:cubicBezTo>
                  <a:pt x="480" y="535"/>
                  <a:pt x="478" y="529"/>
                  <a:pt x="478" y="520"/>
                </a:cubicBezTo>
                <a:lnTo>
                  <a:pt x="478" y="511"/>
                </a:lnTo>
                <a:cubicBezTo>
                  <a:pt x="478" y="506"/>
                  <a:pt x="478" y="502"/>
                  <a:pt x="478" y="500"/>
                </a:cubicBezTo>
                <a:cubicBezTo>
                  <a:pt x="477" y="498"/>
                  <a:pt x="476" y="497"/>
                  <a:pt x="474" y="497"/>
                </a:cubicBezTo>
                <a:lnTo>
                  <a:pt x="467" y="497"/>
                </a:lnTo>
                <a:cubicBezTo>
                  <a:pt x="466" y="497"/>
                  <a:pt x="465" y="498"/>
                  <a:pt x="464" y="500"/>
                </a:cubicBezTo>
                <a:cubicBezTo>
                  <a:pt x="464" y="502"/>
                  <a:pt x="464" y="506"/>
                  <a:pt x="464" y="511"/>
                </a:cubicBezTo>
                <a:lnTo>
                  <a:pt x="464" y="539"/>
                </a:lnTo>
                <a:cubicBezTo>
                  <a:pt x="464" y="543"/>
                  <a:pt x="461" y="545"/>
                  <a:pt x="456" y="545"/>
                </a:cubicBezTo>
                <a:cubicBezTo>
                  <a:pt x="450" y="545"/>
                  <a:pt x="448" y="543"/>
                  <a:pt x="448" y="539"/>
                </a:cubicBezTo>
                <a:lnTo>
                  <a:pt x="448" y="512"/>
                </a:lnTo>
                <a:close/>
              </a:path>
            </a:pathLst>
          </a:custGeom>
          <a:solidFill>
            <a:srgbClr val="C73E1A"/>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45064" name="图片 30"/>
          <p:cNvPicPr>
            <a:picLocks noChangeArrowheads="1" noChangeAspect="1"/>
          </p:cNvPicPr>
          <p:nvPr/>
        </p:nvPicPr>
        <p:blipFill>
          <a:blip r:embed="rId3">
            <a:extLst>
              <a:ext uri="{28A0092B-C50C-407E-A947-70E740481C1C}">
                <a14:useLocalDpi val="0"/>
              </a:ext>
            </a:extLst>
          </a:blip>
          <a:stretch>
            <a:fillRect/>
          </a:stretch>
        </p:blipFill>
        <p:spPr bwMode="auto">
          <a:xfrm>
            <a:off x="7945438" y="3489325"/>
            <a:ext cx="223837"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5065" name="图片 31"/>
          <p:cNvPicPr>
            <a:picLocks noChangeArrowheads="1" noChangeAspect="1"/>
          </p:cNvPicPr>
          <p:nvPr/>
        </p:nvPicPr>
        <p:blipFill>
          <a:blip r:embed="rId4">
            <a:extLst>
              <a:ext uri="{28A0092B-C50C-407E-A947-70E740481C1C}">
                <a14:useLocalDpi val="0"/>
              </a:ext>
            </a:extLst>
          </a:blip>
          <a:stretch>
            <a:fillRect/>
          </a:stretch>
        </p:blipFill>
        <p:spPr bwMode="auto">
          <a:xfrm>
            <a:off x="6550025" y="2239963"/>
            <a:ext cx="249238" cy="246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5066" name="图片 32"/>
          <p:cNvPicPr>
            <a:picLocks noChangeArrowheads="1" noChangeAspect="1"/>
          </p:cNvPicPr>
          <p:nvPr/>
        </p:nvPicPr>
        <p:blipFill>
          <a:blip r:embed="rId5">
            <a:extLst>
              <a:ext uri="{28A0092B-C50C-407E-A947-70E740481C1C}">
                <a14:useLocalDpi val="0"/>
              </a:ext>
            </a:extLst>
          </a:blip>
          <a:stretch>
            <a:fillRect/>
          </a:stretch>
        </p:blipFill>
        <p:spPr bwMode="auto">
          <a:xfrm>
            <a:off x="9123363" y="458788"/>
            <a:ext cx="184150" cy="388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5067" name="图片 33"/>
          <p:cNvPicPr>
            <a:picLocks noChangeArrowheads="1" noChangeAspect="1"/>
          </p:cNvPicPr>
          <p:nvPr/>
        </p:nvPicPr>
        <p:blipFill>
          <a:blip r:embed="rId6">
            <a:extLst>
              <a:ext uri="{28A0092B-C50C-407E-A947-70E740481C1C}">
                <a14:useLocalDpi val="0"/>
              </a:ext>
            </a:extLst>
          </a:blip>
          <a:stretch>
            <a:fillRect/>
          </a:stretch>
        </p:blipFill>
        <p:spPr bwMode="auto">
          <a:xfrm>
            <a:off x="7821613" y="2486025"/>
            <a:ext cx="236537" cy="306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5068" name="图片 34"/>
          <p:cNvPicPr>
            <a:picLocks noChangeArrowheads="1" noChangeAspect="1"/>
          </p:cNvPicPr>
          <p:nvPr/>
        </p:nvPicPr>
        <p:blipFill>
          <a:blip r:embed="rId6">
            <a:extLst>
              <a:ext uri="{28A0092B-C50C-407E-A947-70E740481C1C}">
                <a14:useLocalDpi val="0"/>
              </a:ext>
            </a:extLst>
          </a:blip>
          <a:stretch>
            <a:fillRect/>
          </a:stretch>
        </p:blipFill>
        <p:spPr bwMode="auto">
          <a:xfrm>
            <a:off x="6850063" y="3640138"/>
            <a:ext cx="234950" cy="306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5069" name="图片 15"/>
          <p:cNvPicPr>
            <a:picLocks noChangeArrowheads="1" noChangeAspect="1"/>
          </p:cNvPicPr>
          <p:nvPr/>
        </p:nvPicPr>
        <p:blipFill>
          <a:blip r:embed="rId7">
            <a:extLst>
              <a:ext uri="{28A0092B-C50C-407E-A947-70E740481C1C}">
                <a14:useLocalDpi val="0"/>
              </a:ext>
            </a:extLst>
          </a:blip>
          <a:stretch>
            <a:fillRect/>
          </a:stretch>
        </p:blipFill>
        <p:spPr bwMode="auto">
          <a:xfrm>
            <a:off x="730250" y="2849563"/>
            <a:ext cx="6354763" cy="3829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7871"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5069"/>
                                        </p:tgtEl>
                                        <p:attrNameLst>
                                          <p:attrName>style.visibility</p:attrName>
                                        </p:attrNameLst>
                                      </p:cBhvr>
                                      <p:to>
                                        <p:strVal val="visible"/>
                                      </p:to>
                                    </p:set>
                                    <p:animEffect filter="fade" transition="in">
                                      <p:cBhvr>
                                        <p:cTn dur="1000" id="7"/>
                                        <p:tgtEl>
                                          <p:spTgt spid="45069"/>
                                        </p:tgtEl>
                                      </p:cBhvr>
                                    </p:animEffect>
                                    <p:anim calcmode="lin" valueType="num">
                                      <p:cBhvr>
                                        <p:cTn dur="1000" fill="hold" id="8"/>
                                        <p:tgtEl>
                                          <p:spTgt spid="45069"/>
                                        </p:tgtEl>
                                        <p:attrNameLst>
                                          <p:attrName>ppt_x</p:attrName>
                                        </p:attrNameLst>
                                      </p:cBhvr>
                                      <p:tavLst>
                                        <p:tav tm="0">
                                          <p:val>
                                            <p:strVal val="#ppt_x"/>
                                          </p:val>
                                        </p:tav>
                                        <p:tav tm="100000">
                                          <p:val>
                                            <p:strVal val="#ppt_x"/>
                                          </p:val>
                                        </p:tav>
                                      </p:tavLst>
                                    </p:anim>
                                    <p:anim calcmode="lin" valueType="num">
                                      <p:cBhvr>
                                        <p:cTn dur="1000" fill="hold" id="9"/>
                                        <p:tgtEl>
                                          <p:spTgt spid="4506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5058"/>
                                        </p:tgtEl>
                                        <p:attrNameLst>
                                          <p:attrName>style.visibility</p:attrName>
                                        </p:attrNameLst>
                                      </p:cBhvr>
                                      <p:to>
                                        <p:strVal val="visible"/>
                                      </p:to>
                                    </p:set>
                                    <p:animEffect filter="fade" transition="in">
                                      <p:cBhvr>
                                        <p:cTn dur="1000" id="13"/>
                                        <p:tgtEl>
                                          <p:spTgt spid="45058"/>
                                        </p:tgtEl>
                                      </p:cBhvr>
                                    </p:animEffect>
                                    <p:anim calcmode="lin" valueType="num">
                                      <p:cBhvr>
                                        <p:cTn dur="1000" fill="hold" id="14"/>
                                        <p:tgtEl>
                                          <p:spTgt spid="45058"/>
                                        </p:tgtEl>
                                        <p:attrNameLst>
                                          <p:attrName>ppt_x</p:attrName>
                                        </p:attrNameLst>
                                      </p:cBhvr>
                                      <p:tavLst>
                                        <p:tav tm="0">
                                          <p:val>
                                            <p:strVal val="#ppt_x"/>
                                          </p:val>
                                        </p:tav>
                                        <p:tav tm="100000">
                                          <p:val>
                                            <p:strVal val="#ppt_x"/>
                                          </p:val>
                                        </p:tav>
                                      </p:tavLst>
                                    </p:anim>
                                    <p:anim calcmode="lin" valueType="num">
                                      <p:cBhvr>
                                        <p:cTn dur="1000" fill="hold" id="15"/>
                                        <p:tgtEl>
                                          <p:spTgt spid="4505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6" presetSubtype="0">
                                  <p:stCondLst>
                                    <p:cond delay="0"/>
                                  </p:stCondLst>
                                  <p:iterate type="lt">
                                    <p:tmPct val="10000"/>
                                  </p:iterate>
                                  <p:childTnLst>
                                    <p:set>
                                      <p:cBhvr>
                                        <p:cTn dur="1" fill="hold" id="18">
                                          <p:stCondLst>
                                            <p:cond delay="0"/>
                                          </p:stCondLst>
                                        </p:cTn>
                                        <p:tgtEl>
                                          <p:spTgt spid="45059"/>
                                        </p:tgtEl>
                                        <p:attrNameLst>
                                          <p:attrName>style.visibility</p:attrName>
                                        </p:attrNameLst>
                                      </p:cBhvr>
                                      <p:to>
                                        <p:strVal val="visible"/>
                                      </p:to>
                                    </p:set>
                                    <p:anim by="(-#ppt_w*2)" calcmode="lin" valueType="num">
                                      <p:cBhvr rctx="PPT">
                                        <p:cTn autoRev="1" dur="1000" fill="hold" id="19">
                                          <p:stCondLst>
                                            <p:cond delay="0"/>
                                          </p:stCondLst>
                                        </p:cTn>
                                        <p:tgtEl>
                                          <p:spTgt spid="45059"/>
                                        </p:tgtEl>
                                        <p:attrNameLst>
                                          <p:attrName>ppt_w</p:attrName>
                                        </p:attrNameLst>
                                      </p:cBhvr>
                                    </p:anim>
                                    <p:anim by="(#ppt_w*0.50)" calcmode="lin" valueType="num">
                                      <p:cBhvr>
                                        <p:cTn autoRev="1" decel="50000" dur="1000" fill="hold" id="20">
                                          <p:stCondLst>
                                            <p:cond delay="0"/>
                                          </p:stCondLst>
                                        </p:cTn>
                                        <p:tgtEl>
                                          <p:spTgt spid="45059"/>
                                        </p:tgtEl>
                                        <p:attrNameLst>
                                          <p:attrName>ppt_x</p:attrName>
                                        </p:attrNameLst>
                                      </p:cBhvr>
                                    </p:anim>
                                    <p:anim calcmode="lin" from="(-#ppt_h/2)" to="(#ppt_y)" valueType="num">
                                      <p:cBhvr>
                                        <p:cTn dur="2000" fill="hold" id="21">
                                          <p:stCondLst>
                                            <p:cond delay="0"/>
                                          </p:stCondLst>
                                        </p:cTn>
                                        <p:tgtEl>
                                          <p:spTgt spid="45059"/>
                                        </p:tgtEl>
                                        <p:attrNameLst>
                                          <p:attrName>ppt_y</p:attrName>
                                        </p:attrNameLst>
                                      </p:cBhvr>
                                    </p:anim>
                                    <p:animRot by="21600000">
                                      <p:cBhvr>
                                        <p:cTn dur="2000" fill="hold" id="22">
                                          <p:stCondLst>
                                            <p:cond delay="0"/>
                                          </p:stCondLst>
                                        </p:cTn>
                                        <p:tgtEl>
                                          <p:spTgt spid="45059"/>
                                        </p:tgtEl>
                                        <p:attrNameLst>
                                          <p:attrName>r</p:attrName>
                                        </p:attrNameLst>
                                      </p:cBhvr>
                                    </p:animRot>
                                  </p:childTnLst>
                                </p:cTn>
                              </p:par>
                              <p:par>
                                <p:cTn fill="hold" grpId="0" id="23" nodeType="withEffect" presetClass="entr" presetID="22" presetSubtype="8">
                                  <p:stCondLst>
                                    <p:cond delay="0"/>
                                  </p:stCondLst>
                                  <p:childTnLst>
                                    <p:set>
                                      <p:cBhvr>
                                        <p:cTn dur="1" fill="hold" id="24">
                                          <p:stCondLst>
                                            <p:cond delay="0"/>
                                          </p:stCondLst>
                                        </p:cTn>
                                        <p:tgtEl>
                                          <p:spTgt spid="45060"/>
                                        </p:tgtEl>
                                        <p:attrNameLst>
                                          <p:attrName>style.visibility</p:attrName>
                                        </p:attrNameLst>
                                      </p:cBhvr>
                                      <p:to>
                                        <p:strVal val="visible"/>
                                      </p:to>
                                    </p:set>
                                    <p:animEffect filter="wipe(left)" transition="in">
                                      <p:cBhvr>
                                        <p:cTn dur="500" id="25"/>
                                        <p:tgtEl>
                                          <p:spTgt spid="45060"/>
                                        </p:tgtEl>
                                      </p:cBhvr>
                                    </p:animEffect>
                                  </p:childTnLst>
                                </p:cTn>
                              </p:par>
                            </p:childTnLst>
                          </p:cTn>
                        </p:par>
                        <p:par>
                          <p:cTn fill="hold" id="26" nodeType="afterGroup">
                            <p:stCondLst>
                              <p:cond delay="4000"/>
                            </p:stCondLst>
                            <p:childTnLst>
                              <p:par>
                                <p:cTn fill="hold" grpId="0" id="27" nodeType="afterEffect" presetClass="entr" presetID="52" presetSubtype="0">
                                  <p:stCondLst>
                                    <p:cond delay="0"/>
                                  </p:stCondLst>
                                  <p:childTnLst>
                                    <p:set>
                                      <p:cBhvr>
                                        <p:cTn dur="1" fill="hold" id="28">
                                          <p:stCondLst>
                                            <p:cond delay="0"/>
                                          </p:stCondLst>
                                        </p:cTn>
                                        <p:tgtEl>
                                          <p:spTgt spid="45062"/>
                                        </p:tgtEl>
                                        <p:attrNameLst>
                                          <p:attrName>style.visibility</p:attrName>
                                        </p:attrNameLst>
                                      </p:cBhvr>
                                      <p:to>
                                        <p:strVal val="visible"/>
                                      </p:to>
                                    </p:set>
                                    <p:animScale>
                                      <p:cBhvr>
                                        <p:cTn decel="50000" dur="500" fill="hold" id="29">
                                          <p:stCondLst>
                                            <p:cond delay="0"/>
                                          </p:stCondLst>
                                        </p:cTn>
                                        <p:tgtEl>
                                          <p:spTgt spid="4506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30">
                                          <p:stCondLst>
                                            <p:cond delay="0"/>
                                          </p:stCondLst>
                                        </p:cTn>
                                        <p:tgtEl>
                                          <p:spTgt spid="45062"/>
                                        </p:tgtEl>
                                        <p:attrNameLst>
                                          <p:attrName>ppt_x,ppt_y</p:attrName>
                                        </p:attrNameLst>
                                      </p:cBhvr>
                                      <p:rCtr x="0" y="0"/>
                                    </p:animMotion>
                                    <p:animEffect filter="fade" transition="in">
                                      <p:cBhvr>
                                        <p:cTn dur="500" id="31"/>
                                        <p:tgtEl>
                                          <p:spTgt spid="45062"/>
                                        </p:tgtEl>
                                      </p:cBhvr>
                                    </p:animEffect>
                                  </p:childTnLst>
                                </p:cTn>
                              </p:par>
                            </p:childTnLst>
                          </p:cTn>
                        </p:par>
                        <p:par>
                          <p:cTn fill="hold" id="32" nodeType="afterGroup">
                            <p:stCondLst>
                              <p:cond delay="4500"/>
                            </p:stCondLst>
                            <p:childTnLst>
                              <p:par>
                                <p:cTn fill="hold" grpId="0" id="33" nodeType="afterEffect" presetClass="entr" presetID="42" presetSubtype="0">
                                  <p:stCondLst>
                                    <p:cond delay="0"/>
                                  </p:stCondLst>
                                  <p:childTnLst>
                                    <p:set>
                                      <p:cBhvr>
                                        <p:cTn dur="1" fill="hold" id="34">
                                          <p:stCondLst>
                                            <p:cond delay="0"/>
                                          </p:stCondLst>
                                        </p:cTn>
                                        <p:tgtEl>
                                          <p:spTgt spid="45061"/>
                                        </p:tgtEl>
                                        <p:attrNameLst>
                                          <p:attrName>style.visibility</p:attrName>
                                        </p:attrNameLst>
                                      </p:cBhvr>
                                      <p:to>
                                        <p:strVal val="visible"/>
                                      </p:to>
                                    </p:set>
                                    <p:animEffect filter="fade" transition="in">
                                      <p:cBhvr>
                                        <p:cTn dur="500" id="35"/>
                                        <p:tgtEl>
                                          <p:spTgt spid="45061"/>
                                        </p:tgtEl>
                                      </p:cBhvr>
                                    </p:animEffect>
                                    <p:anim calcmode="lin" valueType="num">
                                      <p:cBhvr>
                                        <p:cTn dur="500" fill="hold" id="36"/>
                                        <p:tgtEl>
                                          <p:spTgt spid="45061"/>
                                        </p:tgtEl>
                                        <p:attrNameLst>
                                          <p:attrName>ppt_x</p:attrName>
                                        </p:attrNameLst>
                                      </p:cBhvr>
                                      <p:tavLst>
                                        <p:tav tm="0">
                                          <p:val>
                                            <p:strVal val="#ppt_x"/>
                                          </p:val>
                                        </p:tav>
                                        <p:tav tm="100000">
                                          <p:val>
                                            <p:strVal val="#ppt_x"/>
                                          </p:val>
                                        </p:tav>
                                      </p:tavLst>
                                    </p:anim>
                                    <p:anim calcmode="lin" valueType="num">
                                      <p:cBhvr>
                                        <p:cTn dur="500" fill="hold" id="37"/>
                                        <p:tgtEl>
                                          <p:spTgt spid="45061"/>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5000"/>
                            </p:stCondLst>
                            <p:childTnLst>
                              <p:par>
                                <p:cTn fill="hold" grpId="0" id="39" nodeType="afterEffect" presetClass="entr" presetID="52" presetSubtype="0">
                                  <p:stCondLst>
                                    <p:cond delay="0"/>
                                  </p:stCondLst>
                                  <p:childTnLst>
                                    <p:set>
                                      <p:cBhvr>
                                        <p:cTn dur="1" fill="hold" id="40">
                                          <p:stCondLst>
                                            <p:cond delay="0"/>
                                          </p:stCondLst>
                                        </p:cTn>
                                        <p:tgtEl>
                                          <p:spTgt spid="45063"/>
                                        </p:tgtEl>
                                        <p:attrNameLst>
                                          <p:attrName>style.visibility</p:attrName>
                                        </p:attrNameLst>
                                      </p:cBhvr>
                                      <p:to>
                                        <p:strVal val="visible"/>
                                      </p:to>
                                    </p:set>
                                    <p:animScale>
                                      <p:cBhvr>
                                        <p:cTn decel="50000" dur="1000" fill="hold" id="41">
                                          <p:stCondLst>
                                            <p:cond delay="0"/>
                                          </p:stCondLst>
                                        </p:cTn>
                                        <p:tgtEl>
                                          <p:spTgt spid="4506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2">
                                          <p:stCondLst>
                                            <p:cond delay="0"/>
                                          </p:stCondLst>
                                        </p:cTn>
                                        <p:tgtEl>
                                          <p:spTgt spid="45063"/>
                                        </p:tgtEl>
                                        <p:attrNameLst>
                                          <p:attrName>ppt_x,ppt_y</p:attrName>
                                        </p:attrNameLst>
                                      </p:cBhvr>
                                      <p:rCtr x="0" y="0"/>
                                    </p:animMotion>
                                    <p:animEffect filter="fade" transition="in">
                                      <p:cBhvr>
                                        <p:cTn dur="1000" id="43"/>
                                        <p:tgtEl>
                                          <p:spTgt spid="45063"/>
                                        </p:tgtEl>
                                      </p:cBhvr>
                                    </p:animEffect>
                                  </p:childTnLst>
                                </p:cTn>
                              </p:par>
                            </p:childTnLst>
                          </p:cTn>
                        </p:par>
                        <p:par>
                          <p:cTn fill="hold" id="44" nodeType="afterGroup">
                            <p:stCondLst>
                              <p:cond delay="6000"/>
                            </p:stCondLst>
                            <p:childTnLst>
                              <p:par>
                                <p:cTn fill="hold" id="45" nodeType="afterEffect" presetClass="entr" presetID="1" presetSubtype="0">
                                  <p:stCondLst>
                                    <p:cond delay="0"/>
                                  </p:stCondLst>
                                  <p:childTnLst>
                                    <p:set>
                                      <p:cBhvr>
                                        <p:cTn dur="1" fill="hold" id="46">
                                          <p:stCondLst>
                                            <p:cond delay="0"/>
                                          </p:stCondLst>
                                        </p:cTn>
                                        <p:tgtEl>
                                          <p:spTgt spid="45064"/>
                                        </p:tgtEl>
                                        <p:attrNameLst>
                                          <p:attrName>style.visibility</p:attrName>
                                        </p:attrNameLst>
                                      </p:cBhvr>
                                      <p:to>
                                        <p:strVal val="visible"/>
                                      </p:to>
                                    </p:set>
                                  </p:childTnLst>
                                </p:cTn>
                              </p:par>
                              <p:par>
                                <p:cTn accel="50000" decel="50000" fill="hold" id="47" nodeType="withEffect" presetClass="path" presetID="62" presetSubtype="0" repeatCount="indefinite">
                                  <p:stCondLst>
                                    <p:cond delay="0"/>
                                  </p:stCondLst>
                                  <p:childTnLst>
                                    <p:animMotion origin="layout" path="M -1.875E-06 -1.85185E-06 C -0.00495 -1.85185E-06 -0.01966 0.02454 -0.02487 0.04259 C -0.02982 0.06042 -0.03463 0.12616 -0.03958 0.14421 C -0.04583 0.15509 -0.06862 0.17408 -0.0789 0.20996 C -0.08906 0.2463 -0.08047 0.27963 -0.09219 0.325 C -0.10403 0.37037 -0.12591 0.44792 -0.13984 0.48611 C -0.1539 0.52408 -0.17031 0.52477 -0.17617 0.55347 C -0.1819 0.58125 -0.17799 0.63426 -0.1845 0.65046 C -0.19101 0.66667 -0.2013 0.66111 -0.20651 0.67917 C -0.21146 0.69699 -0.21536 0.73611 -0.21536 0.75949" pathEditMode="relative" ptsTypes="fsfssssssf" rAng="0">
                                      <p:cBhvr>
                                        <p:cTn dur="6000" fill="hold" id="48"/>
                                        <p:tgtEl>
                                          <p:spTgt spid="45064"/>
                                        </p:tgtEl>
                                        <p:attrNameLst>
                                          <p:attrName>ppt_x,ppt_y</p:attrName>
                                        </p:attrNameLst>
                                      </p:cBhvr>
                                      <p:rCtr x="-10700" y="38000"/>
                                    </p:animMotion>
                                  </p:childTnLst>
                                </p:cTn>
                              </p:par>
                              <p:par>
                                <p:cTn fill="hold" id="49" nodeType="withEffect" presetClass="entr" presetID="1" presetSubtype="0">
                                  <p:stCondLst>
                                    <p:cond delay="0"/>
                                  </p:stCondLst>
                                  <p:childTnLst>
                                    <p:set>
                                      <p:cBhvr>
                                        <p:cTn dur="1" fill="hold" id="50">
                                          <p:stCondLst>
                                            <p:cond delay="0"/>
                                          </p:stCondLst>
                                        </p:cTn>
                                        <p:tgtEl>
                                          <p:spTgt spid="45066"/>
                                        </p:tgtEl>
                                        <p:attrNameLst>
                                          <p:attrName>style.visibility</p:attrName>
                                        </p:attrNameLst>
                                      </p:cBhvr>
                                      <p:to>
                                        <p:strVal val="visible"/>
                                      </p:to>
                                    </p:set>
                                  </p:childTnLst>
                                </p:cTn>
                              </p:par>
                              <p:par>
                                <p:cTn accel="50000" decel="50000" fill="hold" id="51" nodeType="withEffect" presetClass="path" presetID="62" presetSubtype="0" repeatCount="indefinite">
                                  <p:stCondLst>
                                    <p:cond delay="0"/>
                                  </p:stCondLst>
                                  <p:childTnLst>
                                    <p:animMotion origin="layout" path="M 6.25E-07 1.11111E-06 C -0.01081 1.11111E-06 -0.04193 0.03125 -0.053 0.0544 C -0.06406 0.07708 -0.07383 0.16134 -0.0849 0.18449 C -0.09792 0.19838 -0.14727 0.22245 -0.16901 0.26829 C -0.19115 0.31505 -0.1724 0.35741 -0.19792 0.41597 C -0.22305 0.47384 -0.26992 0.57268 -0.30013 0.62176 C -0.33034 0.6706 -0.3655 0.67153 -0.378 0.70787 C -0.39037 0.74375 -0.3819 0.81111 -0.39609 0.83217 C -0.40977 0.85278 -0.43164 0.8456 -0.44297 0.86875 C -0.45404 0.8919 -0.46237 0.9419 -0.46237 0.97176" pathEditMode="relative" ptsTypes="fsfssssssf" rAng="0">
                                      <p:cBhvr>
                                        <p:cTn dur="8000" fill="hold" id="52"/>
                                        <p:tgtEl>
                                          <p:spTgt spid="45066"/>
                                        </p:tgtEl>
                                        <p:attrNameLst>
                                          <p:attrName>ppt_x,ppt_y</p:attrName>
                                        </p:attrNameLst>
                                      </p:cBhvr>
                                      <p:rCtr x="-23000" y="48600"/>
                                    </p:animMotion>
                                  </p:childTnLst>
                                </p:cTn>
                              </p:par>
                              <p:par>
                                <p:cTn fill="hold" id="53" nodeType="withEffect" presetClass="entr" presetID="1" presetSubtype="0">
                                  <p:stCondLst>
                                    <p:cond delay="0"/>
                                  </p:stCondLst>
                                  <p:childTnLst>
                                    <p:set>
                                      <p:cBhvr>
                                        <p:cTn dur="1" fill="hold" id="54">
                                          <p:stCondLst>
                                            <p:cond delay="0"/>
                                          </p:stCondLst>
                                        </p:cTn>
                                        <p:tgtEl>
                                          <p:spTgt spid="45067"/>
                                        </p:tgtEl>
                                        <p:attrNameLst>
                                          <p:attrName>style.visibility</p:attrName>
                                        </p:attrNameLst>
                                      </p:cBhvr>
                                      <p:to>
                                        <p:strVal val="visible"/>
                                      </p:to>
                                    </p:set>
                                  </p:childTnLst>
                                </p:cTn>
                              </p:par>
                              <p:par>
                                <p:cTn accel="50000" decel="50000" fill="hold" id="55" nodeType="withEffect" presetClass="path" presetID="62" presetSubtype="0" repeatCount="indefinite">
                                  <p:stCondLst>
                                    <p:cond delay="0"/>
                                  </p:stCondLst>
                                  <p:childTnLst>
                                    <p:animMotion origin="layout" path="M -1.875E-06 -2.22222E-06 C -0.00482 -2.22222E-06 -0.01927 0.02616 -0.02422 0.04584 C -0.02943 0.06505 -0.03398 0.13634 -0.03893 0.15579 C -0.04505 0.16736 -0.06758 0.18797 -0.0776 0.22662 C -0.08776 0.26574 -0.07916 0.30209 -0.09088 0.35093 C -0.10234 0.4 -0.12383 0.48334 -0.13776 0.52477 C -0.15169 0.56597 -0.16784 0.5669 -0.17357 0.59746 C -0.17916 0.62801 -0.17526 0.68496 -0.18164 0.70278 C -0.18828 0.71991 -0.19804 0.71412 -0.20338 0.73357 C -0.20833 0.75324 -0.21224 0.79491 -0.21224 0.82037" pathEditMode="relative" ptsTypes="fsfssssssf" rAng="0">
                                      <p:cBhvr>
                                        <p:cTn dur="4000" fill="hold" id="56"/>
                                        <p:tgtEl>
                                          <p:spTgt spid="45067"/>
                                        </p:tgtEl>
                                        <p:attrNameLst>
                                          <p:attrName>ppt_x,ppt_y</p:attrName>
                                        </p:attrNameLst>
                                      </p:cBhvr>
                                      <p:rCtr x="-10500" y="41000"/>
                                    </p:animMotion>
                                  </p:childTnLst>
                                </p:cTn>
                              </p:par>
                              <p:par>
                                <p:cTn fill="hold" id="57" nodeType="withEffect" presetClass="entr" presetID="1" presetSubtype="0">
                                  <p:stCondLst>
                                    <p:cond delay="0"/>
                                  </p:stCondLst>
                                  <p:childTnLst>
                                    <p:set>
                                      <p:cBhvr>
                                        <p:cTn dur="1" fill="hold" id="58">
                                          <p:stCondLst>
                                            <p:cond delay="0"/>
                                          </p:stCondLst>
                                        </p:cTn>
                                        <p:tgtEl>
                                          <p:spTgt spid="45065"/>
                                        </p:tgtEl>
                                        <p:attrNameLst>
                                          <p:attrName>style.visibility</p:attrName>
                                        </p:attrNameLst>
                                      </p:cBhvr>
                                      <p:to>
                                        <p:strVal val="visible"/>
                                      </p:to>
                                    </p:set>
                                  </p:childTnLst>
                                </p:cTn>
                              </p:par>
                              <p:par>
                                <p:cTn accel="50000" decel="50000" fill="hold" id="59" nodeType="withEffect" presetClass="path" presetID="62" presetSubtype="0" repeatCount="indefinite">
                                  <p:stCondLst>
                                    <p:cond delay="0"/>
                                  </p:stCondLst>
                                  <p:childTnLst>
                                    <p:animMotion origin="layout" path="M 4.16667E-06 -4.44444E-06 C -0.00873 -4.44444E-06 -0.03438 0.02292 -0.04336 0.04028 C -0.05235 0.05741 -0.06055 0.11991 -0.06954 0.13704 C -0.08021 0.14746 -0.12032 0.16528 -0.13829 0.19954 C -0.15638 0.23403 -0.14089 0.26575 -0.16172 0.30926 C -0.18256 0.35209 -0.22071 0.4257 -0.24519 0.46227 C -0.27019 0.49838 -0.29896 0.49931 -0.30912 0.52639 C -0.31927 0.55301 -0.31224 0.60301 -0.32357 0.61875 C -0.33529 0.63403 -0.35287 0.62871 -0.36211 0.64607 C -0.37123 0.66343 -0.378 0.70024 -0.378 0.72246" pathEditMode="relative" ptsTypes="fsfssssssf" rAng="0">
                                      <p:cBhvr>
                                        <p:cTn dur="8000" fill="hold" id="60"/>
                                        <p:tgtEl>
                                          <p:spTgt spid="45065"/>
                                        </p:tgtEl>
                                        <p:attrNameLst>
                                          <p:attrName>ppt_x,ppt_y</p:attrName>
                                        </p:attrNameLst>
                                      </p:cBhvr>
                                      <p:rCtr x="-18800" y="36100"/>
                                    </p:animMotion>
                                  </p:childTnLst>
                                </p:cTn>
                              </p:par>
                              <p:par>
                                <p:cTn fill="hold" id="61" nodeType="withEffect" presetClass="entr" presetID="1" presetSubtype="0">
                                  <p:stCondLst>
                                    <p:cond delay="0"/>
                                  </p:stCondLst>
                                  <p:childTnLst>
                                    <p:set>
                                      <p:cBhvr>
                                        <p:cTn dur="1" fill="hold" id="62">
                                          <p:stCondLst>
                                            <p:cond delay="0"/>
                                          </p:stCondLst>
                                        </p:cTn>
                                        <p:tgtEl>
                                          <p:spTgt spid="45068"/>
                                        </p:tgtEl>
                                        <p:attrNameLst>
                                          <p:attrName>style.visibility</p:attrName>
                                        </p:attrNameLst>
                                      </p:cBhvr>
                                      <p:to>
                                        <p:strVal val="visible"/>
                                      </p:to>
                                    </p:set>
                                  </p:childTnLst>
                                </p:cTn>
                              </p:par>
                              <p:par>
                                <p:cTn accel="50000" decel="50000" fill="hold" id="63" nodeType="withEffect" presetClass="path" presetID="62" presetSubtype="0" repeatCount="indefinite">
                                  <p:stCondLst>
                                    <p:cond delay="0"/>
                                  </p:stCondLst>
                                  <p:childTnLst>
                                    <p:animMotion origin="layout" path="M 0.03191 -0.10023 C 0.02644 -0.10023 0.01003 -0.07662 0.00456 -0.05857 C -0.00143 -0.04074 -0.00664 0.0243 -0.0121 0.0419 C -0.01914 0.05255 -0.0444 0.07153 -0.05559 0.10718 C -0.06718 0.14329 -0.05755 0.17639 -0.0707 0.22153 C -0.08359 0.2662 -0.10794 0.34282 -0.1233 0.38102 C -0.13893 0.41852 -0.15729 0.41944 -0.16367 0.44722 C -0.17005 0.47523 -0.16562 0.52755 -0.17291 0.54398 C -0.18033 0.55972 -0.19153 0.5544 -0.19726 0.57222 C -0.20312 0.59028 -0.20716 0.62847 -0.20716 0.65208" pathEditMode="relative" ptsTypes="fsfssssssf" rAng="0">
                                      <p:cBhvr>
                                        <p:cTn dur="4000" fill="hold" id="64"/>
                                        <p:tgtEl>
                                          <p:spTgt spid="45068"/>
                                        </p:tgtEl>
                                        <p:attrNameLst>
                                          <p:attrName>ppt_x,ppt_y</p:attrName>
                                        </p:attrNameLst>
                                      </p:cBhvr>
                                      <p:rCtr x="-11900" y="376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059"/>
      <p:bldP grpId="0" spid="45060"/>
      <p:bldP grpId="0" spid="45061"/>
      <p:bldP grpId="0" spid="45062"/>
      <p:bldP grpId="0" spid="45063"/>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11267"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68"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69" name="Line 6"/>
          <p:cNvSpPr>
            <a:spLocks noChangeShapeType="1"/>
          </p:cNvSpPr>
          <p:nvPr/>
        </p:nvSpPr>
        <p:spPr bwMode="auto">
          <a:xfrm flipH="1">
            <a:off x="3789363" y="1341438"/>
            <a:ext cx="0" cy="4573587"/>
          </a:xfrm>
          <a:prstGeom prst="line">
            <a:avLst/>
          </a:prstGeom>
          <a:noFill/>
          <a:ln w="11">
            <a:solidFill>
              <a:schemeClr val="accent1"/>
            </a:solidFill>
            <a:round/>
          </a:ln>
          <a:extLst>
            <a:ext uri="{909E8E84-426E-40DD-AFC4-6F175D3DCCD1}">
              <a14:hiddenFill>
                <a:noFill/>
              </a14:hiddenFill>
            </a:ext>
          </a:extLst>
        </p:spPr>
        <p:txBody>
          <a:bodyPr/>
          <a:lstStyle/>
          <a:p>
            <a:endParaRPr altLang="en-US" lang="zh-CN"/>
          </a:p>
        </p:txBody>
      </p:sp>
      <p:sp>
        <p:nvSpPr>
          <p:cNvPr id="11270" name="Oval 7"/>
          <p:cNvSpPr>
            <a:spLocks noChangeArrowheads="1"/>
          </p:cNvSpPr>
          <p:nvPr/>
        </p:nvSpPr>
        <p:spPr bwMode="auto">
          <a:xfrm>
            <a:off x="3535363" y="1216025"/>
            <a:ext cx="509587" cy="5111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200">
                <a:solidFill>
                  <a:srgbClr val="FFFFFF"/>
                </a:solidFill>
              </a:rPr>
              <a:t>1</a:t>
            </a:r>
          </a:p>
        </p:txBody>
      </p:sp>
      <p:sp>
        <p:nvSpPr>
          <p:cNvPr id="11271" name="Rectangle 8"/>
          <p:cNvSpPr>
            <a:spLocks noChangeArrowheads="1"/>
          </p:cNvSpPr>
          <p:nvPr/>
        </p:nvSpPr>
        <p:spPr bwMode="auto">
          <a:xfrm>
            <a:off x="1130300" y="1065213"/>
            <a:ext cx="2138363" cy="1231900"/>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B6B5B4"/>
              </a:solidFill>
            </a:endParaRPr>
          </a:p>
        </p:txBody>
      </p:sp>
      <p:sp>
        <p:nvSpPr>
          <p:cNvPr id="11272" name="Rectangle 9"/>
          <p:cNvSpPr>
            <a:spLocks noChangeArrowheads="1"/>
          </p:cNvSpPr>
          <p:nvPr/>
        </p:nvSpPr>
        <p:spPr bwMode="auto">
          <a:xfrm>
            <a:off x="1130300" y="2411413"/>
            <a:ext cx="2138363" cy="1231900"/>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B6B5B4"/>
              </a:solidFill>
            </a:endParaRPr>
          </a:p>
        </p:txBody>
      </p:sp>
      <p:sp>
        <p:nvSpPr>
          <p:cNvPr id="11273" name="Rectangle 10"/>
          <p:cNvSpPr>
            <a:spLocks noChangeArrowheads="1"/>
          </p:cNvSpPr>
          <p:nvPr/>
        </p:nvSpPr>
        <p:spPr bwMode="auto">
          <a:xfrm>
            <a:off x="1130300" y="3768725"/>
            <a:ext cx="2138363" cy="1231900"/>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B6B5B4"/>
              </a:solidFill>
            </a:endParaRPr>
          </a:p>
        </p:txBody>
      </p:sp>
      <p:sp>
        <p:nvSpPr>
          <p:cNvPr id="11274" name="Rectangle 11"/>
          <p:cNvSpPr>
            <a:spLocks noChangeArrowheads="1"/>
          </p:cNvSpPr>
          <p:nvPr/>
        </p:nvSpPr>
        <p:spPr bwMode="auto">
          <a:xfrm>
            <a:off x="1130300" y="5118100"/>
            <a:ext cx="2138363" cy="1317625"/>
          </a:xfrm>
          <a:prstGeom prst="rect">
            <a:avLst/>
          </a:prstGeom>
          <a:blipFill dpi="0" rotWithShape="1">
            <a:blip r:embed="rId5"/>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B6B5B4"/>
              </a:solidFill>
            </a:endParaRPr>
          </a:p>
        </p:txBody>
      </p:sp>
      <p:sp>
        <p:nvSpPr>
          <p:cNvPr id="11275" name="Oval 12"/>
          <p:cNvSpPr>
            <a:spLocks noChangeArrowheads="1"/>
          </p:cNvSpPr>
          <p:nvPr/>
        </p:nvSpPr>
        <p:spPr bwMode="auto">
          <a:xfrm>
            <a:off x="3535363" y="2632075"/>
            <a:ext cx="509587" cy="5111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200">
                <a:solidFill>
                  <a:srgbClr val="FFFFFF"/>
                </a:solidFill>
              </a:rPr>
              <a:t>2</a:t>
            </a:r>
          </a:p>
        </p:txBody>
      </p:sp>
      <p:sp>
        <p:nvSpPr>
          <p:cNvPr id="11276" name="Oval 13"/>
          <p:cNvSpPr>
            <a:spLocks noChangeArrowheads="1"/>
          </p:cNvSpPr>
          <p:nvPr/>
        </p:nvSpPr>
        <p:spPr bwMode="auto">
          <a:xfrm>
            <a:off x="3535363" y="4195763"/>
            <a:ext cx="509587" cy="50958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200">
                <a:solidFill>
                  <a:srgbClr val="FFFFFF"/>
                </a:solidFill>
              </a:rPr>
              <a:t>3</a:t>
            </a:r>
          </a:p>
        </p:txBody>
      </p:sp>
      <p:sp>
        <p:nvSpPr>
          <p:cNvPr id="11277" name="Oval 14"/>
          <p:cNvSpPr>
            <a:spLocks noChangeArrowheads="1"/>
          </p:cNvSpPr>
          <p:nvPr/>
        </p:nvSpPr>
        <p:spPr bwMode="auto">
          <a:xfrm>
            <a:off x="3535363" y="5659438"/>
            <a:ext cx="509587" cy="5111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200">
                <a:solidFill>
                  <a:srgbClr val="FFFFFF"/>
                </a:solidFill>
              </a:rPr>
              <a:t>4</a:t>
            </a:r>
          </a:p>
        </p:txBody>
      </p:sp>
      <p:sp>
        <p:nvSpPr>
          <p:cNvPr id="11278" name="Oval 15"/>
          <p:cNvSpPr>
            <a:spLocks noChangeArrowheads="1"/>
          </p:cNvSpPr>
          <p:nvPr/>
        </p:nvSpPr>
        <p:spPr bwMode="auto">
          <a:xfrm>
            <a:off x="3705225" y="5105400"/>
            <a:ext cx="171450" cy="171450"/>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B6B5B4"/>
              </a:solidFill>
            </a:endParaRPr>
          </a:p>
        </p:txBody>
      </p:sp>
      <p:sp>
        <p:nvSpPr>
          <p:cNvPr id="11279" name="Oval 16"/>
          <p:cNvSpPr>
            <a:spLocks noChangeArrowheads="1"/>
          </p:cNvSpPr>
          <p:nvPr/>
        </p:nvSpPr>
        <p:spPr bwMode="auto">
          <a:xfrm>
            <a:off x="3705225" y="3598863"/>
            <a:ext cx="171450" cy="169862"/>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B6B5B4"/>
              </a:solidFill>
            </a:endParaRPr>
          </a:p>
        </p:txBody>
      </p:sp>
      <p:sp>
        <p:nvSpPr>
          <p:cNvPr id="11280" name="Oval 17"/>
          <p:cNvSpPr>
            <a:spLocks noChangeArrowheads="1"/>
          </p:cNvSpPr>
          <p:nvPr/>
        </p:nvSpPr>
        <p:spPr bwMode="auto">
          <a:xfrm>
            <a:off x="3705225" y="2127250"/>
            <a:ext cx="171450" cy="169863"/>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B6B5B4"/>
              </a:solidFill>
            </a:endParaRPr>
          </a:p>
        </p:txBody>
      </p:sp>
      <p:sp>
        <p:nvSpPr>
          <p:cNvPr id="11281" name="TextBox 42"/>
          <p:cNvSpPr txBox="1">
            <a:spLocks noChangeArrowheads="1"/>
          </p:cNvSpPr>
          <p:nvPr/>
        </p:nvSpPr>
        <p:spPr bwMode="auto">
          <a:xfrm>
            <a:off x="4137025" y="1019175"/>
            <a:ext cx="3794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关于换图</a:t>
            </a:r>
          </a:p>
        </p:txBody>
      </p:sp>
      <p:sp>
        <p:nvSpPr>
          <p:cNvPr id="11282" name="TextBox 43"/>
          <p:cNvSpPr txBox="1">
            <a:spLocks noChangeArrowheads="1"/>
          </p:cNvSpPr>
          <p:nvPr/>
        </p:nvSpPr>
        <p:spPr bwMode="auto">
          <a:xfrm>
            <a:off x="4129088" y="1341438"/>
            <a:ext cx="68659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左侧图片更换方法是对图片点右键-&gt;设置对象格式-&gt;填充-&gt;填充效果-&gt;图片，选择事先准备好的图片即可。后文遇图均可按此操作</a:t>
            </a:r>
          </a:p>
        </p:txBody>
      </p:sp>
      <p:sp>
        <p:nvSpPr>
          <p:cNvPr id="11283" name="TextBox 44"/>
          <p:cNvSpPr txBox="1">
            <a:spLocks noChangeArrowheads="1"/>
          </p:cNvSpPr>
          <p:nvPr/>
        </p:nvSpPr>
        <p:spPr bwMode="auto">
          <a:xfrm>
            <a:off x="4137025" y="2476500"/>
            <a:ext cx="3794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关于动画</a:t>
            </a:r>
          </a:p>
        </p:txBody>
      </p:sp>
      <p:sp>
        <p:nvSpPr>
          <p:cNvPr id="11284" name="TextBox 45"/>
          <p:cNvSpPr txBox="1">
            <a:spLocks noChangeArrowheads="1"/>
          </p:cNvSpPr>
          <p:nvPr/>
        </p:nvSpPr>
        <p:spPr bwMode="auto">
          <a:xfrm>
            <a:off x="4129088" y="2798763"/>
            <a:ext cx="68659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本模板所有页面均有动画，您可以参考借鉴，按上文换图后动画会保留下来。</a:t>
            </a:r>
          </a:p>
        </p:txBody>
      </p:sp>
      <p:sp>
        <p:nvSpPr>
          <p:cNvPr id="11285" name="TextBox 46"/>
          <p:cNvSpPr txBox="1">
            <a:spLocks noChangeArrowheads="1"/>
          </p:cNvSpPr>
          <p:nvPr/>
        </p:nvSpPr>
        <p:spPr bwMode="auto">
          <a:xfrm>
            <a:off x="4137025" y="3844925"/>
            <a:ext cx="3794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关于元素</a:t>
            </a:r>
          </a:p>
        </p:txBody>
      </p:sp>
      <p:sp>
        <p:nvSpPr>
          <p:cNvPr id="11286" name="TextBox 47"/>
          <p:cNvSpPr txBox="1">
            <a:spLocks noChangeArrowheads="1"/>
          </p:cNvSpPr>
          <p:nvPr/>
        </p:nvSpPr>
        <p:spPr bwMode="auto">
          <a:xfrm>
            <a:off x="4129088" y="4167188"/>
            <a:ext cx="68659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本模板封面、目录、过渡章节页面各种元素均能移动，有文字的地方全部可以更改，字体为微软雅黑，不会存在字体问题，不能编辑的问题。适用性很强。</a:t>
            </a:r>
          </a:p>
        </p:txBody>
      </p:sp>
      <p:sp>
        <p:nvSpPr>
          <p:cNvPr id="11287" name="TextBox 48"/>
          <p:cNvSpPr txBox="1">
            <a:spLocks noChangeArrowheads="1"/>
          </p:cNvSpPr>
          <p:nvPr/>
        </p:nvSpPr>
        <p:spPr bwMode="auto">
          <a:xfrm>
            <a:off x="4137025" y="5402263"/>
            <a:ext cx="3794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关于图形</a:t>
            </a:r>
          </a:p>
        </p:txBody>
      </p:sp>
      <p:sp>
        <p:nvSpPr>
          <p:cNvPr id="11288" name="TextBox 49"/>
          <p:cNvSpPr txBox="1">
            <a:spLocks noChangeArrowheads="1"/>
          </p:cNvSpPr>
          <p:nvPr/>
        </p:nvSpPr>
        <p:spPr bwMode="auto">
          <a:xfrm>
            <a:off x="4129088" y="5724525"/>
            <a:ext cx="68659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所有图形都能编辑动画，颜色，大小等，不一定每个图形都能用上，但是表达方式、配色、版式都是可以借鉴的。</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11267"/>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11267"/>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11268"/>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11268"/>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11266"/>
                                        </p:tgtEl>
                                        <p:attrNameLst>
                                          <p:attrName>style.visibility</p:attrName>
                                        </p:attrNameLst>
                                      </p:cBhvr>
                                      <p:to>
                                        <p:strVal val="visible"/>
                                      </p:to>
                                    </p:set>
                                    <p:animEffect filter="barn(outVertical)" transition="in">
                                      <p:cBhvr>
                                        <p:cTn dur="500" id="15"/>
                                        <p:tgtEl>
                                          <p:spTgt spid="11266"/>
                                        </p:tgtEl>
                                      </p:cBhvr>
                                    </p:animEffect>
                                  </p:childTnLst>
                                </p:cTn>
                              </p:par>
                            </p:childTnLst>
                          </p:cTn>
                        </p:par>
                        <p:par>
                          <p:cTn fill="hold" id="16" nodeType="afterGroup">
                            <p:stCondLst>
                              <p:cond delay="500"/>
                            </p:stCondLst>
                            <p:childTnLst>
                              <p:par>
                                <p:cTn fill="hold" grpId="0" id="17" nodeType="afterEffect" presetClass="entr" presetID="22" presetSubtype="1">
                                  <p:stCondLst>
                                    <p:cond delay="0"/>
                                  </p:stCondLst>
                                  <p:childTnLst>
                                    <p:set>
                                      <p:cBhvr>
                                        <p:cTn dur="1" fill="hold" id="18">
                                          <p:stCondLst>
                                            <p:cond delay="0"/>
                                          </p:stCondLst>
                                        </p:cTn>
                                        <p:tgtEl>
                                          <p:spTgt spid="11269"/>
                                        </p:tgtEl>
                                        <p:attrNameLst>
                                          <p:attrName>style.visibility</p:attrName>
                                        </p:attrNameLst>
                                      </p:cBhvr>
                                      <p:to>
                                        <p:strVal val="visible"/>
                                      </p:to>
                                    </p:set>
                                    <p:animEffect filter="wipe(up)" transition="in">
                                      <p:cBhvr>
                                        <p:cTn dur="1000" id="19"/>
                                        <p:tgtEl>
                                          <p:spTgt spid="11269"/>
                                        </p:tgtEl>
                                      </p:cBhvr>
                                    </p:animEffect>
                                  </p:childTnLst>
                                </p:cTn>
                              </p:par>
                            </p:childTnLst>
                          </p:cTn>
                        </p:par>
                        <p:par>
                          <p:cTn fill="hold" id="20" nodeType="afterGroup">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11270"/>
                                        </p:tgtEl>
                                        <p:attrNameLst>
                                          <p:attrName>style.visibility</p:attrName>
                                        </p:attrNameLst>
                                      </p:cBhvr>
                                      <p:to>
                                        <p:strVal val="visible"/>
                                      </p:to>
                                    </p:set>
                                    <p:anim calcmode="lin" valueType="num">
                                      <p:cBhvr>
                                        <p:cTn dur="500" fill="hold" id="23"/>
                                        <p:tgtEl>
                                          <p:spTgt spid="11270"/>
                                        </p:tgtEl>
                                        <p:attrNameLst>
                                          <p:attrName>ppt_w</p:attrName>
                                        </p:attrNameLst>
                                      </p:cBhvr>
                                      <p:tavLst>
                                        <p:tav tm="0">
                                          <p:val>
                                            <p:fltVal val="0"/>
                                          </p:val>
                                        </p:tav>
                                        <p:tav tm="100000">
                                          <p:val>
                                            <p:strVal val="#ppt_w"/>
                                          </p:val>
                                        </p:tav>
                                      </p:tavLst>
                                    </p:anim>
                                    <p:anim calcmode="lin" valueType="num">
                                      <p:cBhvr>
                                        <p:cTn dur="500" fill="hold" id="24"/>
                                        <p:tgtEl>
                                          <p:spTgt spid="11270"/>
                                        </p:tgtEl>
                                        <p:attrNameLst>
                                          <p:attrName>ppt_h</p:attrName>
                                        </p:attrNameLst>
                                      </p:cBhvr>
                                      <p:tavLst>
                                        <p:tav tm="0">
                                          <p:val>
                                            <p:fltVal val="0"/>
                                          </p:val>
                                        </p:tav>
                                        <p:tav tm="100000">
                                          <p:val>
                                            <p:strVal val="#ppt_h"/>
                                          </p:val>
                                        </p:tav>
                                      </p:tavLst>
                                    </p:anim>
                                    <p:animEffect filter="fade" transition="in">
                                      <p:cBhvr>
                                        <p:cTn dur="500" id="25"/>
                                        <p:tgtEl>
                                          <p:spTgt spid="11270"/>
                                        </p:tgtEl>
                                      </p:cBhvr>
                                    </p:animEffect>
                                  </p:childTnLst>
                                </p:cTn>
                              </p:par>
                            </p:childTnLst>
                          </p:cTn>
                        </p:par>
                        <p:par>
                          <p:cTn fill="hold" id="26" nodeType="afterGroup">
                            <p:stCondLst>
                              <p:cond delay="2000"/>
                            </p:stCondLst>
                            <p:childTnLst>
                              <p:par>
                                <p:cTn fill="hold" grpId="0" id="27" nodeType="afterEffect" presetClass="entr" presetID="22" presetSubtype="2">
                                  <p:stCondLst>
                                    <p:cond delay="0"/>
                                  </p:stCondLst>
                                  <p:childTnLst>
                                    <p:set>
                                      <p:cBhvr>
                                        <p:cTn dur="1" fill="hold" id="28">
                                          <p:stCondLst>
                                            <p:cond delay="0"/>
                                          </p:stCondLst>
                                        </p:cTn>
                                        <p:tgtEl>
                                          <p:spTgt spid="11271"/>
                                        </p:tgtEl>
                                        <p:attrNameLst>
                                          <p:attrName>style.visibility</p:attrName>
                                        </p:attrNameLst>
                                      </p:cBhvr>
                                      <p:to>
                                        <p:strVal val="visible"/>
                                      </p:to>
                                    </p:set>
                                    <p:animEffect filter="wipe(right)" transition="in">
                                      <p:cBhvr>
                                        <p:cTn dur="500" id="29"/>
                                        <p:tgtEl>
                                          <p:spTgt spid="11271"/>
                                        </p:tgtEl>
                                      </p:cBhvr>
                                    </p:animEffect>
                                  </p:childTnLst>
                                </p:cTn>
                              </p:par>
                              <p:par>
                                <p:cTn fill="hold" grpId="0" id="30" nodeType="withEffect" presetClass="entr" presetID="31" presetSubtype="0">
                                  <p:stCondLst>
                                    <p:cond delay="0"/>
                                  </p:stCondLst>
                                  <p:childTnLst>
                                    <p:set>
                                      <p:cBhvr>
                                        <p:cTn dur="1" fill="hold" id="31">
                                          <p:stCondLst>
                                            <p:cond delay="0"/>
                                          </p:stCondLst>
                                        </p:cTn>
                                        <p:tgtEl>
                                          <p:spTgt spid="11281"/>
                                        </p:tgtEl>
                                        <p:attrNameLst>
                                          <p:attrName>style.visibility</p:attrName>
                                        </p:attrNameLst>
                                      </p:cBhvr>
                                      <p:to>
                                        <p:strVal val="visible"/>
                                      </p:to>
                                    </p:set>
                                    <p:anim calcmode="lin" valueType="num">
                                      <p:cBhvr>
                                        <p:cTn dur="500" fill="hold" id="32"/>
                                        <p:tgtEl>
                                          <p:spTgt spid="11281"/>
                                        </p:tgtEl>
                                        <p:attrNameLst>
                                          <p:attrName>ppt_w</p:attrName>
                                        </p:attrNameLst>
                                      </p:cBhvr>
                                      <p:tavLst>
                                        <p:tav tm="0">
                                          <p:val>
                                            <p:fltVal val="0"/>
                                          </p:val>
                                        </p:tav>
                                        <p:tav tm="100000">
                                          <p:val>
                                            <p:strVal val="#ppt_w"/>
                                          </p:val>
                                        </p:tav>
                                      </p:tavLst>
                                    </p:anim>
                                    <p:anim calcmode="lin" valueType="num">
                                      <p:cBhvr>
                                        <p:cTn dur="500" fill="hold" id="33"/>
                                        <p:tgtEl>
                                          <p:spTgt spid="11281"/>
                                        </p:tgtEl>
                                        <p:attrNameLst>
                                          <p:attrName>ppt_h</p:attrName>
                                        </p:attrNameLst>
                                      </p:cBhvr>
                                      <p:tavLst>
                                        <p:tav tm="0">
                                          <p:val>
                                            <p:fltVal val="0"/>
                                          </p:val>
                                        </p:tav>
                                        <p:tav tm="100000">
                                          <p:val>
                                            <p:strVal val="#ppt_h"/>
                                          </p:val>
                                        </p:tav>
                                      </p:tavLst>
                                    </p:anim>
                                    <p:anim calcmode="lin" valueType="num">
                                      <p:cBhvr>
                                        <p:cTn dur="500" fill="hold" id="34"/>
                                        <p:tgtEl>
                                          <p:spTgt spid="11281"/>
                                        </p:tgtEl>
                                        <p:attrNameLst>
                                          <p:attrName>style.rotation</p:attrName>
                                        </p:attrNameLst>
                                      </p:cBhvr>
                                      <p:tavLst>
                                        <p:tav tm="0">
                                          <p:val>
                                            <p:fltVal val="90"/>
                                          </p:val>
                                        </p:tav>
                                        <p:tav tm="100000">
                                          <p:val>
                                            <p:fltVal val="0"/>
                                          </p:val>
                                        </p:tav>
                                      </p:tavLst>
                                    </p:anim>
                                    <p:animEffect filter="fade" transition="in">
                                      <p:cBhvr>
                                        <p:cTn dur="500" id="35"/>
                                        <p:tgtEl>
                                          <p:spTgt spid="11281"/>
                                        </p:tgtEl>
                                      </p:cBhvr>
                                    </p:animEffect>
                                  </p:childTnLst>
                                </p:cTn>
                              </p:par>
                            </p:childTnLst>
                          </p:cTn>
                        </p:par>
                        <p:par>
                          <p:cTn fill="hold" id="36" nodeType="afterGroup">
                            <p:stCondLst>
                              <p:cond delay="2500"/>
                            </p:stCondLst>
                            <p:childTnLst>
                              <p:par>
                                <p:cTn fill="hold" grpId="0" id="37" nodeType="afterEffect" presetClass="entr" presetID="22" presetSubtype="1">
                                  <p:stCondLst>
                                    <p:cond delay="0"/>
                                  </p:stCondLst>
                                  <p:childTnLst>
                                    <p:set>
                                      <p:cBhvr>
                                        <p:cTn dur="1" fill="hold" id="38">
                                          <p:stCondLst>
                                            <p:cond delay="0"/>
                                          </p:stCondLst>
                                        </p:cTn>
                                        <p:tgtEl>
                                          <p:spTgt spid="11282"/>
                                        </p:tgtEl>
                                        <p:attrNameLst>
                                          <p:attrName>style.visibility</p:attrName>
                                        </p:attrNameLst>
                                      </p:cBhvr>
                                      <p:to>
                                        <p:strVal val="visible"/>
                                      </p:to>
                                    </p:set>
                                    <p:animEffect filter="wipe(up)" transition="in">
                                      <p:cBhvr>
                                        <p:cTn dur="500" id="39"/>
                                        <p:tgtEl>
                                          <p:spTgt spid="11282"/>
                                        </p:tgtEl>
                                      </p:cBhvr>
                                    </p:animEffect>
                                  </p:childTnLst>
                                </p:cTn>
                              </p:par>
                            </p:childTnLst>
                          </p:cTn>
                        </p:par>
                        <p:par>
                          <p:cTn fill="hold" id="40" nodeType="afterGroup">
                            <p:stCondLst>
                              <p:cond delay="3000"/>
                            </p:stCondLst>
                            <p:childTnLst>
                              <p:par>
                                <p:cTn fill="hold" grpId="0" id="41" nodeType="afterEffect" presetClass="entr" presetID="2" presetSubtype="4">
                                  <p:stCondLst>
                                    <p:cond delay="0"/>
                                  </p:stCondLst>
                                  <p:childTnLst>
                                    <p:set>
                                      <p:cBhvr>
                                        <p:cTn dur="1" fill="hold" id="42">
                                          <p:stCondLst>
                                            <p:cond delay="0"/>
                                          </p:stCondLst>
                                        </p:cTn>
                                        <p:tgtEl>
                                          <p:spTgt spid="11280"/>
                                        </p:tgtEl>
                                        <p:attrNameLst>
                                          <p:attrName>style.visibility</p:attrName>
                                        </p:attrNameLst>
                                      </p:cBhvr>
                                      <p:to>
                                        <p:strVal val="visible"/>
                                      </p:to>
                                    </p:set>
                                    <p:anim calcmode="lin" valueType="num">
                                      <p:cBhvr additive="base">
                                        <p:cTn dur="300" fill="hold" id="43"/>
                                        <p:tgtEl>
                                          <p:spTgt spid="11280"/>
                                        </p:tgtEl>
                                        <p:attrNameLst>
                                          <p:attrName>ppt_x</p:attrName>
                                        </p:attrNameLst>
                                      </p:cBhvr>
                                      <p:tavLst>
                                        <p:tav tm="0">
                                          <p:val>
                                            <p:strVal val="#ppt_x"/>
                                          </p:val>
                                        </p:tav>
                                        <p:tav tm="100000">
                                          <p:val>
                                            <p:strVal val="#ppt_x"/>
                                          </p:val>
                                        </p:tav>
                                      </p:tavLst>
                                    </p:anim>
                                    <p:anim calcmode="lin" valueType="num">
                                      <p:cBhvr additive="base">
                                        <p:cTn dur="300" fill="hold" id="44"/>
                                        <p:tgtEl>
                                          <p:spTgt spid="11280"/>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3300"/>
                            </p:stCondLst>
                            <p:childTnLst>
                              <p:par>
                                <p:cTn fill="hold" grpId="0" id="46" nodeType="afterEffect" presetClass="entr" presetID="10" presetSubtype="0">
                                  <p:stCondLst>
                                    <p:cond delay="0"/>
                                  </p:stCondLst>
                                  <p:childTnLst>
                                    <p:set>
                                      <p:cBhvr>
                                        <p:cTn dur="1" fill="hold" id="47">
                                          <p:stCondLst>
                                            <p:cond delay="0"/>
                                          </p:stCondLst>
                                        </p:cTn>
                                        <p:tgtEl>
                                          <p:spTgt spid="11275"/>
                                        </p:tgtEl>
                                        <p:attrNameLst>
                                          <p:attrName>style.visibility</p:attrName>
                                        </p:attrNameLst>
                                      </p:cBhvr>
                                      <p:to>
                                        <p:strVal val="visible"/>
                                      </p:to>
                                    </p:set>
                                    <p:anim calcmode="lin" valueType="num">
                                      <p:cBhvr>
                                        <p:cTn dur="500" fill="hold" id="48"/>
                                        <p:tgtEl>
                                          <p:spTgt spid="11275"/>
                                        </p:tgtEl>
                                        <p:attrNameLst>
                                          <p:attrName>ppt_w</p:attrName>
                                        </p:attrNameLst>
                                      </p:cBhvr>
                                      <p:tavLst>
                                        <p:tav tm="0">
                                          <p:val>
                                            <p:fltVal val="0"/>
                                          </p:val>
                                        </p:tav>
                                        <p:tav tm="100000">
                                          <p:val>
                                            <p:strVal val="#ppt_w"/>
                                          </p:val>
                                        </p:tav>
                                      </p:tavLst>
                                    </p:anim>
                                    <p:anim calcmode="lin" valueType="num">
                                      <p:cBhvr>
                                        <p:cTn dur="500" fill="hold" id="49"/>
                                        <p:tgtEl>
                                          <p:spTgt spid="11275"/>
                                        </p:tgtEl>
                                        <p:attrNameLst>
                                          <p:attrName>ppt_h</p:attrName>
                                        </p:attrNameLst>
                                      </p:cBhvr>
                                      <p:tavLst>
                                        <p:tav tm="0">
                                          <p:val>
                                            <p:fltVal val="0"/>
                                          </p:val>
                                        </p:tav>
                                        <p:tav tm="100000">
                                          <p:val>
                                            <p:strVal val="#ppt_h"/>
                                          </p:val>
                                        </p:tav>
                                      </p:tavLst>
                                    </p:anim>
                                    <p:animEffect filter="fade" transition="in">
                                      <p:cBhvr>
                                        <p:cTn dur="500" id="50"/>
                                        <p:tgtEl>
                                          <p:spTgt spid="11275"/>
                                        </p:tgtEl>
                                      </p:cBhvr>
                                    </p:animEffect>
                                  </p:childTnLst>
                                </p:cTn>
                              </p:par>
                            </p:childTnLst>
                          </p:cTn>
                        </p:par>
                        <p:par>
                          <p:cTn fill="hold" id="51" nodeType="afterGroup">
                            <p:stCondLst>
                              <p:cond delay="3800"/>
                            </p:stCondLst>
                            <p:childTnLst>
                              <p:par>
                                <p:cTn fill="hold" grpId="0" id="52" nodeType="afterEffect" presetClass="entr" presetID="22" presetSubtype="2">
                                  <p:stCondLst>
                                    <p:cond delay="0"/>
                                  </p:stCondLst>
                                  <p:childTnLst>
                                    <p:set>
                                      <p:cBhvr>
                                        <p:cTn dur="1" fill="hold" id="53">
                                          <p:stCondLst>
                                            <p:cond delay="0"/>
                                          </p:stCondLst>
                                        </p:cTn>
                                        <p:tgtEl>
                                          <p:spTgt spid="11272"/>
                                        </p:tgtEl>
                                        <p:attrNameLst>
                                          <p:attrName>style.visibility</p:attrName>
                                        </p:attrNameLst>
                                      </p:cBhvr>
                                      <p:to>
                                        <p:strVal val="visible"/>
                                      </p:to>
                                    </p:set>
                                    <p:animEffect filter="wipe(right)" transition="in">
                                      <p:cBhvr>
                                        <p:cTn dur="500" id="54"/>
                                        <p:tgtEl>
                                          <p:spTgt spid="11272"/>
                                        </p:tgtEl>
                                      </p:cBhvr>
                                    </p:animEffect>
                                  </p:childTnLst>
                                </p:cTn>
                              </p:par>
                              <p:par>
                                <p:cTn fill="hold" grpId="0" id="55" nodeType="withEffect" presetClass="entr" presetID="31" presetSubtype="0">
                                  <p:stCondLst>
                                    <p:cond delay="0"/>
                                  </p:stCondLst>
                                  <p:childTnLst>
                                    <p:set>
                                      <p:cBhvr>
                                        <p:cTn dur="1" fill="hold" id="56">
                                          <p:stCondLst>
                                            <p:cond delay="0"/>
                                          </p:stCondLst>
                                        </p:cTn>
                                        <p:tgtEl>
                                          <p:spTgt spid="11283"/>
                                        </p:tgtEl>
                                        <p:attrNameLst>
                                          <p:attrName>style.visibility</p:attrName>
                                        </p:attrNameLst>
                                      </p:cBhvr>
                                      <p:to>
                                        <p:strVal val="visible"/>
                                      </p:to>
                                    </p:set>
                                    <p:anim calcmode="lin" valueType="num">
                                      <p:cBhvr>
                                        <p:cTn dur="500" fill="hold" id="57"/>
                                        <p:tgtEl>
                                          <p:spTgt spid="11283"/>
                                        </p:tgtEl>
                                        <p:attrNameLst>
                                          <p:attrName>ppt_w</p:attrName>
                                        </p:attrNameLst>
                                      </p:cBhvr>
                                      <p:tavLst>
                                        <p:tav tm="0">
                                          <p:val>
                                            <p:fltVal val="0"/>
                                          </p:val>
                                        </p:tav>
                                        <p:tav tm="100000">
                                          <p:val>
                                            <p:strVal val="#ppt_w"/>
                                          </p:val>
                                        </p:tav>
                                      </p:tavLst>
                                    </p:anim>
                                    <p:anim calcmode="lin" valueType="num">
                                      <p:cBhvr>
                                        <p:cTn dur="500" fill="hold" id="58"/>
                                        <p:tgtEl>
                                          <p:spTgt spid="11283"/>
                                        </p:tgtEl>
                                        <p:attrNameLst>
                                          <p:attrName>ppt_h</p:attrName>
                                        </p:attrNameLst>
                                      </p:cBhvr>
                                      <p:tavLst>
                                        <p:tav tm="0">
                                          <p:val>
                                            <p:fltVal val="0"/>
                                          </p:val>
                                        </p:tav>
                                        <p:tav tm="100000">
                                          <p:val>
                                            <p:strVal val="#ppt_h"/>
                                          </p:val>
                                        </p:tav>
                                      </p:tavLst>
                                    </p:anim>
                                    <p:anim calcmode="lin" valueType="num">
                                      <p:cBhvr>
                                        <p:cTn dur="500" fill="hold" id="59"/>
                                        <p:tgtEl>
                                          <p:spTgt spid="11283"/>
                                        </p:tgtEl>
                                        <p:attrNameLst>
                                          <p:attrName>style.rotation</p:attrName>
                                        </p:attrNameLst>
                                      </p:cBhvr>
                                      <p:tavLst>
                                        <p:tav tm="0">
                                          <p:val>
                                            <p:fltVal val="90"/>
                                          </p:val>
                                        </p:tav>
                                        <p:tav tm="100000">
                                          <p:val>
                                            <p:fltVal val="0"/>
                                          </p:val>
                                        </p:tav>
                                      </p:tavLst>
                                    </p:anim>
                                    <p:animEffect filter="fade" transition="in">
                                      <p:cBhvr>
                                        <p:cTn dur="500" id="60"/>
                                        <p:tgtEl>
                                          <p:spTgt spid="11283"/>
                                        </p:tgtEl>
                                      </p:cBhvr>
                                    </p:animEffect>
                                  </p:childTnLst>
                                </p:cTn>
                              </p:par>
                            </p:childTnLst>
                          </p:cTn>
                        </p:par>
                        <p:par>
                          <p:cTn fill="hold" id="61" nodeType="afterGroup">
                            <p:stCondLst>
                              <p:cond delay="4300"/>
                            </p:stCondLst>
                            <p:childTnLst>
                              <p:par>
                                <p:cTn fill="hold" grpId="0" id="62" nodeType="afterEffect" presetClass="entr" presetID="22" presetSubtype="1">
                                  <p:stCondLst>
                                    <p:cond delay="0"/>
                                  </p:stCondLst>
                                  <p:childTnLst>
                                    <p:set>
                                      <p:cBhvr>
                                        <p:cTn dur="1" fill="hold" id="63">
                                          <p:stCondLst>
                                            <p:cond delay="0"/>
                                          </p:stCondLst>
                                        </p:cTn>
                                        <p:tgtEl>
                                          <p:spTgt spid="11284"/>
                                        </p:tgtEl>
                                        <p:attrNameLst>
                                          <p:attrName>style.visibility</p:attrName>
                                        </p:attrNameLst>
                                      </p:cBhvr>
                                      <p:to>
                                        <p:strVal val="visible"/>
                                      </p:to>
                                    </p:set>
                                    <p:animEffect filter="wipe(up)" transition="in">
                                      <p:cBhvr>
                                        <p:cTn dur="500" id="64"/>
                                        <p:tgtEl>
                                          <p:spTgt spid="11284"/>
                                        </p:tgtEl>
                                      </p:cBhvr>
                                    </p:animEffect>
                                  </p:childTnLst>
                                </p:cTn>
                              </p:par>
                            </p:childTnLst>
                          </p:cTn>
                        </p:par>
                        <p:par>
                          <p:cTn fill="hold" id="65" nodeType="afterGroup">
                            <p:stCondLst>
                              <p:cond delay="4800"/>
                            </p:stCondLst>
                            <p:childTnLst>
                              <p:par>
                                <p:cTn fill="hold" grpId="0" id="66" nodeType="afterEffect" presetClass="entr" presetID="2" presetSubtype="4">
                                  <p:stCondLst>
                                    <p:cond delay="0"/>
                                  </p:stCondLst>
                                  <p:childTnLst>
                                    <p:set>
                                      <p:cBhvr>
                                        <p:cTn dur="1" fill="hold" id="67">
                                          <p:stCondLst>
                                            <p:cond delay="0"/>
                                          </p:stCondLst>
                                        </p:cTn>
                                        <p:tgtEl>
                                          <p:spTgt spid="11279"/>
                                        </p:tgtEl>
                                        <p:attrNameLst>
                                          <p:attrName>style.visibility</p:attrName>
                                        </p:attrNameLst>
                                      </p:cBhvr>
                                      <p:to>
                                        <p:strVal val="visible"/>
                                      </p:to>
                                    </p:set>
                                    <p:anim calcmode="lin" valueType="num">
                                      <p:cBhvr additive="base">
                                        <p:cTn dur="300" fill="hold" id="68"/>
                                        <p:tgtEl>
                                          <p:spTgt spid="11279"/>
                                        </p:tgtEl>
                                        <p:attrNameLst>
                                          <p:attrName>ppt_x</p:attrName>
                                        </p:attrNameLst>
                                      </p:cBhvr>
                                      <p:tavLst>
                                        <p:tav tm="0">
                                          <p:val>
                                            <p:strVal val="#ppt_x"/>
                                          </p:val>
                                        </p:tav>
                                        <p:tav tm="100000">
                                          <p:val>
                                            <p:strVal val="#ppt_x"/>
                                          </p:val>
                                        </p:tav>
                                      </p:tavLst>
                                    </p:anim>
                                    <p:anim calcmode="lin" valueType="num">
                                      <p:cBhvr additive="base">
                                        <p:cTn dur="300" fill="hold" id="69"/>
                                        <p:tgtEl>
                                          <p:spTgt spid="11279"/>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5100"/>
                            </p:stCondLst>
                            <p:childTnLst>
                              <p:par>
                                <p:cTn fill="hold" grpId="0" id="71" nodeType="afterEffect" presetClass="entr" presetID="10" presetSubtype="0">
                                  <p:stCondLst>
                                    <p:cond delay="0"/>
                                  </p:stCondLst>
                                  <p:childTnLst>
                                    <p:set>
                                      <p:cBhvr>
                                        <p:cTn dur="1" fill="hold" id="72">
                                          <p:stCondLst>
                                            <p:cond delay="0"/>
                                          </p:stCondLst>
                                        </p:cTn>
                                        <p:tgtEl>
                                          <p:spTgt spid="11276"/>
                                        </p:tgtEl>
                                        <p:attrNameLst>
                                          <p:attrName>style.visibility</p:attrName>
                                        </p:attrNameLst>
                                      </p:cBhvr>
                                      <p:to>
                                        <p:strVal val="visible"/>
                                      </p:to>
                                    </p:set>
                                    <p:anim calcmode="lin" valueType="num">
                                      <p:cBhvr>
                                        <p:cTn dur="500" fill="hold" id="73"/>
                                        <p:tgtEl>
                                          <p:spTgt spid="11276"/>
                                        </p:tgtEl>
                                        <p:attrNameLst>
                                          <p:attrName>ppt_w</p:attrName>
                                        </p:attrNameLst>
                                      </p:cBhvr>
                                      <p:tavLst>
                                        <p:tav tm="0">
                                          <p:val>
                                            <p:fltVal val="0"/>
                                          </p:val>
                                        </p:tav>
                                        <p:tav tm="100000">
                                          <p:val>
                                            <p:strVal val="#ppt_w"/>
                                          </p:val>
                                        </p:tav>
                                      </p:tavLst>
                                    </p:anim>
                                    <p:anim calcmode="lin" valueType="num">
                                      <p:cBhvr>
                                        <p:cTn dur="500" fill="hold" id="74"/>
                                        <p:tgtEl>
                                          <p:spTgt spid="11276"/>
                                        </p:tgtEl>
                                        <p:attrNameLst>
                                          <p:attrName>ppt_h</p:attrName>
                                        </p:attrNameLst>
                                      </p:cBhvr>
                                      <p:tavLst>
                                        <p:tav tm="0">
                                          <p:val>
                                            <p:fltVal val="0"/>
                                          </p:val>
                                        </p:tav>
                                        <p:tav tm="100000">
                                          <p:val>
                                            <p:strVal val="#ppt_h"/>
                                          </p:val>
                                        </p:tav>
                                      </p:tavLst>
                                    </p:anim>
                                    <p:animEffect filter="fade" transition="in">
                                      <p:cBhvr>
                                        <p:cTn dur="500" id="75"/>
                                        <p:tgtEl>
                                          <p:spTgt spid="11276"/>
                                        </p:tgtEl>
                                      </p:cBhvr>
                                    </p:animEffect>
                                  </p:childTnLst>
                                </p:cTn>
                              </p:par>
                            </p:childTnLst>
                          </p:cTn>
                        </p:par>
                        <p:par>
                          <p:cTn fill="hold" id="76" nodeType="afterGroup">
                            <p:stCondLst>
                              <p:cond delay="5600"/>
                            </p:stCondLst>
                            <p:childTnLst>
                              <p:par>
                                <p:cTn fill="hold" grpId="0" id="77" nodeType="afterEffect" presetClass="entr" presetID="22" presetSubtype="2">
                                  <p:stCondLst>
                                    <p:cond delay="0"/>
                                  </p:stCondLst>
                                  <p:childTnLst>
                                    <p:set>
                                      <p:cBhvr>
                                        <p:cTn dur="1" fill="hold" id="78">
                                          <p:stCondLst>
                                            <p:cond delay="0"/>
                                          </p:stCondLst>
                                        </p:cTn>
                                        <p:tgtEl>
                                          <p:spTgt spid="11273"/>
                                        </p:tgtEl>
                                        <p:attrNameLst>
                                          <p:attrName>style.visibility</p:attrName>
                                        </p:attrNameLst>
                                      </p:cBhvr>
                                      <p:to>
                                        <p:strVal val="visible"/>
                                      </p:to>
                                    </p:set>
                                    <p:animEffect filter="wipe(right)" transition="in">
                                      <p:cBhvr>
                                        <p:cTn dur="500" id="79"/>
                                        <p:tgtEl>
                                          <p:spTgt spid="11273"/>
                                        </p:tgtEl>
                                      </p:cBhvr>
                                    </p:animEffect>
                                  </p:childTnLst>
                                </p:cTn>
                              </p:par>
                              <p:par>
                                <p:cTn fill="hold" grpId="0" id="80" nodeType="withEffect" presetClass="entr" presetID="31" presetSubtype="0">
                                  <p:stCondLst>
                                    <p:cond delay="0"/>
                                  </p:stCondLst>
                                  <p:childTnLst>
                                    <p:set>
                                      <p:cBhvr>
                                        <p:cTn dur="1" fill="hold" id="81">
                                          <p:stCondLst>
                                            <p:cond delay="0"/>
                                          </p:stCondLst>
                                        </p:cTn>
                                        <p:tgtEl>
                                          <p:spTgt spid="11285"/>
                                        </p:tgtEl>
                                        <p:attrNameLst>
                                          <p:attrName>style.visibility</p:attrName>
                                        </p:attrNameLst>
                                      </p:cBhvr>
                                      <p:to>
                                        <p:strVal val="visible"/>
                                      </p:to>
                                    </p:set>
                                    <p:anim calcmode="lin" valueType="num">
                                      <p:cBhvr>
                                        <p:cTn dur="500" fill="hold" id="82"/>
                                        <p:tgtEl>
                                          <p:spTgt spid="11285"/>
                                        </p:tgtEl>
                                        <p:attrNameLst>
                                          <p:attrName>ppt_w</p:attrName>
                                        </p:attrNameLst>
                                      </p:cBhvr>
                                      <p:tavLst>
                                        <p:tav tm="0">
                                          <p:val>
                                            <p:fltVal val="0"/>
                                          </p:val>
                                        </p:tav>
                                        <p:tav tm="100000">
                                          <p:val>
                                            <p:strVal val="#ppt_w"/>
                                          </p:val>
                                        </p:tav>
                                      </p:tavLst>
                                    </p:anim>
                                    <p:anim calcmode="lin" valueType="num">
                                      <p:cBhvr>
                                        <p:cTn dur="500" fill="hold" id="83"/>
                                        <p:tgtEl>
                                          <p:spTgt spid="11285"/>
                                        </p:tgtEl>
                                        <p:attrNameLst>
                                          <p:attrName>ppt_h</p:attrName>
                                        </p:attrNameLst>
                                      </p:cBhvr>
                                      <p:tavLst>
                                        <p:tav tm="0">
                                          <p:val>
                                            <p:fltVal val="0"/>
                                          </p:val>
                                        </p:tav>
                                        <p:tav tm="100000">
                                          <p:val>
                                            <p:strVal val="#ppt_h"/>
                                          </p:val>
                                        </p:tav>
                                      </p:tavLst>
                                    </p:anim>
                                    <p:anim calcmode="lin" valueType="num">
                                      <p:cBhvr>
                                        <p:cTn dur="500" fill="hold" id="84"/>
                                        <p:tgtEl>
                                          <p:spTgt spid="11285"/>
                                        </p:tgtEl>
                                        <p:attrNameLst>
                                          <p:attrName>style.rotation</p:attrName>
                                        </p:attrNameLst>
                                      </p:cBhvr>
                                      <p:tavLst>
                                        <p:tav tm="0">
                                          <p:val>
                                            <p:fltVal val="90"/>
                                          </p:val>
                                        </p:tav>
                                        <p:tav tm="100000">
                                          <p:val>
                                            <p:fltVal val="0"/>
                                          </p:val>
                                        </p:tav>
                                      </p:tavLst>
                                    </p:anim>
                                    <p:animEffect filter="fade" transition="in">
                                      <p:cBhvr>
                                        <p:cTn dur="500" id="85"/>
                                        <p:tgtEl>
                                          <p:spTgt spid="11285"/>
                                        </p:tgtEl>
                                      </p:cBhvr>
                                    </p:animEffect>
                                  </p:childTnLst>
                                </p:cTn>
                              </p:par>
                            </p:childTnLst>
                          </p:cTn>
                        </p:par>
                        <p:par>
                          <p:cTn fill="hold" id="86" nodeType="afterGroup">
                            <p:stCondLst>
                              <p:cond delay="6100"/>
                            </p:stCondLst>
                            <p:childTnLst>
                              <p:par>
                                <p:cTn fill="hold" grpId="0" id="87" nodeType="afterEffect" presetClass="entr" presetID="22" presetSubtype="1">
                                  <p:stCondLst>
                                    <p:cond delay="0"/>
                                  </p:stCondLst>
                                  <p:childTnLst>
                                    <p:set>
                                      <p:cBhvr>
                                        <p:cTn dur="1" fill="hold" id="88">
                                          <p:stCondLst>
                                            <p:cond delay="0"/>
                                          </p:stCondLst>
                                        </p:cTn>
                                        <p:tgtEl>
                                          <p:spTgt spid="11286"/>
                                        </p:tgtEl>
                                        <p:attrNameLst>
                                          <p:attrName>style.visibility</p:attrName>
                                        </p:attrNameLst>
                                      </p:cBhvr>
                                      <p:to>
                                        <p:strVal val="visible"/>
                                      </p:to>
                                    </p:set>
                                    <p:animEffect filter="wipe(up)" transition="in">
                                      <p:cBhvr>
                                        <p:cTn dur="500" id="89"/>
                                        <p:tgtEl>
                                          <p:spTgt spid="11286"/>
                                        </p:tgtEl>
                                      </p:cBhvr>
                                    </p:animEffect>
                                  </p:childTnLst>
                                </p:cTn>
                              </p:par>
                            </p:childTnLst>
                          </p:cTn>
                        </p:par>
                        <p:par>
                          <p:cTn fill="hold" id="90" nodeType="afterGroup">
                            <p:stCondLst>
                              <p:cond delay="6600"/>
                            </p:stCondLst>
                            <p:childTnLst>
                              <p:par>
                                <p:cTn fill="hold" grpId="0" id="91" nodeType="afterEffect" presetClass="entr" presetID="2" presetSubtype="4">
                                  <p:stCondLst>
                                    <p:cond delay="0"/>
                                  </p:stCondLst>
                                  <p:childTnLst>
                                    <p:set>
                                      <p:cBhvr>
                                        <p:cTn dur="1" fill="hold" id="92">
                                          <p:stCondLst>
                                            <p:cond delay="0"/>
                                          </p:stCondLst>
                                        </p:cTn>
                                        <p:tgtEl>
                                          <p:spTgt spid="11278"/>
                                        </p:tgtEl>
                                        <p:attrNameLst>
                                          <p:attrName>style.visibility</p:attrName>
                                        </p:attrNameLst>
                                      </p:cBhvr>
                                      <p:to>
                                        <p:strVal val="visible"/>
                                      </p:to>
                                    </p:set>
                                    <p:anim calcmode="lin" valueType="num">
                                      <p:cBhvr additive="base">
                                        <p:cTn dur="300" fill="hold" id="93"/>
                                        <p:tgtEl>
                                          <p:spTgt spid="11278"/>
                                        </p:tgtEl>
                                        <p:attrNameLst>
                                          <p:attrName>ppt_x</p:attrName>
                                        </p:attrNameLst>
                                      </p:cBhvr>
                                      <p:tavLst>
                                        <p:tav tm="0">
                                          <p:val>
                                            <p:strVal val="#ppt_x"/>
                                          </p:val>
                                        </p:tav>
                                        <p:tav tm="100000">
                                          <p:val>
                                            <p:strVal val="#ppt_x"/>
                                          </p:val>
                                        </p:tav>
                                      </p:tavLst>
                                    </p:anim>
                                    <p:anim calcmode="lin" valueType="num">
                                      <p:cBhvr additive="base">
                                        <p:cTn dur="300" fill="hold" id="94"/>
                                        <p:tgtEl>
                                          <p:spTgt spid="11278"/>
                                        </p:tgtEl>
                                        <p:attrNameLst>
                                          <p:attrName>ppt_y</p:attrName>
                                        </p:attrNameLst>
                                      </p:cBhvr>
                                      <p:tavLst>
                                        <p:tav tm="0">
                                          <p:val>
                                            <p:strVal val="1+#ppt_h/2"/>
                                          </p:val>
                                        </p:tav>
                                        <p:tav tm="100000">
                                          <p:val>
                                            <p:strVal val="#ppt_y"/>
                                          </p:val>
                                        </p:tav>
                                      </p:tavLst>
                                    </p:anim>
                                  </p:childTnLst>
                                </p:cTn>
                              </p:par>
                            </p:childTnLst>
                          </p:cTn>
                        </p:par>
                        <p:par>
                          <p:cTn fill="hold" id="95" nodeType="afterGroup">
                            <p:stCondLst>
                              <p:cond delay="6900"/>
                            </p:stCondLst>
                            <p:childTnLst>
                              <p:par>
                                <p:cTn fill="hold" grpId="0" id="96" nodeType="afterEffect" presetClass="entr" presetID="10" presetSubtype="0">
                                  <p:stCondLst>
                                    <p:cond delay="0"/>
                                  </p:stCondLst>
                                  <p:childTnLst>
                                    <p:set>
                                      <p:cBhvr>
                                        <p:cTn dur="1" fill="hold" id="97">
                                          <p:stCondLst>
                                            <p:cond delay="0"/>
                                          </p:stCondLst>
                                        </p:cTn>
                                        <p:tgtEl>
                                          <p:spTgt spid="11277"/>
                                        </p:tgtEl>
                                        <p:attrNameLst>
                                          <p:attrName>style.visibility</p:attrName>
                                        </p:attrNameLst>
                                      </p:cBhvr>
                                      <p:to>
                                        <p:strVal val="visible"/>
                                      </p:to>
                                    </p:set>
                                    <p:anim calcmode="lin" valueType="num">
                                      <p:cBhvr>
                                        <p:cTn dur="500" fill="hold" id="98"/>
                                        <p:tgtEl>
                                          <p:spTgt spid="11277"/>
                                        </p:tgtEl>
                                        <p:attrNameLst>
                                          <p:attrName>ppt_w</p:attrName>
                                        </p:attrNameLst>
                                      </p:cBhvr>
                                      <p:tavLst>
                                        <p:tav tm="0">
                                          <p:val>
                                            <p:fltVal val="0"/>
                                          </p:val>
                                        </p:tav>
                                        <p:tav tm="100000">
                                          <p:val>
                                            <p:strVal val="#ppt_w"/>
                                          </p:val>
                                        </p:tav>
                                      </p:tavLst>
                                    </p:anim>
                                    <p:anim calcmode="lin" valueType="num">
                                      <p:cBhvr>
                                        <p:cTn dur="500" fill="hold" id="99"/>
                                        <p:tgtEl>
                                          <p:spTgt spid="11277"/>
                                        </p:tgtEl>
                                        <p:attrNameLst>
                                          <p:attrName>ppt_h</p:attrName>
                                        </p:attrNameLst>
                                      </p:cBhvr>
                                      <p:tavLst>
                                        <p:tav tm="0">
                                          <p:val>
                                            <p:fltVal val="0"/>
                                          </p:val>
                                        </p:tav>
                                        <p:tav tm="100000">
                                          <p:val>
                                            <p:strVal val="#ppt_h"/>
                                          </p:val>
                                        </p:tav>
                                      </p:tavLst>
                                    </p:anim>
                                    <p:animEffect filter="fade" transition="in">
                                      <p:cBhvr>
                                        <p:cTn dur="500" id="100"/>
                                        <p:tgtEl>
                                          <p:spTgt spid="11277"/>
                                        </p:tgtEl>
                                      </p:cBhvr>
                                    </p:animEffect>
                                  </p:childTnLst>
                                </p:cTn>
                              </p:par>
                            </p:childTnLst>
                          </p:cTn>
                        </p:par>
                        <p:par>
                          <p:cTn fill="hold" id="101" nodeType="afterGroup">
                            <p:stCondLst>
                              <p:cond delay="7400"/>
                            </p:stCondLst>
                            <p:childTnLst>
                              <p:par>
                                <p:cTn fill="hold" grpId="0" id="102" nodeType="afterEffect" presetClass="entr" presetID="22" presetSubtype="2">
                                  <p:stCondLst>
                                    <p:cond delay="0"/>
                                  </p:stCondLst>
                                  <p:childTnLst>
                                    <p:set>
                                      <p:cBhvr>
                                        <p:cTn dur="1" fill="hold" id="103">
                                          <p:stCondLst>
                                            <p:cond delay="0"/>
                                          </p:stCondLst>
                                        </p:cTn>
                                        <p:tgtEl>
                                          <p:spTgt spid="11274"/>
                                        </p:tgtEl>
                                        <p:attrNameLst>
                                          <p:attrName>style.visibility</p:attrName>
                                        </p:attrNameLst>
                                      </p:cBhvr>
                                      <p:to>
                                        <p:strVal val="visible"/>
                                      </p:to>
                                    </p:set>
                                    <p:animEffect filter="wipe(right)" transition="in">
                                      <p:cBhvr>
                                        <p:cTn dur="500" id="104"/>
                                        <p:tgtEl>
                                          <p:spTgt spid="11274"/>
                                        </p:tgtEl>
                                      </p:cBhvr>
                                    </p:animEffect>
                                  </p:childTnLst>
                                </p:cTn>
                              </p:par>
                              <p:par>
                                <p:cTn fill="hold" grpId="0" id="105" nodeType="withEffect" presetClass="entr" presetID="31" presetSubtype="0">
                                  <p:stCondLst>
                                    <p:cond delay="0"/>
                                  </p:stCondLst>
                                  <p:childTnLst>
                                    <p:set>
                                      <p:cBhvr>
                                        <p:cTn dur="1" fill="hold" id="106">
                                          <p:stCondLst>
                                            <p:cond delay="0"/>
                                          </p:stCondLst>
                                        </p:cTn>
                                        <p:tgtEl>
                                          <p:spTgt spid="11287"/>
                                        </p:tgtEl>
                                        <p:attrNameLst>
                                          <p:attrName>style.visibility</p:attrName>
                                        </p:attrNameLst>
                                      </p:cBhvr>
                                      <p:to>
                                        <p:strVal val="visible"/>
                                      </p:to>
                                    </p:set>
                                    <p:anim calcmode="lin" valueType="num">
                                      <p:cBhvr>
                                        <p:cTn dur="500" fill="hold" id="107"/>
                                        <p:tgtEl>
                                          <p:spTgt spid="11287"/>
                                        </p:tgtEl>
                                        <p:attrNameLst>
                                          <p:attrName>ppt_w</p:attrName>
                                        </p:attrNameLst>
                                      </p:cBhvr>
                                      <p:tavLst>
                                        <p:tav tm="0">
                                          <p:val>
                                            <p:fltVal val="0"/>
                                          </p:val>
                                        </p:tav>
                                        <p:tav tm="100000">
                                          <p:val>
                                            <p:strVal val="#ppt_w"/>
                                          </p:val>
                                        </p:tav>
                                      </p:tavLst>
                                    </p:anim>
                                    <p:anim calcmode="lin" valueType="num">
                                      <p:cBhvr>
                                        <p:cTn dur="500" fill="hold" id="108"/>
                                        <p:tgtEl>
                                          <p:spTgt spid="11287"/>
                                        </p:tgtEl>
                                        <p:attrNameLst>
                                          <p:attrName>ppt_h</p:attrName>
                                        </p:attrNameLst>
                                      </p:cBhvr>
                                      <p:tavLst>
                                        <p:tav tm="0">
                                          <p:val>
                                            <p:fltVal val="0"/>
                                          </p:val>
                                        </p:tav>
                                        <p:tav tm="100000">
                                          <p:val>
                                            <p:strVal val="#ppt_h"/>
                                          </p:val>
                                        </p:tav>
                                      </p:tavLst>
                                    </p:anim>
                                    <p:anim calcmode="lin" valueType="num">
                                      <p:cBhvr>
                                        <p:cTn dur="500" fill="hold" id="109"/>
                                        <p:tgtEl>
                                          <p:spTgt spid="11287"/>
                                        </p:tgtEl>
                                        <p:attrNameLst>
                                          <p:attrName>style.rotation</p:attrName>
                                        </p:attrNameLst>
                                      </p:cBhvr>
                                      <p:tavLst>
                                        <p:tav tm="0">
                                          <p:val>
                                            <p:fltVal val="90"/>
                                          </p:val>
                                        </p:tav>
                                        <p:tav tm="100000">
                                          <p:val>
                                            <p:fltVal val="0"/>
                                          </p:val>
                                        </p:tav>
                                      </p:tavLst>
                                    </p:anim>
                                    <p:animEffect filter="fade" transition="in">
                                      <p:cBhvr>
                                        <p:cTn dur="500" id="110"/>
                                        <p:tgtEl>
                                          <p:spTgt spid="11287"/>
                                        </p:tgtEl>
                                      </p:cBhvr>
                                    </p:animEffect>
                                  </p:childTnLst>
                                </p:cTn>
                              </p:par>
                            </p:childTnLst>
                          </p:cTn>
                        </p:par>
                        <p:par>
                          <p:cTn fill="hold" id="111" nodeType="afterGroup">
                            <p:stCondLst>
                              <p:cond delay="7900"/>
                            </p:stCondLst>
                            <p:childTnLst>
                              <p:par>
                                <p:cTn fill="hold" grpId="0" id="112" nodeType="afterEffect" presetClass="entr" presetID="22" presetSubtype="1">
                                  <p:stCondLst>
                                    <p:cond delay="0"/>
                                  </p:stCondLst>
                                  <p:childTnLst>
                                    <p:set>
                                      <p:cBhvr>
                                        <p:cTn dur="1" fill="hold" id="113">
                                          <p:stCondLst>
                                            <p:cond delay="0"/>
                                          </p:stCondLst>
                                        </p:cTn>
                                        <p:tgtEl>
                                          <p:spTgt spid="11288"/>
                                        </p:tgtEl>
                                        <p:attrNameLst>
                                          <p:attrName>style.visibility</p:attrName>
                                        </p:attrNameLst>
                                      </p:cBhvr>
                                      <p:to>
                                        <p:strVal val="visible"/>
                                      </p:to>
                                    </p:set>
                                    <p:animEffect filter="wipe(up)" transition="in">
                                      <p:cBhvr>
                                        <p:cTn dur="500" id="114"/>
                                        <p:tgtEl>
                                          <p:spTgt spid="112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66"/>
      <p:bldP grpId="0" spid="11267"/>
      <p:bldP grpId="1" spid="11267"/>
      <p:bldP grpId="0" spid="11268"/>
      <p:bldP grpId="1" spid="11268"/>
      <p:bldP grpId="0" spid="11269"/>
      <p:bldP grpId="0" spid="11270"/>
      <p:bldP grpId="0" spid="11271"/>
      <p:bldP grpId="0" spid="11272"/>
      <p:bldP grpId="0" spid="11273"/>
      <p:bldP grpId="0" spid="11274"/>
      <p:bldP grpId="0" spid="11275"/>
      <p:bldP grpId="0" spid="11276"/>
      <p:bldP grpId="0" spid="11277"/>
      <p:bldP grpId="0" spid="11278"/>
      <p:bldP grpId="0" spid="11279"/>
      <p:bldP grpId="0" spid="11280"/>
      <p:bldP grpId="0" spid="11281"/>
      <p:bldP grpId="0" spid="11282"/>
      <p:bldP grpId="0" spid="11283"/>
      <p:bldP grpId="0" spid="11284"/>
      <p:bldP grpId="0" spid="11285"/>
      <p:bldP grpId="0" spid="11286"/>
      <p:bldP grpId="0" spid="11287"/>
      <p:bldP grpId="0" spid="1128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12291"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292"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293" name="矩形 4"/>
          <p:cNvSpPr>
            <a:spLocks noChangeArrowheads="1"/>
          </p:cNvSpPr>
          <p:nvPr/>
        </p:nvSpPr>
        <p:spPr bwMode="auto">
          <a:xfrm>
            <a:off x="1754188" y="4254500"/>
            <a:ext cx="9040812" cy="1754188"/>
          </a:xfrm>
          <a:prstGeom prst="rect">
            <a:avLst/>
          </a:prstGeom>
          <a:solidFill>
            <a:schemeClr val="tx2"/>
          </a:solidFill>
          <a:ln w="9525">
            <a:solidFill>
              <a:srgbClr val="A6A6A6"/>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4" name="Freeform 7"/>
          <p:cNvSpPr/>
          <p:nvPr/>
        </p:nvSpPr>
        <p:spPr bwMode="auto">
          <a:xfrm>
            <a:off x="2376488" y="1468438"/>
            <a:ext cx="1779587" cy="1765300"/>
          </a:xfrm>
          <a:custGeom>
            <a:gdLst>
              <a:gd fmla="*/ 890117 w 2749" name="T0"/>
              <a:gd fmla="*/ 0 h 2729" name="T1"/>
              <a:gd fmla="*/ 1779587 w 2749" name="T2"/>
              <a:gd fmla="*/ 888795 h 2729" name="T3"/>
              <a:gd fmla="*/ 1039657 w 2749" name="T4"/>
              <a:gd fmla="*/ 1765300 h 2729" name="T5"/>
              <a:gd fmla="*/ 7768 w 2749" name="T6"/>
              <a:gd fmla="*/ 1003938 h 2729" name="T7"/>
              <a:gd fmla="*/ 0 w 2749" name="T8"/>
              <a:gd fmla="*/ 888795 h 2729" name="T9"/>
              <a:gd fmla="*/ 890117 w 2749" name="T10"/>
              <a:gd fmla="*/ 0 h 27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12295"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8589795">
            <a:off x="1749425" y="2511425"/>
            <a:ext cx="2454275" cy="3635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2296" name="Freeform 7"/>
          <p:cNvSpPr/>
          <p:nvPr/>
        </p:nvSpPr>
        <p:spPr bwMode="auto">
          <a:xfrm>
            <a:off x="5332413" y="1468438"/>
            <a:ext cx="1779587" cy="1765300"/>
          </a:xfrm>
          <a:custGeom>
            <a:gdLst>
              <a:gd fmla="*/ 890117 w 2749" name="T0"/>
              <a:gd fmla="*/ 0 h 2729" name="T1"/>
              <a:gd fmla="*/ 1779587 w 2749" name="T2"/>
              <a:gd fmla="*/ 888795 h 2729" name="T3"/>
              <a:gd fmla="*/ 1039657 w 2749" name="T4"/>
              <a:gd fmla="*/ 1765300 h 2729" name="T5"/>
              <a:gd fmla="*/ 7768 w 2749" name="T6"/>
              <a:gd fmla="*/ 1003938 h 2729" name="T7"/>
              <a:gd fmla="*/ 0 w 2749" name="T8"/>
              <a:gd fmla="*/ 888795 h 2729" name="T9"/>
              <a:gd fmla="*/ 890117 w 2749" name="T10"/>
              <a:gd fmla="*/ 0 h 27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12297"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8589795">
            <a:off x="4705350" y="2511425"/>
            <a:ext cx="2452688" cy="3635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2298" name="Freeform 7"/>
          <p:cNvSpPr/>
          <p:nvPr/>
        </p:nvSpPr>
        <p:spPr bwMode="auto">
          <a:xfrm>
            <a:off x="8391525" y="1468438"/>
            <a:ext cx="1779588" cy="1765300"/>
          </a:xfrm>
          <a:custGeom>
            <a:gdLst>
              <a:gd fmla="*/ 890118 w 2749" name="T0"/>
              <a:gd fmla="*/ 0 h 2729" name="T1"/>
              <a:gd fmla="*/ 1779588 w 2749" name="T2"/>
              <a:gd fmla="*/ 888795 h 2729" name="T3"/>
              <a:gd fmla="*/ 1039657 w 2749" name="T4"/>
              <a:gd fmla="*/ 1765300 h 2729" name="T5"/>
              <a:gd fmla="*/ 7768 w 2749" name="T6"/>
              <a:gd fmla="*/ 1003938 h 2729" name="T7"/>
              <a:gd fmla="*/ 0 w 2749" name="T8"/>
              <a:gd fmla="*/ 888795 h 2729" name="T9"/>
              <a:gd fmla="*/ 890118 w 2749" name="T10"/>
              <a:gd fmla="*/ 0 h 27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12299"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8589795">
            <a:off x="7764463" y="2511425"/>
            <a:ext cx="2454275" cy="3635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2300" name="TextBox 11"/>
          <p:cNvSpPr txBox="1">
            <a:spLocks noChangeArrowheads="1"/>
          </p:cNvSpPr>
          <p:nvPr/>
        </p:nvSpPr>
        <p:spPr bwMode="auto">
          <a:xfrm>
            <a:off x="2654142" y="210661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研究论文</a:t>
            </a:r>
          </a:p>
        </p:txBody>
      </p:sp>
      <p:sp>
        <p:nvSpPr>
          <p:cNvPr id="12301" name="TextBox 12"/>
          <p:cNvSpPr txBox="1">
            <a:spLocks noChangeArrowheads="1"/>
          </p:cNvSpPr>
          <p:nvPr/>
        </p:nvSpPr>
        <p:spPr bwMode="auto">
          <a:xfrm>
            <a:off x="5652136" y="210661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设计报告</a:t>
            </a:r>
          </a:p>
        </p:txBody>
      </p:sp>
      <p:sp>
        <p:nvSpPr>
          <p:cNvPr id="12302" name="TextBox 13"/>
          <p:cNvSpPr txBox="1">
            <a:spLocks noChangeArrowheads="1"/>
          </p:cNvSpPr>
          <p:nvPr/>
        </p:nvSpPr>
        <p:spPr bwMode="auto">
          <a:xfrm>
            <a:off x="8551864" y="2106613"/>
            <a:ext cx="161766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工程样机</a:t>
            </a:r>
          </a:p>
        </p:txBody>
      </p:sp>
      <p:sp>
        <p:nvSpPr>
          <p:cNvPr id="12303" name="TextBox 14"/>
          <p:cNvSpPr txBox="1">
            <a:spLocks noChangeArrowheads="1"/>
          </p:cNvSpPr>
          <p:nvPr/>
        </p:nvSpPr>
        <p:spPr bwMode="auto">
          <a:xfrm>
            <a:off x="1935163" y="4354513"/>
            <a:ext cx="8574087"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a:solidFill>
                  <a:schemeClr val="accent1"/>
                </a:solidFill>
                <a:latin charset="-122" panose="020b0503020204020204" pitchFamily="34" typeface="微软雅黑"/>
                <a:ea charset="-122" pitchFamily="34" typeface="微软雅黑"/>
              </a:rPr>
              <a:t>请在这里输入您的文字内容请在这里输入您的文字内容请在这里输入您的文字内容请在这里输入您的文字内容请在这里输入您的文字内容</a:t>
            </a:r>
          </a:p>
          <a:p>
            <a:pPr eaLnBrk="1" hangingPunct="1">
              <a:lnSpc>
                <a:spcPct val="150000"/>
              </a:lnSpc>
            </a:pPr>
            <a:r>
              <a:rPr altLang="en-US" lang="zh-CN">
                <a:solidFill>
                  <a:schemeClr val="accent1"/>
                </a:solidFill>
                <a:latin charset="-122" panose="020b0503020204020204" pitchFamily="34" typeface="微软雅黑"/>
                <a:ea charset="-122" pitchFamily="34" typeface="微软雅黑"/>
              </a:rPr>
              <a:t>请在这里输入您的文字内容请在这里输入您的文字内容请在这里输入您的文字内容</a:t>
            </a:r>
          </a:p>
        </p:txBody>
      </p:sp>
      <p:sp>
        <p:nvSpPr>
          <p:cNvPr id="12304" name="Freeform 12"/>
          <p:cNvSpPr/>
          <p:nvPr/>
        </p:nvSpPr>
        <p:spPr bwMode="auto">
          <a:xfrm>
            <a:off x="1617663" y="4108450"/>
            <a:ext cx="528637" cy="530225"/>
          </a:xfrm>
          <a:custGeom>
            <a:gdLst>
              <a:gd fmla="*/ 0 w 1446" name="T0"/>
              <a:gd fmla="*/ 0 h 1446" name="T1"/>
              <a:gd fmla="*/ 528637 w 1446" name="T2"/>
              <a:gd fmla="*/ 0 h 1446" name="T3"/>
              <a:gd fmla="*/ 528637 w 1446" name="T4"/>
              <a:gd fmla="*/ 167941 h 1446" name="T5"/>
              <a:gd fmla="*/ 160127 w 1446" name="T6"/>
              <a:gd fmla="*/ 167941 h 1446" name="T7"/>
              <a:gd fmla="*/ 160127 w 1446" name="T8"/>
              <a:gd fmla="*/ 530225 h 1446" name="T9"/>
              <a:gd fmla="*/ 0 w 1446" name="T10"/>
              <a:gd fmla="*/ 530225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05" name="Freeform 12"/>
          <p:cNvSpPr/>
          <p:nvPr/>
        </p:nvSpPr>
        <p:spPr bwMode="auto">
          <a:xfrm flipH="1" flipV="1">
            <a:off x="10347325" y="5551488"/>
            <a:ext cx="528638" cy="530225"/>
          </a:xfrm>
          <a:custGeom>
            <a:gdLst>
              <a:gd fmla="*/ 0 w 1446" name="T0"/>
              <a:gd fmla="*/ 0 h 1446" name="T1"/>
              <a:gd fmla="*/ 528638 w 1446" name="T2"/>
              <a:gd fmla="*/ 0 h 1446" name="T3"/>
              <a:gd fmla="*/ 528638 w 1446" name="T4"/>
              <a:gd fmla="*/ 167941 h 1446" name="T5"/>
              <a:gd fmla="*/ 160127 w 1446" name="T6"/>
              <a:gd fmla="*/ 167941 h 1446" name="T7"/>
              <a:gd fmla="*/ 160127 w 1446" name="T8"/>
              <a:gd fmla="*/ 530225 h 1446" name="T9"/>
              <a:gd fmla="*/ 0 w 1446" name="T10"/>
              <a:gd fmla="*/ 530225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12291"/>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12291"/>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12292"/>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12292"/>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12290"/>
                                        </p:tgtEl>
                                        <p:attrNameLst>
                                          <p:attrName>style.visibility</p:attrName>
                                        </p:attrNameLst>
                                      </p:cBhvr>
                                      <p:to>
                                        <p:strVal val="visible"/>
                                      </p:to>
                                    </p:set>
                                    <p:animEffect filter="barn(outVertical)" transition="in">
                                      <p:cBhvr>
                                        <p:cTn dur="500" id="15"/>
                                        <p:tgtEl>
                                          <p:spTgt spid="12290"/>
                                        </p:tgtEl>
                                      </p:cBhvr>
                                    </p:animEffect>
                                  </p:childTnLst>
                                </p:cTn>
                              </p:par>
                            </p:childTnLst>
                          </p:cTn>
                        </p:par>
                        <p:par>
                          <p:cTn fill="hold" id="16" nodeType="afterGroup">
                            <p:stCondLst>
                              <p:cond delay="500"/>
                            </p:stCondLst>
                            <p:childTnLst>
                              <p:par>
                                <p:cTn fill="hold" id="17" nodeType="afterEffect" presetClass="entr" presetID="22" presetSubtype="4">
                                  <p:stCondLst>
                                    <p:cond delay="0"/>
                                  </p:stCondLst>
                                  <p:childTnLst>
                                    <p:set>
                                      <p:cBhvr>
                                        <p:cTn dur="1" fill="hold" id="18">
                                          <p:stCondLst>
                                            <p:cond delay="0"/>
                                          </p:stCondLst>
                                        </p:cTn>
                                        <p:tgtEl>
                                          <p:spTgt spid="12295"/>
                                        </p:tgtEl>
                                        <p:attrNameLst>
                                          <p:attrName>style.visibility</p:attrName>
                                        </p:attrNameLst>
                                      </p:cBhvr>
                                      <p:to>
                                        <p:strVal val="visible"/>
                                      </p:to>
                                    </p:set>
                                    <p:animEffect filter="wipe(down)" transition="in">
                                      <p:cBhvr>
                                        <p:cTn dur="300" id="19"/>
                                        <p:tgtEl>
                                          <p:spTgt spid="12295"/>
                                        </p:tgtEl>
                                      </p:cBhvr>
                                    </p:animEffect>
                                  </p:childTnLst>
                                </p:cTn>
                              </p:par>
                              <p:par>
                                <p:cTn fill="hold" id="20" nodeType="withEffect" presetClass="entr" presetID="22" presetSubtype="4">
                                  <p:stCondLst>
                                    <p:cond delay="100"/>
                                  </p:stCondLst>
                                  <p:childTnLst>
                                    <p:set>
                                      <p:cBhvr>
                                        <p:cTn dur="1" fill="hold" id="21">
                                          <p:stCondLst>
                                            <p:cond delay="0"/>
                                          </p:stCondLst>
                                        </p:cTn>
                                        <p:tgtEl>
                                          <p:spTgt spid="12297"/>
                                        </p:tgtEl>
                                        <p:attrNameLst>
                                          <p:attrName>style.visibility</p:attrName>
                                        </p:attrNameLst>
                                      </p:cBhvr>
                                      <p:to>
                                        <p:strVal val="visible"/>
                                      </p:to>
                                    </p:set>
                                    <p:animEffect filter="wipe(down)" transition="in">
                                      <p:cBhvr>
                                        <p:cTn dur="300" id="22"/>
                                        <p:tgtEl>
                                          <p:spTgt spid="12297"/>
                                        </p:tgtEl>
                                      </p:cBhvr>
                                    </p:animEffect>
                                  </p:childTnLst>
                                </p:cTn>
                              </p:par>
                              <p:par>
                                <p:cTn fill="hold" id="23" nodeType="withEffect" presetClass="entr" presetID="22" presetSubtype="4">
                                  <p:stCondLst>
                                    <p:cond delay="200"/>
                                  </p:stCondLst>
                                  <p:childTnLst>
                                    <p:set>
                                      <p:cBhvr>
                                        <p:cTn dur="1" fill="hold" id="24">
                                          <p:stCondLst>
                                            <p:cond delay="0"/>
                                          </p:stCondLst>
                                        </p:cTn>
                                        <p:tgtEl>
                                          <p:spTgt spid="12299"/>
                                        </p:tgtEl>
                                        <p:attrNameLst>
                                          <p:attrName>style.visibility</p:attrName>
                                        </p:attrNameLst>
                                      </p:cBhvr>
                                      <p:to>
                                        <p:strVal val="visible"/>
                                      </p:to>
                                    </p:set>
                                    <p:animEffect filter="wipe(down)" transition="in">
                                      <p:cBhvr>
                                        <p:cTn dur="300" id="25"/>
                                        <p:tgtEl>
                                          <p:spTgt spid="12299"/>
                                        </p:tgtEl>
                                      </p:cBhvr>
                                    </p:animEffect>
                                  </p:childTnLst>
                                </p:cTn>
                              </p:par>
                            </p:childTnLst>
                          </p:cTn>
                        </p:par>
                        <p:par>
                          <p:cTn fill="hold" id="26" nodeType="afterGroup">
                            <p:stCondLst>
                              <p:cond delay="1000"/>
                            </p:stCondLst>
                            <p:childTnLst>
                              <p:par>
                                <p:cTn fill="hold" grpId="0" id="27" nodeType="afterEffect" presetClass="entr" presetID="42" presetSubtype="0">
                                  <p:stCondLst>
                                    <p:cond delay="0"/>
                                  </p:stCondLst>
                                  <p:childTnLst>
                                    <p:set>
                                      <p:cBhvr>
                                        <p:cTn dur="1" fill="hold" id="28">
                                          <p:stCondLst>
                                            <p:cond delay="0"/>
                                          </p:stCondLst>
                                        </p:cTn>
                                        <p:tgtEl>
                                          <p:spTgt spid="12294"/>
                                        </p:tgtEl>
                                        <p:attrNameLst>
                                          <p:attrName>style.visibility</p:attrName>
                                        </p:attrNameLst>
                                      </p:cBhvr>
                                      <p:to>
                                        <p:strVal val="visible"/>
                                      </p:to>
                                    </p:set>
                                    <p:animEffect filter="fade" transition="in">
                                      <p:cBhvr>
                                        <p:cTn dur="500" id="29"/>
                                        <p:tgtEl>
                                          <p:spTgt spid="12294"/>
                                        </p:tgtEl>
                                      </p:cBhvr>
                                    </p:animEffect>
                                    <p:anim calcmode="lin" valueType="num">
                                      <p:cBhvr>
                                        <p:cTn dur="500" fill="hold" id="30"/>
                                        <p:tgtEl>
                                          <p:spTgt spid="12294"/>
                                        </p:tgtEl>
                                        <p:attrNameLst>
                                          <p:attrName>ppt_x</p:attrName>
                                        </p:attrNameLst>
                                      </p:cBhvr>
                                      <p:tavLst>
                                        <p:tav tm="0">
                                          <p:val>
                                            <p:strVal val="#ppt_x"/>
                                          </p:val>
                                        </p:tav>
                                        <p:tav tm="100000">
                                          <p:val>
                                            <p:strVal val="#ppt_x"/>
                                          </p:val>
                                        </p:tav>
                                      </p:tavLst>
                                    </p:anim>
                                    <p:anim calcmode="lin" valueType="num">
                                      <p:cBhvr>
                                        <p:cTn dur="500" fill="hold" id="31"/>
                                        <p:tgtEl>
                                          <p:spTgt spid="12294"/>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200"/>
                                  </p:stCondLst>
                                  <p:childTnLst>
                                    <p:set>
                                      <p:cBhvr>
                                        <p:cTn dur="1" fill="hold" id="33">
                                          <p:stCondLst>
                                            <p:cond delay="0"/>
                                          </p:stCondLst>
                                        </p:cTn>
                                        <p:tgtEl>
                                          <p:spTgt spid="12296"/>
                                        </p:tgtEl>
                                        <p:attrNameLst>
                                          <p:attrName>style.visibility</p:attrName>
                                        </p:attrNameLst>
                                      </p:cBhvr>
                                      <p:to>
                                        <p:strVal val="visible"/>
                                      </p:to>
                                    </p:set>
                                    <p:animEffect filter="fade" transition="in">
                                      <p:cBhvr>
                                        <p:cTn dur="500" id="34"/>
                                        <p:tgtEl>
                                          <p:spTgt spid="12296"/>
                                        </p:tgtEl>
                                      </p:cBhvr>
                                    </p:animEffect>
                                    <p:anim calcmode="lin" valueType="num">
                                      <p:cBhvr>
                                        <p:cTn dur="500" fill="hold" id="35"/>
                                        <p:tgtEl>
                                          <p:spTgt spid="12296"/>
                                        </p:tgtEl>
                                        <p:attrNameLst>
                                          <p:attrName>ppt_x</p:attrName>
                                        </p:attrNameLst>
                                      </p:cBhvr>
                                      <p:tavLst>
                                        <p:tav tm="0">
                                          <p:val>
                                            <p:strVal val="#ppt_x"/>
                                          </p:val>
                                        </p:tav>
                                        <p:tav tm="100000">
                                          <p:val>
                                            <p:strVal val="#ppt_x"/>
                                          </p:val>
                                        </p:tav>
                                      </p:tavLst>
                                    </p:anim>
                                    <p:anim calcmode="lin" valueType="num">
                                      <p:cBhvr>
                                        <p:cTn dur="500" fill="hold" id="36"/>
                                        <p:tgtEl>
                                          <p:spTgt spid="12296"/>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400"/>
                                  </p:stCondLst>
                                  <p:childTnLst>
                                    <p:set>
                                      <p:cBhvr>
                                        <p:cTn dur="1" fill="hold" id="38">
                                          <p:stCondLst>
                                            <p:cond delay="0"/>
                                          </p:stCondLst>
                                        </p:cTn>
                                        <p:tgtEl>
                                          <p:spTgt spid="12298"/>
                                        </p:tgtEl>
                                        <p:attrNameLst>
                                          <p:attrName>style.visibility</p:attrName>
                                        </p:attrNameLst>
                                      </p:cBhvr>
                                      <p:to>
                                        <p:strVal val="visible"/>
                                      </p:to>
                                    </p:set>
                                    <p:animEffect filter="fade" transition="in">
                                      <p:cBhvr>
                                        <p:cTn dur="500" id="39"/>
                                        <p:tgtEl>
                                          <p:spTgt spid="12298"/>
                                        </p:tgtEl>
                                      </p:cBhvr>
                                    </p:animEffect>
                                    <p:anim calcmode="lin" valueType="num">
                                      <p:cBhvr>
                                        <p:cTn dur="500" fill="hold" id="40"/>
                                        <p:tgtEl>
                                          <p:spTgt spid="12298"/>
                                        </p:tgtEl>
                                        <p:attrNameLst>
                                          <p:attrName>ppt_x</p:attrName>
                                        </p:attrNameLst>
                                      </p:cBhvr>
                                      <p:tavLst>
                                        <p:tav tm="0">
                                          <p:val>
                                            <p:strVal val="#ppt_x"/>
                                          </p:val>
                                        </p:tav>
                                        <p:tav tm="100000">
                                          <p:val>
                                            <p:strVal val="#ppt_x"/>
                                          </p:val>
                                        </p:tav>
                                      </p:tavLst>
                                    </p:anim>
                                    <p:anim calcmode="lin" valueType="num">
                                      <p:cBhvr>
                                        <p:cTn dur="500" fill="hold" id="41"/>
                                        <p:tgtEl>
                                          <p:spTgt spid="12298"/>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1900"/>
                            </p:stCondLst>
                            <p:childTnLst>
                              <p:par>
                                <p:cTn fill="hold" grpId="0" id="43" nodeType="afterEffect" presetClass="entr" presetID="31" presetSubtype="0">
                                  <p:stCondLst>
                                    <p:cond delay="0"/>
                                  </p:stCondLst>
                                  <p:childTnLst>
                                    <p:set>
                                      <p:cBhvr>
                                        <p:cTn dur="1" fill="hold" id="44">
                                          <p:stCondLst>
                                            <p:cond delay="0"/>
                                          </p:stCondLst>
                                        </p:cTn>
                                        <p:tgtEl>
                                          <p:spTgt spid="12300"/>
                                        </p:tgtEl>
                                        <p:attrNameLst>
                                          <p:attrName>style.visibility</p:attrName>
                                        </p:attrNameLst>
                                      </p:cBhvr>
                                      <p:to>
                                        <p:strVal val="visible"/>
                                      </p:to>
                                    </p:set>
                                    <p:anim calcmode="lin" valueType="num">
                                      <p:cBhvr>
                                        <p:cTn dur="400" fill="hold" id="45"/>
                                        <p:tgtEl>
                                          <p:spTgt spid="12300"/>
                                        </p:tgtEl>
                                        <p:attrNameLst>
                                          <p:attrName>ppt_w</p:attrName>
                                        </p:attrNameLst>
                                      </p:cBhvr>
                                      <p:tavLst>
                                        <p:tav tm="0">
                                          <p:val>
                                            <p:fltVal val="0"/>
                                          </p:val>
                                        </p:tav>
                                        <p:tav tm="100000">
                                          <p:val>
                                            <p:strVal val="#ppt_w"/>
                                          </p:val>
                                        </p:tav>
                                      </p:tavLst>
                                    </p:anim>
                                    <p:anim calcmode="lin" valueType="num">
                                      <p:cBhvr>
                                        <p:cTn dur="400" fill="hold" id="46"/>
                                        <p:tgtEl>
                                          <p:spTgt spid="12300"/>
                                        </p:tgtEl>
                                        <p:attrNameLst>
                                          <p:attrName>ppt_h</p:attrName>
                                        </p:attrNameLst>
                                      </p:cBhvr>
                                      <p:tavLst>
                                        <p:tav tm="0">
                                          <p:val>
                                            <p:fltVal val="0"/>
                                          </p:val>
                                        </p:tav>
                                        <p:tav tm="100000">
                                          <p:val>
                                            <p:strVal val="#ppt_h"/>
                                          </p:val>
                                        </p:tav>
                                      </p:tavLst>
                                    </p:anim>
                                    <p:anim calcmode="lin" valueType="num">
                                      <p:cBhvr>
                                        <p:cTn dur="400" fill="hold" id="47"/>
                                        <p:tgtEl>
                                          <p:spTgt spid="12300"/>
                                        </p:tgtEl>
                                        <p:attrNameLst>
                                          <p:attrName>style.rotation</p:attrName>
                                        </p:attrNameLst>
                                      </p:cBhvr>
                                      <p:tavLst>
                                        <p:tav tm="0">
                                          <p:val>
                                            <p:fltVal val="90"/>
                                          </p:val>
                                        </p:tav>
                                        <p:tav tm="100000">
                                          <p:val>
                                            <p:fltVal val="0"/>
                                          </p:val>
                                        </p:tav>
                                      </p:tavLst>
                                    </p:anim>
                                    <p:animEffect filter="fade" transition="in">
                                      <p:cBhvr>
                                        <p:cTn dur="400" id="48"/>
                                        <p:tgtEl>
                                          <p:spTgt spid="12300"/>
                                        </p:tgtEl>
                                      </p:cBhvr>
                                    </p:animEffect>
                                  </p:childTnLst>
                                </p:cTn>
                              </p:par>
                              <p:par>
                                <p:cTn fill="hold" grpId="0" id="49" nodeType="withEffect" presetClass="entr" presetID="31" presetSubtype="0">
                                  <p:stCondLst>
                                    <p:cond delay="100"/>
                                  </p:stCondLst>
                                  <p:childTnLst>
                                    <p:set>
                                      <p:cBhvr>
                                        <p:cTn dur="1" fill="hold" id="50">
                                          <p:stCondLst>
                                            <p:cond delay="0"/>
                                          </p:stCondLst>
                                        </p:cTn>
                                        <p:tgtEl>
                                          <p:spTgt spid="12301"/>
                                        </p:tgtEl>
                                        <p:attrNameLst>
                                          <p:attrName>style.visibility</p:attrName>
                                        </p:attrNameLst>
                                      </p:cBhvr>
                                      <p:to>
                                        <p:strVal val="visible"/>
                                      </p:to>
                                    </p:set>
                                    <p:anim calcmode="lin" valueType="num">
                                      <p:cBhvr>
                                        <p:cTn dur="400" fill="hold" id="51"/>
                                        <p:tgtEl>
                                          <p:spTgt spid="12301"/>
                                        </p:tgtEl>
                                        <p:attrNameLst>
                                          <p:attrName>ppt_w</p:attrName>
                                        </p:attrNameLst>
                                      </p:cBhvr>
                                      <p:tavLst>
                                        <p:tav tm="0">
                                          <p:val>
                                            <p:fltVal val="0"/>
                                          </p:val>
                                        </p:tav>
                                        <p:tav tm="100000">
                                          <p:val>
                                            <p:strVal val="#ppt_w"/>
                                          </p:val>
                                        </p:tav>
                                      </p:tavLst>
                                    </p:anim>
                                    <p:anim calcmode="lin" valueType="num">
                                      <p:cBhvr>
                                        <p:cTn dur="400" fill="hold" id="52"/>
                                        <p:tgtEl>
                                          <p:spTgt spid="12301"/>
                                        </p:tgtEl>
                                        <p:attrNameLst>
                                          <p:attrName>ppt_h</p:attrName>
                                        </p:attrNameLst>
                                      </p:cBhvr>
                                      <p:tavLst>
                                        <p:tav tm="0">
                                          <p:val>
                                            <p:fltVal val="0"/>
                                          </p:val>
                                        </p:tav>
                                        <p:tav tm="100000">
                                          <p:val>
                                            <p:strVal val="#ppt_h"/>
                                          </p:val>
                                        </p:tav>
                                      </p:tavLst>
                                    </p:anim>
                                    <p:anim calcmode="lin" valueType="num">
                                      <p:cBhvr>
                                        <p:cTn dur="400" fill="hold" id="53"/>
                                        <p:tgtEl>
                                          <p:spTgt spid="12301"/>
                                        </p:tgtEl>
                                        <p:attrNameLst>
                                          <p:attrName>style.rotation</p:attrName>
                                        </p:attrNameLst>
                                      </p:cBhvr>
                                      <p:tavLst>
                                        <p:tav tm="0">
                                          <p:val>
                                            <p:fltVal val="90"/>
                                          </p:val>
                                        </p:tav>
                                        <p:tav tm="100000">
                                          <p:val>
                                            <p:fltVal val="0"/>
                                          </p:val>
                                        </p:tav>
                                      </p:tavLst>
                                    </p:anim>
                                    <p:animEffect filter="fade" transition="in">
                                      <p:cBhvr>
                                        <p:cTn dur="400" id="54"/>
                                        <p:tgtEl>
                                          <p:spTgt spid="12301"/>
                                        </p:tgtEl>
                                      </p:cBhvr>
                                    </p:animEffect>
                                  </p:childTnLst>
                                </p:cTn>
                              </p:par>
                              <p:par>
                                <p:cTn fill="hold" grpId="0" id="55" nodeType="withEffect" presetClass="entr" presetID="31" presetSubtype="0">
                                  <p:stCondLst>
                                    <p:cond delay="200"/>
                                  </p:stCondLst>
                                  <p:childTnLst>
                                    <p:set>
                                      <p:cBhvr>
                                        <p:cTn dur="1" fill="hold" id="56">
                                          <p:stCondLst>
                                            <p:cond delay="0"/>
                                          </p:stCondLst>
                                        </p:cTn>
                                        <p:tgtEl>
                                          <p:spTgt spid="12302"/>
                                        </p:tgtEl>
                                        <p:attrNameLst>
                                          <p:attrName>style.visibility</p:attrName>
                                        </p:attrNameLst>
                                      </p:cBhvr>
                                      <p:to>
                                        <p:strVal val="visible"/>
                                      </p:to>
                                    </p:set>
                                    <p:anim calcmode="lin" valueType="num">
                                      <p:cBhvr>
                                        <p:cTn dur="400" fill="hold" id="57"/>
                                        <p:tgtEl>
                                          <p:spTgt spid="12302"/>
                                        </p:tgtEl>
                                        <p:attrNameLst>
                                          <p:attrName>ppt_w</p:attrName>
                                        </p:attrNameLst>
                                      </p:cBhvr>
                                      <p:tavLst>
                                        <p:tav tm="0">
                                          <p:val>
                                            <p:fltVal val="0"/>
                                          </p:val>
                                        </p:tav>
                                        <p:tav tm="100000">
                                          <p:val>
                                            <p:strVal val="#ppt_w"/>
                                          </p:val>
                                        </p:tav>
                                      </p:tavLst>
                                    </p:anim>
                                    <p:anim calcmode="lin" valueType="num">
                                      <p:cBhvr>
                                        <p:cTn dur="400" fill="hold" id="58"/>
                                        <p:tgtEl>
                                          <p:spTgt spid="12302"/>
                                        </p:tgtEl>
                                        <p:attrNameLst>
                                          <p:attrName>ppt_h</p:attrName>
                                        </p:attrNameLst>
                                      </p:cBhvr>
                                      <p:tavLst>
                                        <p:tav tm="0">
                                          <p:val>
                                            <p:fltVal val="0"/>
                                          </p:val>
                                        </p:tav>
                                        <p:tav tm="100000">
                                          <p:val>
                                            <p:strVal val="#ppt_h"/>
                                          </p:val>
                                        </p:tav>
                                      </p:tavLst>
                                    </p:anim>
                                    <p:anim calcmode="lin" valueType="num">
                                      <p:cBhvr>
                                        <p:cTn dur="400" fill="hold" id="59"/>
                                        <p:tgtEl>
                                          <p:spTgt spid="12302"/>
                                        </p:tgtEl>
                                        <p:attrNameLst>
                                          <p:attrName>style.rotation</p:attrName>
                                        </p:attrNameLst>
                                      </p:cBhvr>
                                      <p:tavLst>
                                        <p:tav tm="0">
                                          <p:val>
                                            <p:fltVal val="90"/>
                                          </p:val>
                                        </p:tav>
                                        <p:tav tm="100000">
                                          <p:val>
                                            <p:fltVal val="0"/>
                                          </p:val>
                                        </p:tav>
                                      </p:tavLst>
                                    </p:anim>
                                    <p:animEffect filter="fade" transition="in">
                                      <p:cBhvr>
                                        <p:cTn dur="400" id="60"/>
                                        <p:tgtEl>
                                          <p:spTgt spid="12302"/>
                                        </p:tgtEl>
                                      </p:cBhvr>
                                    </p:animEffect>
                                  </p:childTnLst>
                                </p:cTn>
                              </p:par>
                            </p:childTnLst>
                          </p:cTn>
                        </p:par>
                        <p:par>
                          <p:cTn fill="hold" id="61" nodeType="afterGroup">
                            <p:stCondLst>
                              <p:cond delay="2500"/>
                            </p:stCondLst>
                            <p:childTnLst>
                              <p:par>
                                <p:cTn fill="hold" grpId="0" id="62" nodeType="afterEffect" presetClass="entr" presetID="1" presetSubtype="0">
                                  <p:stCondLst>
                                    <p:cond delay="0"/>
                                  </p:stCondLst>
                                  <p:childTnLst>
                                    <p:set>
                                      <p:cBhvr>
                                        <p:cTn dur="1" fill="hold" id="63">
                                          <p:stCondLst>
                                            <p:cond delay="0"/>
                                          </p:stCondLst>
                                        </p:cTn>
                                        <p:tgtEl>
                                          <p:spTgt spid="12304"/>
                                        </p:tgtEl>
                                        <p:attrNameLst>
                                          <p:attrName>style.visibility</p:attrName>
                                        </p:attrNameLst>
                                      </p:cBhvr>
                                      <p:to>
                                        <p:strVal val="visible"/>
                                      </p:to>
                                    </p:set>
                                  </p:childTnLst>
                                </p:cTn>
                              </p:par>
                              <p:par>
                                <p:cTn accel="50000" decel="50000" fill="hold" grpId="1" id="64" nodeType="withEffect" presetClass="path" presetID="35" presetSubtype="0">
                                  <p:stCondLst>
                                    <p:cond delay="0"/>
                                  </p:stCondLst>
                                  <p:childTnLst>
                                    <p:animMotion origin="layout" path="M 1.94444E-06 4.07031E-07 L 0.39132 0.09806" pathEditMode="relative" ptsTypes="AA" rAng="0">
                                      <p:cBhvr>
                                        <p:cTn dur="500" fill="hold" id="65" spd="-99900"/>
                                        <p:tgtEl>
                                          <p:spTgt spid="12304"/>
                                        </p:tgtEl>
                                        <p:attrNameLst>
                                          <p:attrName>ppt_x,ppt_y</p:attrName>
                                        </p:attrNameLst>
                                      </p:cBhvr>
                                      <p:rCtr x="19600" y="4900"/>
                                    </p:animMotion>
                                  </p:childTnLst>
                                </p:cTn>
                              </p:par>
                              <p:par>
                                <p:cTn fill="hold" grpId="0" id="66" nodeType="withEffect" presetClass="entr" presetID="1" presetSubtype="0">
                                  <p:stCondLst>
                                    <p:cond delay="0"/>
                                  </p:stCondLst>
                                  <p:childTnLst>
                                    <p:set>
                                      <p:cBhvr>
                                        <p:cTn dur="1" fill="hold" id="67">
                                          <p:stCondLst>
                                            <p:cond delay="0"/>
                                          </p:stCondLst>
                                        </p:cTn>
                                        <p:tgtEl>
                                          <p:spTgt spid="12305"/>
                                        </p:tgtEl>
                                        <p:attrNameLst>
                                          <p:attrName>style.visibility</p:attrName>
                                        </p:attrNameLst>
                                      </p:cBhvr>
                                      <p:to>
                                        <p:strVal val="visible"/>
                                      </p:to>
                                    </p:set>
                                  </p:childTnLst>
                                </p:cTn>
                              </p:par>
                              <p:par>
                                <p:cTn accel="50000" decel="50000" fill="hold" grpId="1" id="68" nodeType="withEffect" presetClass="path" presetID="35" presetSubtype="0">
                                  <p:stCondLst>
                                    <p:cond delay="0"/>
                                  </p:stCondLst>
                                  <p:childTnLst>
                                    <p:animMotion origin="layout" path="M -1.94444E-06 -2.22222E-06 L -0.38194 -0.11227" pathEditMode="relative" ptsTypes="AA" rAng="0">
                                      <p:cBhvr>
                                        <p:cTn dur="500" fill="hold" id="69" spd="-99900"/>
                                        <p:tgtEl>
                                          <p:spTgt spid="12305"/>
                                        </p:tgtEl>
                                        <p:attrNameLst>
                                          <p:attrName>ppt_x,ppt_y</p:attrName>
                                        </p:attrNameLst>
                                      </p:cBhvr>
                                      <p:rCtr x="-19000" y="-5500"/>
                                    </p:animMotion>
                                  </p:childTnLst>
                                </p:cTn>
                              </p:par>
                              <p:par>
                                <p:cTn fill="hold" grpId="0" id="70" nodeType="withEffect" presetClass="entr" presetID="10" presetSubtype="0">
                                  <p:stCondLst>
                                    <p:cond delay="0"/>
                                  </p:stCondLst>
                                  <p:childTnLst>
                                    <p:set>
                                      <p:cBhvr>
                                        <p:cTn dur="1" fill="hold" id="71">
                                          <p:stCondLst>
                                            <p:cond delay="0"/>
                                          </p:stCondLst>
                                        </p:cTn>
                                        <p:tgtEl>
                                          <p:spTgt spid="12293"/>
                                        </p:tgtEl>
                                        <p:attrNameLst>
                                          <p:attrName>style.visibility</p:attrName>
                                        </p:attrNameLst>
                                      </p:cBhvr>
                                      <p:to>
                                        <p:strVal val="visible"/>
                                      </p:to>
                                    </p:set>
                                    <p:anim calcmode="lin" valueType="num">
                                      <p:cBhvr>
                                        <p:cTn dur="500" fill="hold" id="72"/>
                                        <p:tgtEl>
                                          <p:spTgt spid="12293"/>
                                        </p:tgtEl>
                                        <p:attrNameLst>
                                          <p:attrName>ppt_w</p:attrName>
                                        </p:attrNameLst>
                                      </p:cBhvr>
                                      <p:tavLst>
                                        <p:tav tm="0">
                                          <p:val>
                                            <p:fltVal val="0"/>
                                          </p:val>
                                        </p:tav>
                                        <p:tav tm="100000">
                                          <p:val>
                                            <p:strVal val="#ppt_w"/>
                                          </p:val>
                                        </p:tav>
                                      </p:tavLst>
                                    </p:anim>
                                    <p:anim calcmode="lin" valueType="num">
                                      <p:cBhvr>
                                        <p:cTn dur="500" fill="hold" id="73"/>
                                        <p:tgtEl>
                                          <p:spTgt spid="12293"/>
                                        </p:tgtEl>
                                        <p:attrNameLst>
                                          <p:attrName>ppt_h</p:attrName>
                                        </p:attrNameLst>
                                      </p:cBhvr>
                                      <p:tavLst>
                                        <p:tav tm="0">
                                          <p:val>
                                            <p:fltVal val="0"/>
                                          </p:val>
                                        </p:tav>
                                        <p:tav tm="100000">
                                          <p:val>
                                            <p:strVal val="#ppt_h"/>
                                          </p:val>
                                        </p:tav>
                                      </p:tavLst>
                                    </p:anim>
                                    <p:animEffect filter="fade" transition="in">
                                      <p:cBhvr>
                                        <p:cTn dur="500" id="74"/>
                                        <p:tgtEl>
                                          <p:spTgt spid="12293"/>
                                        </p:tgtEl>
                                      </p:cBhvr>
                                    </p:animEffect>
                                  </p:childTnLst>
                                </p:cTn>
                              </p:par>
                            </p:childTnLst>
                          </p:cTn>
                        </p:par>
                        <p:par>
                          <p:cTn fill="hold" id="75" nodeType="afterGroup">
                            <p:stCondLst>
                              <p:cond delay="3000"/>
                            </p:stCondLst>
                            <p:childTnLst>
                              <p:par>
                                <p:cTn fill="hold" id="76" nodeType="afterEffect" presetClass="entr" presetID="22" presetSubtype="1">
                                  <p:stCondLst>
                                    <p:cond delay="0"/>
                                  </p:stCondLst>
                                  <p:childTnLst>
                                    <p:set>
                                      <p:cBhvr>
                                        <p:cTn dur="1" fill="hold" id="77">
                                          <p:stCondLst>
                                            <p:cond delay="0"/>
                                          </p:stCondLst>
                                        </p:cTn>
                                        <p:tgtEl>
                                          <p:spTgt spid="12303">
                                            <p:txEl>
                                              <p:pRg end="0" st="0"/>
                                            </p:txEl>
                                          </p:spTgt>
                                        </p:tgtEl>
                                        <p:attrNameLst>
                                          <p:attrName>style.visibility</p:attrName>
                                        </p:attrNameLst>
                                      </p:cBhvr>
                                      <p:to>
                                        <p:strVal val="visible"/>
                                      </p:to>
                                    </p:set>
                                    <p:animEffect filter="wipe(up)" transition="in">
                                      <p:cBhvr>
                                        <p:cTn dur="500" id="78"/>
                                        <p:tgtEl>
                                          <p:spTgt spid="12303">
                                            <p:txEl>
                                              <p:pRg end="0" st="0"/>
                                            </p:txEl>
                                          </p:spTgt>
                                        </p:tgtEl>
                                      </p:cBhvr>
                                    </p:animEffect>
                                  </p:childTnLst>
                                </p:cTn>
                              </p:par>
                              <p:par>
                                <p:cTn fill="hold" id="79" nodeType="withEffect" presetClass="entr" presetID="22" presetSubtype="1">
                                  <p:stCondLst>
                                    <p:cond delay="0"/>
                                  </p:stCondLst>
                                  <p:childTnLst>
                                    <p:set>
                                      <p:cBhvr>
                                        <p:cTn dur="1" fill="hold" id="80">
                                          <p:stCondLst>
                                            <p:cond delay="0"/>
                                          </p:stCondLst>
                                        </p:cTn>
                                        <p:tgtEl>
                                          <p:spTgt spid="12303">
                                            <p:txEl>
                                              <p:pRg end="1" st="1"/>
                                            </p:txEl>
                                          </p:spTgt>
                                        </p:tgtEl>
                                        <p:attrNameLst>
                                          <p:attrName>style.visibility</p:attrName>
                                        </p:attrNameLst>
                                      </p:cBhvr>
                                      <p:to>
                                        <p:strVal val="visible"/>
                                      </p:to>
                                    </p:set>
                                    <p:animEffect filter="wipe(up)" transition="in">
                                      <p:cBhvr>
                                        <p:cTn dur="500" id="81"/>
                                        <p:tgtEl>
                                          <p:spTgt spid="12303">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0"/>
      <p:bldP grpId="0" spid="12291"/>
      <p:bldP grpId="1" spid="12291"/>
      <p:bldP grpId="0" spid="12292"/>
      <p:bldP grpId="1" spid="12292"/>
      <p:bldP grpId="0" spid="12293"/>
      <p:bldP grpId="0" spid="12294"/>
      <p:bldP grpId="0" spid="12296"/>
      <p:bldP grpId="0" spid="12298"/>
      <p:bldP grpId="0" spid="12300"/>
      <p:bldP grpId="0" spid="12301"/>
      <p:bldP grpId="0" spid="12302"/>
      <p:bldP grpId="0" spid="12304"/>
      <p:bldP grpId="1" spid="12304"/>
      <p:bldP grpId="0" spid="12305"/>
      <p:bldP grpId="1" spid="1230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13315"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16"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17" name="Oval 6"/>
          <p:cNvSpPr>
            <a:spLocks noChangeArrowheads="1"/>
          </p:cNvSpPr>
          <p:nvPr/>
        </p:nvSpPr>
        <p:spPr bwMode="auto">
          <a:xfrm>
            <a:off x="1398588" y="1257300"/>
            <a:ext cx="5026025" cy="5027613"/>
          </a:xfrm>
          <a:prstGeom prst="ellipse">
            <a:avLst/>
          </a:prstGeom>
          <a:noFill/>
          <a:ln w="9">
            <a:solidFill>
              <a:schemeClr val="tx1"/>
            </a:solidFill>
            <a:prstDash val="dash"/>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3318" name="Oval 10"/>
          <p:cNvSpPr>
            <a:spLocks noChangeArrowheads="1"/>
          </p:cNvSpPr>
          <p:nvPr/>
        </p:nvSpPr>
        <p:spPr bwMode="auto">
          <a:xfrm>
            <a:off x="5164138" y="1485900"/>
            <a:ext cx="587375" cy="585788"/>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400">
                <a:solidFill>
                  <a:schemeClr val="accent2"/>
                </a:solidFill>
                <a:latin charset="-122" panose="020b0503020204020204" pitchFamily="34" typeface="微软雅黑"/>
                <a:ea charset="-122" pitchFamily="34" typeface="微软雅黑"/>
              </a:rPr>
              <a:t>1</a:t>
            </a:r>
          </a:p>
        </p:txBody>
      </p:sp>
      <p:sp>
        <p:nvSpPr>
          <p:cNvPr id="13319" name="Oval 11"/>
          <p:cNvSpPr>
            <a:spLocks noChangeArrowheads="1"/>
          </p:cNvSpPr>
          <p:nvPr/>
        </p:nvSpPr>
        <p:spPr bwMode="auto">
          <a:xfrm>
            <a:off x="5164138" y="5470525"/>
            <a:ext cx="587375" cy="585788"/>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400">
                <a:solidFill>
                  <a:schemeClr val="accent2"/>
                </a:solidFill>
                <a:latin charset="-122" panose="020b0503020204020204" pitchFamily="34" typeface="微软雅黑"/>
                <a:ea charset="-122" pitchFamily="34" typeface="微软雅黑"/>
              </a:rPr>
              <a:t>5</a:t>
            </a:r>
          </a:p>
        </p:txBody>
      </p:sp>
      <p:sp>
        <p:nvSpPr>
          <p:cNvPr id="13320" name="Oval 12"/>
          <p:cNvSpPr>
            <a:spLocks noChangeArrowheads="1"/>
          </p:cNvSpPr>
          <p:nvPr/>
        </p:nvSpPr>
        <p:spPr bwMode="auto">
          <a:xfrm>
            <a:off x="5868988" y="4545013"/>
            <a:ext cx="587375" cy="585787"/>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400">
                <a:solidFill>
                  <a:schemeClr val="accent2"/>
                </a:solidFill>
                <a:latin charset="-122" panose="020b0503020204020204" pitchFamily="34" typeface="微软雅黑"/>
                <a:ea charset="-122" pitchFamily="34" typeface="微软雅黑"/>
              </a:rPr>
              <a:t>4</a:t>
            </a:r>
          </a:p>
        </p:txBody>
      </p:sp>
      <p:sp>
        <p:nvSpPr>
          <p:cNvPr id="13321" name="Oval 13"/>
          <p:cNvSpPr>
            <a:spLocks noChangeArrowheads="1"/>
          </p:cNvSpPr>
          <p:nvPr/>
        </p:nvSpPr>
        <p:spPr bwMode="auto">
          <a:xfrm>
            <a:off x="5868988" y="2411413"/>
            <a:ext cx="587375" cy="585787"/>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400">
                <a:solidFill>
                  <a:schemeClr val="accent2"/>
                </a:solidFill>
                <a:latin charset="-122" panose="020b0503020204020204" pitchFamily="34" typeface="微软雅黑"/>
                <a:ea charset="-122" pitchFamily="34" typeface="微软雅黑"/>
              </a:rPr>
              <a:t>2</a:t>
            </a:r>
          </a:p>
        </p:txBody>
      </p:sp>
      <p:sp>
        <p:nvSpPr>
          <p:cNvPr id="13322" name="Oval 14"/>
          <p:cNvSpPr>
            <a:spLocks noChangeArrowheads="1"/>
          </p:cNvSpPr>
          <p:nvPr/>
        </p:nvSpPr>
        <p:spPr bwMode="auto">
          <a:xfrm>
            <a:off x="6097588" y="3478213"/>
            <a:ext cx="587375" cy="585787"/>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400">
                <a:solidFill>
                  <a:schemeClr val="accent2"/>
                </a:solidFill>
                <a:latin charset="-122" panose="020b0503020204020204" pitchFamily="34" typeface="微软雅黑"/>
                <a:ea charset="-122" pitchFamily="34" typeface="微软雅黑"/>
              </a:rPr>
              <a:t>3</a:t>
            </a:r>
          </a:p>
        </p:txBody>
      </p:sp>
      <p:sp>
        <p:nvSpPr>
          <p:cNvPr id="13323" name="TextBox 43"/>
          <p:cNvSpPr txBox="1">
            <a:spLocks noChangeArrowheads="1"/>
          </p:cNvSpPr>
          <p:nvPr/>
        </p:nvSpPr>
        <p:spPr bwMode="auto">
          <a:xfrm>
            <a:off x="6097587" y="1257300"/>
            <a:ext cx="50895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a:solidFill>
                  <a:schemeClr val="accent1"/>
                </a:solidFill>
                <a:latin charset="-122" panose="020b0503020204020204" pitchFamily="34" typeface="微软雅黑"/>
                <a:ea charset="-122" pitchFamily="34" typeface="微软雅黑"/>
              </a:rPr>
              <a:t>左侧图片更换方法是对图片点右键-&gt;设置对象格式-&gt;填充-&gt;填充效果-&gt;图片，选择事先准备好的图片即可。后文遇图片均可按此操作</a:t>
            </a:r>
          </a:p>
        </p:txBody>
      </p:sp>
      <p:sp>
        <p:nvSpPr>
          <p:cNvPr id="13324" name="TextBox 44"/>
          <p:cNvSpPr txBox="1">
            <a:spLocks noChangeArrowheads="1"/>
          </p:cNvSpPr>
          <p:nvPr/>
        </p:nvSpPr>
        <p:spPr bwMode="auto">
          <a:xfrm>
            <a:off x="6603999" y="2411413"/>
            <a:ext cx="45593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a:solidFill>
                  <a:schemeClr val="accent1"/>
                </a:solidFill>
                <a:latin charset="-122" panose="020b0503020204020204" pitchFamily="34" typeface="微软雅黑"/>
                <a:ea charset="-122" pitchFamily="34" typeface="微软雅黑"/>
              </a:rPr>
              <a:t>更换图片后动画效果会保留下来，适用于对一个问题进行多项说明时使用。</a:t>
            </a:r>
          </a:p>
        </p:txBody>
      </p:sp>
      <p:sp>
        <p:nvSpPr>
          <p:cNvPr id="13325" name="TextBox 45"/>
          <p:cNvSpPr txBox="1">
            <a:spLocks noChangeArrowheads="1"/>
          </p:cNvSpPr>
          <p:nvPr/>
        </p:nvSpPr>
        <p:spPr bwMode="auto">
          <a:xfrm>
            <a:off x="6780214" y="3292475"/>
            <a:ext cx="437356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a:solidFill>
                  <a:schemeClr val="accent1"/>
                </a:solidFill>
                <a:latin charset="-122" panose="020b0503020204020204" pitchFamily="34" typeface="微软雅黑"/>
                <a:ea charset="-122" pitchFamily="34" typeface="微软雅黑"/>
              </a:rPr>
              <a:t>如果图片变形，是由于图片不是正方形所致，最好的办法是先将图片拖到PPT里，用图片裁切的办法裁成方形。</a:t>
            </a:r>
          </a:p>
        </p:txBody>
      </p:sp>
      <p:sp>
        <p:nvSpPr>
          <p:cNvPr id="13326" name="TextBox 46"/>
          <p:cNvSpPr txBox="1">
            <a:spLocks noChangeArrowheads="1"/>
          </p:cNvSpPr>
          <p:nvPr/>
        </p:nvSpPr>
        <p:spPr bwMode="auto">
          <a:xfrm>
            <a:off x="6521449" y="4386263"/>
            <a:ext cx="46656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a:solidFill>
                  <a:schemeClr val="accent1"/>
                </a:solidFill>
                <a:latin charset="-122" panose="020b0503020204020204" pitchFamily="34" typeface="微软雅黑"/>
                <a:ea charset="-122" pitchFamily="34" typeface="微软雅黑"/>
              </a:rPr>
              <a:t>然后另存为一个新图片，在填充选图片时选择你裁好的图，就不会出现变形了，后文遇到长方形，六边形等图片时，操作方法类似。</a:t>
            </a:r>
          </a:p>
        </p:txBody>
      </p:sp>
      <p:sp>
        <p:nvSpPr>
          <p:cNvPr id="13327" name="TextBox 47"/>
          <p:cNvSpPr txBox="1">
            <a:spLocks noChangeArrowheads="1"/>
          </p:cNvSpPr>
          <p:nvPr/>
        </p:nvSpPr>
        <p:spPr bwMode="auto">
          <a:xfrm>
            <a:off x="6030912" y="5510213"/>
            <a:ext cx="51562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a:solidFill>
                  <a:schemeClr val="accent1"/>
                </a:solidFill>
                <a:latin charset="-122" panose="020b0503020204020204" pitchFamily="34" typeface="微软雅黑"/>
                <a:ea charset="-122" pitchFamily="34" typeface="微软雅黑"/>
              </a:rPr>
              <a:t>更换图片后动画效果会保留下来，适用于对一个问题进行多项说明时使用。</a:t>
            </a:r>
          </a:p>
        </p:txBody>
      </p:sp>
      <p:sp>
        <p:nvSpPr>
          <p:cNvPr id="13328" name="Oval 7"/>
          <p:cNvSpPr>
            <a:spLocks noChangeArrowheads="1"/>
          </p:cNvSpPr>
          <p:nvPr/>
        </p:nvSpPr>
        <p:spPr bwMode="auto">
          <a:xfrm>
            <a:off x="1287463" y="1530350"/>
            <a:ext cx="4454525" cy="4449763"/>
          </a:xfrm>
          <a:prstGeom prst="ellipse">
            <a:avLst/>
          </a:prstGeom>
          <a:solidFill>
            <a:srgbClr val="B8B8B8"/>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3329" name="Oval 8"/>
          <p:cNvSpPr>
            <a:spLocks noChangeArrowheads="1"/>
          </p:cNvSpPr>
          <p:nvPr/>
        </p:nvSpPr>
        <p:spPr bwMode="auto">
          <a:xfrm>
            <a:off x="1592263" y="1833563"/>
            <a:ext cx="3844925" cy="3843337"/>
          </a:xfrm>
          <a:prstGeom prst="ellipse">
            <a:avLst/>
          </a:prstGeom>
          <a:blipFill dpi="0" rotWithShape="1">
            <a:blip r:embed="rId2"/>
            <a:stretch>
              <a:fillRect/>
            </a:stretch>
          </a:blip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3330" name="Oval 9"/>
          <p:cNvSpPr>
            <a:spLocks noChangeArrowheads="1"/>
          </p:cNvSpPr>
          <p:nvPr/>
        </p:nvSpPr>
        <p:spPr bwMode="auto">
          <a:xfrm>
            <a:off x="1385888" y="4557713"/>
            <a:ext cx="1085850" cy="1085850"/>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en-US" b="1" lang="zh-CN" sz="2400">
              <a:solidFill>
                <a:srgbClr val="DEDEDD"/>
              </a:solidFill>
              <a:latin charset="-122" panose="020b0503020204020204" pitchFamily="34" typeface="微软雅黑"/>
              <a:ea charset="-122" pitchFamily="34" typeface="微软雅黑"/>
            </a:endParaRPr>
          </a:p>
        </p:txBody>
      </p:sp>
      <p:sp>
        <p:nvSpPr>
          <p:cNvPr id="13331" name="TextBox 51"/>
          <p:cNvSpPr txBox="1">
            <a:spLocks noChangeArrowheads="1"/>
          </p:cNvSpPr>
          <p:nvPr/>
        </p:nvSpPr>
        <p:spPr bwMode="auto">
          <a:xfrm>
            <a:off x="1539875" y="4767263"/>
            <a:ext cx="77628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添加</a:t>
            </a:r>
          </a:p>
          <a:p>
            <a:pPr algn="ctr" eaLnBrk="1" hangingPunct="1"/>
            <a:r>
              <a:rPr altLang="en-US" lang="zh-CN" sz="2000">
                <a:solidFill>
                  <a:schemeClr val="accent2"/>
                </a:solidFill>
                <a:latin charset="-122" panose="020b0503020204020204" pitchFamily="34" typeface="微软雅黑"/>
                <a:ea charset="-122" pitchFamily="34" typeface="微软雅黑"/>
              </a:rPr>
              <a:t>标题</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13315"/>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13315"/>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13316"/>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13316"/>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13314"/>
                                        </p:tgtEl>
                                        <p:attrNameLst>
                                          <p:attrName>style.visibility</p:attrName>
                                        </p:attrNameLst>
                                      </p:cBhvr>
                                      <p:to>
                                        <p:strVal val="visible"/>
                                      </p:to>
                                    </p:set>
                                    <p:animEffect filter="barn(outVertical)" transition="in">
                                      <p:cBhvr>
                                        <p:cTn dur="500" id="15"/>
                                        <p:tgtEl>
                                          <p:spTgt spid="13314"/>
                                        </p:tgtEl>
                                      </p:cBhvr>
                                    </p:animEffect>
                                  </p:childTnLst>
                                </p:cTn>
                              </p:par>
                            </p:childTnLst>
                          </p:cTn>
                        </p:par>
                        <p:par>
                          <p:cTn fill="hold" id="16" nodeType="afterGroup">
                            <p:stCondLst>
                              <p:cond delay="500"/>
                            </p:stCondLst>
                            <p:childTnLst>
                              <p:par>
                                <p:cTn fill="hold" grpId="0" id="17" nodeType="afterEffect" presetClass="entr" presetID="21" presetSubtype="1">
                                  <p:stCondLst>
                                    <p:cond delay="0"/>
                                  </p:stCondLst>
                                  <p:childTnLst>
                                    <p:set>
                                      <p:cBhvr>
                                        <p:cTn dur="1" fill="hold" id="18">
                                          <p:stCondLst>
                                            <p:cond delay="0"/>
                                          </p:stCondLst>
                                        </p:cTn>
                                        <p:tgtEl>
                                          <p:spTgt spid="13329"/>
                                        </p:tgtEl>
                                        <p:attrNameLst>
                                          <p:attrName>style.visibility</p:attrName>
                                        </p:attrNameLst>
                                      </p:cBhvr>
                                      <p:to>
                                        <p:strVal val="visible"/>
                                      </p:to>
                                    </p:set>
                                    <p:animEffect filter="wheel(1)" transition="in">
                                      <p:cBhvr>
                                        <p:cTn dur="1000" id="19"/>
                                        <p:tgtEl>
                                          <p:spTgt spid="13329"/>
                                        </p:tgtEl>
                                      </p:cBhvr>
                                    </p:animEffect>
                                  </p:childTnLst>
                                </p:cTn>
                              </p:par>
                              <p:par>
                                <p:cTn fill="hold" grpId="0" id="20" nodeType="withEffect" presetClass="entr" presetID="21" presetSubtype="1">
                                  <p:stCondLst>
                                    <p:cond delay="0"/>
                                  </p:stCondLst>
                                  <p:childTnLst>
                                    <p:set>
                                      <p:cBhvr>
                                        <p:cTn dur="1" fill="hold" id="21">
                                          <p:stCondLst>
                                            <p:cond delay="0"/>
                                          </p:stCondLst>
                                        </p:cTn>
                                        <p:tgtEl>
                                          <p:spTgt spid="13328"/>
                                        </p:tgtEl>
                                        <p:attrNameLst>
                                          <p:attrName>style.visibility</p:attrName>
                                        </p:attrNameLst>
                                      </p:cBhvr>
                                      <p:to>
                                        <p:strVal val="visible"/>
                                      </p:to>
                                    </p:set>
                                    <p:animEffect filter="wheel(1)" transition="in">
                                      <p:cBhvr>
                                        <p:cTn dur="1000" id="22"/>
                                        <p:tgtEl>
                                          <p:spTgt spid="13328"/>
                                        </p:tgtEl>
                                      </p:cBhvr>
                                    </p:animEffect>
                                  </p:childTnLst>
                                </p:cTn>
                              </p:par>
                            </p:childTnLst>
                          </p:cTn>
                        </p:par>
                        <p:par>
                          <p:cTn fill="hold" id="23" nodeType="afterGroup">
                            <p:stCondLst>
                              <p:cond delay="1500"/>
                            </p:stCondLst>
                            <p:childTnLst>
                              <p:par>
                                <p:cTn fill="hold" grpId="0" id="24" nodeType="afterEffect" presetClass="entr" presetID="21" presetSubtype="1">
                                  <p:stCondLst>
                                    <p:cond delay="0"/>
                                  </p:stCondLst>
                                  <p:childTnLst>
                                    <p:set>
                                      <p:cBhvr>
                                        <p:cTn dur="1" fill="hold" id="25">
                                          <p:stCondLst>
                                            <p:cond delay="0"/>
                                          </p:stCondLst>
                                        </p:cTn>
                                        <p:tgtEl>
                                          <p:spTgt spid="13317"/>
                                        </p:tgtEl>
                                        <p:attrNameLst>
                                          <p:attrName>style.visibility</p:attrName>
                                        </p:attrNameLst>
                                      </p:cBhvr>
                                      <p:to>
                                        <p:strVal val="visible"/>
                                      </p:to>
                                    </p:set>
                                    <p:animEffect filter="wheel(1)" transition="in">
                                      <p:cBhvr>
                                        <p:cTn dur="2000" id="26"/>
                                        <p:tgtEl>
                                          <p:spTgt spid="13317"/>
                                        </p:tgtEl>
                                      </p:cBhvr>
                                    </p:animEffect>
                                  </p:childTnLst>
                                </p:cTn>
                              </p:par>
                            </p:childTnLst>
                          </p:cTn>
                        </p:par>
                        <p:par>
                          <p:cTn fill="hold" id="27" nodeType="afterGroup">
                            <p:stCondLst>
                              <p:cond delay="3500"/>
                            </p:stCondLst>
                            <p:childTnLst>
                              <p:par>
                                <p:cTn fill="hold" grpId="0" id="28" nodeType="afterEffect" presetClass="entr" presetID="1" presetSubtype="0">
                                  <p:stCondLst>
                                    <p:cond delay="0"/>
                                  </p:stCondLst>
                                  <p:childTnLst>
                                    <p:set>
                                      <p:cBhvr>
                                        <p:cTn dur="1" fill="hold" id="29">
                                          <p:stCondLst>
                                            <p:cond delay="0"/>
                                          </p:stCondLst>
                                        </p:cTn>
                                        <p:tgtEl>
                                          <p:spTgt spid="13318"/>
                                        </p:tgtEl>
                                        <p:attrNameLst>
                                          <p:attrName>style.visibility</p:attrName>
                                        </p:attrNameLst>
                                      </p:cBhvr>
                                      <p:to>
                                        <p:strVal val="visible"/>
                                      </p:to>
                                    </p:set>
                                  </p:childTnLst>
                                </p:cTn>
                              </p:par>
                              <p:par>
                                <p:cTn fill="hold" grpId="0" id="30" nodeType="withEffect" presetClass="entr" presetID="1" presetSubtype="0">
                                  <p:stCondLst>
                                    <p:cond delay="0"/>
                                  </p:stCondLst>
                                  <p:childTnLst>
                                    <p:set>
                                      <p:cBhvr>
                                        <p:cTn dur="1" fill="hold" id="31">
                                          <p:stCondLst>
                                            <p:cond delay="0"/>
                                          </p:stCondLst>
                                        </p:cTn>
                                        <p:tgtEl>
                                          <p:spTgt spid="13321"/>
                                        </p:tgtEl>
                                        <p:attrNameLst>
                                          <p:attrName>style.visibility</p:attrName>
                                        </p:attrNameLst>
                                      </p:cBhvr>
                                      <p:to>
                                        <p:strVal val="visible"/>
                                      </p:to>
                                    </p:set>
                                  </p:childTnLst>
                                </p:cTn>
                              </p:par>
                              <p:par>
                                <p:cTn fill="hold" grpId="0" id="32" nodeType="withEffect" presetClass="entr" presetID="1" presetSubtype="0">
                                  <p:stCondLst>
                                    <p:cond delay="0"/>
                                  </p:stCondLst>
                                  <p:childTnLst>
                                    <p:set>
                                      <p:cBhvr>
                                        <p:cTn dur="1" fill="hold" id="33">
                                          <p:stCondLst>
                                            <p:cond delay="0"/>
                                          </p:stCondLst>
                                        </p:cTn>
                                        <p:tgtEl>
                                          <p:spTgt spid="13322"/>
                                        </p:tgtEl>
                                        <p:attrNameLst>
                                          <p:attrName>style.visibility</p:attrName>
                                        </p:attrNameLst>
                                      </p:cBhvr>
                                      <p:to>
                                        <p:strVal val="visible"/>
                                      </p:to>
                                    </p:set>
                                  </p:childTnLst>
                                </p:cTn>
                              </p:par>
                              <p:par>
                                <p:cTn fill="hold" grpId="0" id="34" nodeType="withEffect" presetClass="entr" presetID="1" presetSubtype="0">
                                  <p:stCondLst>
                                    <p:cond delay="0"/>
                                  </p:stCondLst>
                                  <p:childTnLst>
                                    <p:set>
                                      <p:cBhvr>
                                        <p:cTn dur="1" fill="hold" id="35">
                                          <p:stCondLst>
                                            <p:cond delay="0"/>
                                          </p:stCondLst>
                                        </p:cTn>
                                        <p:tgtEl>
                                          <p:spTgt spid="13320"/>
                                        </p:tgtEl>
                                        <p:attrNameLst>
                                          <p:attrName>style.visibility</p:attrName>
                                        </p:attrNameLst>
                                      </p:cBhvr>
                                      <p:to>
                                        <p:strVal val="visible"/>
                                      </p:to>
                                    </p:set>
                                  </p:childTnLst>
                                </p:cTn>
                              </p:par>
                              <p:par>
                                <p:cTn fill="hold" grpId="0" id="36" nodeType="withEffect" presetClass="entr" presetID="1" presetSubtype="0">
                                  <p:stCondLst>
                                    <p:cond delay="0"/>
                                  </p:stCondLst>
                                  <p:childTnLst>
                                    <p:set>
                                      <p:cBhvr>
                                        <p:cTn dur="1" fill="hold" id="37">
                                          <p:stCondLst>
                                            <p:cond delay="0"/>
                                          </p:stCondLst>
                                        </p:cTn>
                                        <p:tgtEl>
                                          <p:spTgt spid="13319"/>
                                        </p:tgtEl>
                                        <p:attrNameLst>
                                          <p:attrName>style.visibility</p:attrName>
                                        </p:attrNameLst>
                                      </p:cBhvr>
                                      <p:to>
                                        <p:strVal val="visible"/>
                                      </p:to>
                                    </p:set>
                                  </p:childTnLst>
                                </p:cTn>
                              </p:par>
                              <p:par>
                                <p:cTn accel="50000" decel="50000" fill="hold" grpId="1" id="38" nodeType="withEffect" presetClass="path" presetID="35" presetSubtype="0">
                                  <p:stCondLst>
                                    <p:cond delay="0"/>
                                  </p:stCondLst>
                                  <p:childTnLst>
                                    <p:animMotion origin="layout" path="M 2.29608E-06 1.11111E-06 L -0.17354 0.29051" pathEditMode="relative" ptsTypes="AA" rAng="0">
                                      <p:cBhvr>
                                        <p:cTn dur="500" fill="hold" id="39" spd="-99900"/>
                                        <p:tgtEl>
                                          <p:spTgt spid="13318"/>
                                        </p:tgtEl>
                                        <p:attrNameLst>
                                          <p:attrName>ppt_x,ppt_y</p:attrName>
                                        </p:attrNameLst>
                                      </p:cBhvr>
                                      <p:rCtr x="-8600" y="14500"/>
                                    </p:animMotion>
                                  </p:childTnLst>
                                </p:cTn>
                              </p:par>
                              <p:par>
                                <p:cTn accel="50000" decel="50000" fill="hold" grpId="1" id="40" nodeType="withEffect" presetClass="path" presetID="35" presetSubtype="0">
                                  <p:stCondLst>
                                    <p:cond delay="0"/>
                                  </p:stCondLst>
                                  <p:childTnLst>
                                    <p:animMotion origin="layout" path="M 2.35202E-06 -2.59259E-06 L -0.23143 0.15556" pathEditMode="relative" ptsTypes="AA" rAng="0">
                                      <p:cBhvr>
                                        <p:cTn dur="500" fill="hold" id="41" spd="-99900"/>
                                        <p:tgtEl>
                                          <p:spTgt spid="13321"/>
                                        </p:tgtEl>
                                        <p:attrNameLst>
                                          <p:attrName>ppt_x,ppt_y</p:attrName>
                                        </p:attrNameLst>
                                      </p:cBhvr>
                                      <p:rCtr x="-11500" y="7800"/>
                                    </p:animMotion>
                                  </p:childTnLst>
                                </p:cTn>
                              </p:par>
                              <p:par>
                                <p:cTn accel="50000" decel="50000" fill="hold" grpId="1" id="42" nodeType="withEffect" presetClass="path" presetID="35" presetSubtype="0">
                                  <p:stCondLst>
                                    <p:cond delay="0"/>
                                  </p:stCondLst>
                                  <p:childTnLst>
                                    <p:animMotion origin="layout" path="M 0 0 L -0.25 0 E" pathEditMode="relative" ptsTypes="" rAng="0">
                                      <p:cBhvr>
                                        <p:cTn dur="500" fill="hold" id="43" spd="-99900"/>
                                        <p:tgtEl>
                                          <p:spTgt spid="13322"/>
                                        </p:tgtEl>
                                        <p:attrNameLst>
                                          <p:attrName>ppt_x,ppt_y</p:attrName>
                                        </p:attrNameLst>
                                      </p:cBhvr>
                                      <p:rCtr x="0" y="0"/>
                                    </p:animMotion>
                                  </p:childTnLst>
                                </p:cTn>
                              </p:par>
                              <p:par>
                                <p:cTn accel="50000" decel="50000" fill="hold" grpId="1" id="44" nodeType="withEffect" presetClass="path" presetID="35" presetSubtype="0">
                                  <p:stCondLst>
                                    <p:cond delay="0"/>
                                  </p:stCondLst>
                                  <p:childTnLst>
                                    <p:animMotion origin="layout" path="M 2.35202E-06 -3.7037E-06 L -0.23143 -0.15555" pathEditMode="relative" ptsTypes="AA" rAng="0">
                                      <p:cBhvr>
                                        <p:cTn dur="500" fill="hold" id="45" spd="-99900"/>
                                        <p:tgtEl>
                                          <p:spTgt spid="13320"/>
                                        </p:tgtEl>
                                        <p:attrNameLst>
                                          <p:attrName>ppt_x,ppt_y</p:attrName>
                                        </p:attrNameLst>
                                      </p:cBhvr>
                                      <p:rCtr x="-11500" y="-7700"/>
                                    </p:animMotion>
                                  </p:childTnLst>
                                </p:cTn>
                              </p:par>
                              <p:par>
                                <p:cTn accel="50000" decel="50000" fill="hold" grpId="1" id="46" nodeType="withEffect" presetClass="path" presetID="35" presetSubtype="0">
                                  <p:stCondLst>
                                    <p:cond delay="0"/>
                                  </p:stCondLst>
                                  <p:childTnLst>
                                    <p:animMotion origin="layout" path="M 2.29608E-06 2.59259E-06 L -0.17354 -0.29051" pathEditMode="relative" ptsTypes="AA" rAng="0">
                                      <p:cBhvr>
                                        <p:cTn dur="500" fill="hold" id="47" spd="-99900"/>
                                        <p:tgtEl>
                                          <p:spTgt spid="13319"/>
                                        </p:tgtEl>
                                        <p:attrNameLst>
                                          <p:attrName>ppt_x,ppt_y</p:attrName>
                                        </p:attrNameLst>
                                      </p:cBhvr>
                                      <p:rCtr x="-8600" y="-14400"/>
                                    </p:animMotion>
                                  </p:childTnLst>
                                </p:cTn>
                              </p:par>
                            </p:childTnLst>
                          </p:cTn>
                        </p:par>
                        <p:par>
                          <p:cTn fill="hold" id="48" nodeType="afterGroup">
                            <p:stCondLst>
                              <p:cond delay="4000"/>
                            </p:stCondLst>
                            <p:childTnLst>
                              <p:par>
                                <p:cTn fill="hold" grpId="0" id="49" nodeType="afterEffect" presetClass="entr" presetID="22" presetSubtype="8">
                                  <p:stCondLst>
                                    <p:cond delay="0"/>
                                  </p:stCondLst>
                                  <p:childTnLst>
                                    <p:set>
                                      <p:cBhvr>
                                        <p:cTn dur="1" fill="hold" id="50">
                                          <p:stCondLst>
                                            <p:cond delay="0"/>
                                          </p:stCondLst>
                                        </p:cTn>
                                        <p:tgtEl>
                                          <p:spTgt spid="13323"/>
                                        </p:tgtEl>
                                        <p:attrNameLst>
                                          <p:attrName>style.visibility</p:attrName>
                                        </p:attrNameLst>
                                      </p:cBhvr>
                                      <p:to>
                                        <p:strVal val="visible"/>
                                      </p:to>
                                    </p:set>
                                    <p:animEffect filter="wipe(left)" transition="in">
                                      <p:cBhvr>
                                        <p:cTn dur="500" id="51"/>
                                        <p:tgtEl>
                                          <p:spTgt spid="13323"/>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13324"/>
                                        </p:tgtEl>
                                        <p:attrNameLst>
                                          <p:attrName>style.visibility</p:attrName>
                                        </p:attrNameLst>
                                      </p:cBhvr>
                                      <p:to>
                                        <p:strVal val="visible"/>
                                      </p:to>
                                    </p:set>
                                    <p:animEffect filter="wipe(left)" transition="in">
                                      <p:cBhvr>
                                        <p:cTn dur="500" id="54"/>
                                        <p:tgtEl>
                                          <p:spTgt spid="13324"/>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13325"/>
                                        </p:tgtEl>
                                        <p:attrNameLst>
                                          <p:attrName>style.visibility</p:attrName>
                                        </p:attrNameLst>
                                      </p:cBhvr>
                                      <p:to>
                                        <p:strVal val="visible"/>
                                      </p:to>
                                    </p:set>
                                    <p:animEffect filter="wipe(left)" transition="in">
                                      <p:cBhvr>
                                        <p:cTn dur="500" id="57"/>
                                        <p:tgtEl>
                                          <p:spTgt spid="13325"/>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13326"/>
                                        </p:tgtEl>
                                        <p:attrNameLst>
                                          <p:attrName>style.visibility</p:attrName>
                                        </p:attrNameLst>
                                      </p:cBhvr>
                                      <p:to>
                                        <p:strVal val="visible"/>
                                      </p:to>
                                    </p:set>
                                    <p:animEffect filter="wipe(left)" transition="in">
                                      <p:cBhvr>
                                        <p:cTn dur="500" id="60"/>
                                        <p:tgtEl>
                                          <p:spTgt spid="13326"/>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13327"/>
                                        </p:tgtEl>
                                        <p:attrNameLst>
                                          <p:attrName>style.visibility</p:attrName>
                                        </p:attrNameLst>
                                      </p:cBhvr>
                                      <p:to>
                                        <p:strVal val="visible"/>
                                      </p:to>
                                    </p:set>
                                    <p:animEffect filter="wipe(left)" transition="in">
                                      <p:cBhvr>
                                        <p:cTn dur="500" id="63"/>
                                        <p:tgtEl>
                                          <p:spTgt spid="13327"/>
                                        </p:tgtEl>
                                      </p:cBhvr>
                                    </p:animEffect>
                                  </p:childTnLst>
                                </p:cTn>
                              </p:par>
                            </p:childTnLst>
                          </p:cTn>
                        </p:par>
                        <p:par>
                          <p:cTn fill="hold" id="64" nodeType="afterGroup">
                            <p:stCondLst>
                              <p:cond delay="4500"/>
                            </p:stCondLst>
                            <p:childTnLst>
                              <p:par>
                                <p:cTn fill="hold" grpId="0" id="65" nodeType="afterEffect" presetClass="entr" presetID="52" presetSubtype="0">
                                  <p:stCondLst>
                                    <p:cond delay="0"/>
                                  </p:stCondLst>
                                  <p:childTnLst>
                                    <p:set>
                                      <p:cBhvr>
                                        <p:cTn dur="1" fill="hold" id="66">
                                          <p:stCondLst>
                                            <p:cond delay="0"/>
                                          </p:stCondLst>
                                        </p:cTn>
                                        <p:tgtEl>
                                          <p:spTgt spid="13330"/>
                                        </p:tgtEl>
                                        <p:attrNameLst>
                                          <p:attrName>style.visibility</p:attrName>
                                        </p:attrNameLst>
                                      </p:cBhvr>
                                      <p:to>
                                        <p:strVal val="visible"/>
                                      </p:to>
                                    </p:set>
                                    <p:animScale>
                                      <p:cBhvr>
                                        <p:cTn decel="50000" dur="1000" fill="hold" id="67">
                                          <p:stCondLst>
                                            <p:cond delay="0"/>
                                          </p:stCondLst>
                                        </p:cTn>
                                        <p:tgtEl>
                                          <p:spTgt spid="133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8">
                                          <p:stCondLst>
                                            <p:cond delay="0"/>
                                          </p:stCondLst>
                                        </p:cTn>
                                        <p:tgtEl>
                                          <p:spTgt spid="13330"/>
                                        </p:tgtEl>
                                        <p:attrNameLst>
                                          <p:attrName>ppt_x,ppt_y</p:attrName>
                                        </p:attrNameLst>
                                      </p:cBhvr>
                                      <p:rCtr x="0" y="0"/>
                                    </p:animMotion>
                                    <p:animEffect filter="fade" transition="in">
                                      <p:cBhvr>
                                        <p:cTn dur="1000" id="69"/>
                                        <p:tgtEl>
                                          <p:spTgt spid="13330"/>
                                        </p:tgtEl>
                                      </p:cBhvr>
                                    </p:animEffect>
                                  </p:childTnLst>
                                </p:cTn>
                              </p:par>
                              <p:par>
                                <p:cTn fill="hold" grpId="0" id="70" nodeType="withEffect" presetClass="entr" presetID="52" presetSubtype="0">
                                  <p:stCondLst>
                                    <p:cond delay="0"/>
                                  </p:stCondLst>
                                  <p:childTnLst>
                                    <p:set>
                                      <p:cBhvr>
                                        <p:cTn dur="1" fill="hold" id="71">
                                          <p:stCondLst>
                                            <p:cond delay="0"/>
                                          </p:stCondLst>
                                        </p:cTn>
                                        <p:tgtEl>
                                          <p:spTgt spid="13331"/>
                                        </p:tgtEl>
                                        <p:attrNameLst>
                                          <p:attrName>style.visibility</p:attrName>
                                        </p:attrNameLst>
                                      </p:cBhvr>
                                      <p:to>
                                        <p:strVal val="visible"/>
                                      </p:to>
                                    </p:set>
                                    <p:animScale>
                                      <p:cBhvr>
                                        <p:cTn decel="50000" dur="1000" fill="hold" id="72">
                                          <p:stCondLst>
                                            <p:cond delay="0"/>
                                          </p:stCondLst>
                                        </p:cTn>
                                        <p:tgtEl>
                                          <p:spTgt spid="133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3">
                                          <p:stCondLst>
                                            <p:cond delay="0"/>
                                          </p:stCondLst>
                                        </p:cTn>
                                        <p:tgtEl>
                                          <p:spTgt spid="13331"/>
                                        </p:tgtEl>
                                        <p:attrNameLst>
                                          <p:attrName>ppt_x,ppt_y</p:attrName>
                                        </p:attrNameLst>
                                      </p:cBhvr>
                                      <p:rCtr x="0" y="0"/>
                                    </p:animMotion>
                                    <p:animEffect filter="fade" transition="in">
                                      <p:cBhvr>
                                        <p:cTn dur="1000" id="74"/>
                                        <p:tgtEl>
                                          <p:spTgt spid="133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P grpId="0" spid="13315"/>
      <p:bldP grpId="1" spid="13315"/>
      <p:bldP grpId="0" spid="13316"/>
      <p:bldP grpId="1" spid="13316"/>
      <p:bldP grpId="0" spid="13317"/>
      <p:bldP grpId="0" spid="13318"/>
      <p:bldP grpId="1" spid="13318"/>
      <p:bldP grpId="0" spid="13319"/>
      <p:bldP grpId="1" spid="13319"/>
      <p:bldP grpId="0" spid="13320"/>
      <p:bldP grpId="1" spid="13320"/>
      <p:bldP grpId="0" spid="13321"/>
      <p:bldP grpId="1" spid="13321"/>
      <p:bldP grpId="0" spid="13322"/>
      <p:bldP grpId="1" spid="13322"/>
      <p:bldP grpId="0" spid="13323"/>
      <p:bldP grpId="0" spid="13324"/>
      <p:bldP grpId="0" spid="13325"/>
      <p:bldP grpId="0" spid="13326"/>
      <p:bldP grpId="0" spid="13327"/>
      <p:bldP grpId="0" spid="13328"/>
      <p:bldP grpId="0" spid="13329"/>
      <p:bldP grpId="0" spid="13330"/>
      <p:bldP grpId="0" spid="1333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14339"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0"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1" name="右箭头 4"/>
          <p:cNvSpPr>
            <a:spLocks noChangeArrowheads="1"/>
          </p:cNvSpPr>
          <p:nvPr/>
        </p:nvSpPr>
        <p:spPr bwMode="auto">
          <a:xfrm>
            <a:off x="7412038" y="2565400"/>
            <a:ext cx="2495550" cy="1511300"/>
          </a:xfrm>
          <a:prstGeom prst="rightArrow">
            <a:avLst>
              <a:gd fmla="val 69093" name="adj1"/>
              <a:gd fmla="val 44439" name="adj2"/>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en-US" lang="zh-CN" sz="1400">
              <a:solidFill>
                <a:schemeClr val="bg1"/>
              </a:solidFill>
              <a:ea charset="-122" pitchFamily="34" typeface="微软雅黑"/>
            </a:endParaRPr>
          </a:p>
        </p:txBody>
      </p:sp>
      <p:sp>
        <p:nvSpPr>
          <p:cNvPr id="14342" name="TextBox 5"/>
          <p:cNvSpPr txBox="1">
            <a:spLocks noChangeArrowheads="1"/>
          </p:cNvSpPr>
          <p:nvPr/>
        </p:nvSpPr>
        <p:spPr bwMode="auto">
          <a:xfrm>
            <a:off x="7439024" y="3121025"/>
            <a:ext cx="21177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8F8F8"/>
                </a:solidFill>
                <a:latin charset="-122" panose="020b0503020204020204" pitchFamily="34" typeface="微软雅黑"/>
                <a:ea charset="-122" pitchFamily="34" typeface="微软雅黑"/>
              </a:rPr>
              <a:t>添加标题</a:t>
            </a:r>
          </a:p>
        </p:txBody>
      </p:sp>
      <p:sp>
        <p:nvSpPr>
          <p:cNvPr id="14343" name="右箭头 6"/>
          <p:cNvSpPr>
            <a:spLocks noChangeArrowheads="1"/>
          </p:cNvSpPr>
          <p:nvPr/>
        </p:nvSpPr>
        <p:spPr bwMode="auto">
          <a:xfrm flipH="1">
            <a:off x="1698625" y="2552700"/>
            <a:ext cx="4632325" cy="1512888"/>
          </a:xfrm>
          <a:prstGeom prst="rightArrow">
            <a:avLst>
              <a:gd fmla="val 69093" name="adj1"/>
              <a:gd fmla="val 44412" name="adj2"/>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en-US" lang="zh-CN" sz="1400">
              <a:solidFill>
                <a:schemeClr val="bg1"/>
              </a:solidFill>
              <a:ea charset="-122" pitchFamily="34" typeface="微软雅黑"/>
            </a:endParaRPr>
          </a:p>
        </p:txBody>
      </p:sp>
      <p:sp>
        <p:nvSpPr>
          <p:cNvPr id="14344" name="TextBox 7"/>
          <p:cNvSpPr txBox="1">
            <a:spLocks noChangeArrowheads="1"/>
          </p:cNvSpPr>
          <p:nvPr/>
        </p:nvSpPr>
        <p:spPr bwMode="auto">
          <a:xfrm>
            <a:off x="2347913" y="3106738"/>
            <a:ext cx="17605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8F8F8"/>
                </a:solidFill>
                <a:latin charset="-122" panose="020b0503020204020204" pitchFamily="34" typeface="微软雅黑"/>
                <a:ea charset="-122" pitchFamily="34" typeface="微软雅黑"/>
              </a:rPr>
              <a:t>添加标题</a:t>
            </a:r>
          </a:p>
        </p:txBody>
      </p:sp>
      <p:sp>
        <p:nvSpPr>
          <p:cNvPr id="14345" name="右箭头 8"/>
          <p:cNvSpPr>
            <a:spLocks noChangeArrowheads="1"/>
          </p:cNvSpPr>
          <p:nvPr/>
        </p:nvSpPr>
        <p:spPr bwMode="auto">
          <a:xfrm flipH="1" rot="5400000">
            <a:off x="5946776" y="1076325"/>
            <a:ext cx="1871662" cy="1512887"/>
          </a:xfrm>
          <a:prstGeom prst="rightArrow">
            <a:avLst>
              <a:gd fmla="val 69093" name="adj1"/>
              <a:gd fmla="val 44394" name="adj2"/>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en-US" lang="zh-CN">
              <a:solidFill>
                <a:schemeClr val="bg1"/>
              </a:solidFill>
              <a:ea charset="-122" pitchFamily="34" typeface="微软雅黑"/>
            </a:endParaRPr>
          </a:p>
        </p:txBody>
      </p:sp>
      <p:sp>
        <p:nvSpPr>
          <p:cNvPr id="14346" name="TextBox 9"/>
          <p:cNvSpPr txBox="1">
            <a:spLocks noChangeArrowheads="1"/>
          </p:cNvSpPr>
          <p:nvPr/>
        </p:nvSpPr>
        <p:spPr bwMode="auto">
          <a:xfrm>
            <a:off x="6640355" y="1433513"/>
            <a:ext cx="487680" cy="1190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添加标题</a:t>
            </a:r>
          </a:p>
        </p:txBody>
      </p:sp>
      <p:sp>
        <p:nvSpPr>
          <p:cNvPr id="14347" name="右箭头 10"/>
          <p:cNvSpPr>
            <a:spLocks noChangeArrowheads="1"/>
          </p:cNvSpPr>
          <p:nvPr/>
        </p:nvSpPr>
        <p:spPr bwMode="auto">
          <a:xfrm flipH="1" flipV="1" rot="-5400000">
            <a:off x="5749925" y="4214813"/>
            <a:ext cx="2243137" cy="1512888"/>
          </a:xfrm>
          <a:prstGeom prst="rightArrow">
            <a:avLst>
              <a:gd fmla="val 69093" name="adj1"/>
              <a:gd fmla="val 44384" name="adj2"/>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endParaRPr altLang="en-US" lang="zh-CN">
              <a:solidFill>
                <a:schemeClr val="bg1"/>
              </a:solidFill>
              <a:ea charset="-122" pitchFamily="34" typeface="微软雅黑"/>
            </a:endParaRPr>
          </a:p>
        </p:txBody>
      </p:sp>
      <p:sp>
        <p:nvSpPr>
          <p:cNvPr id="14348" name="TextBox 11"/>
          <p:cNvSpPr txBox="1">
            <a:spLocks noChangeArrowheads="1"/>
          </p:cNvSpPr>
          <p:nvPr/>
        </p:nvSpPr>
        <p:spPr bwMode="auto">
          <a:xfrm>
            <a:off x="6652261" y="4006850"/>
            <a:ext cx="487680" cy="1585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8F8F8"/>
                </a:solidFill>
                <a:latin charset="-122" panose="020b0503020204020204" pitchFamily="34" typeface="微软雅黑"/>
                <a:ea charset="-122" pitchFamily="34" typeface="微软雅黑"/>
              </a:rPr>
              <a:t>添加标题</a:t>
            </a:r>
          </a:p>
        </p:txBody>
      </p:sp>
      <p:sp>
        <p:nvSpPr>
          <p:cNvPr id="14349" name="TextBox 12"/>
          <p:cNvSpPr txBox="1">
            <a:spLocks noChangeArrowheads="1"/>
          </p:cNvSpPr>
          <p:nvPr/>
        </p:nvSpPr>
        <p:spPr bwMode="auto">
          <a:xfrm>
            <a:off x="7627939" y="4133849"/>
            <a:ext cx="23860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p:txBody>
      </p:sp>
      <p:sp>
        <p:nvSpPr>
          <p:cNvPr id="14350" name="TextBox 13"/>
          <p:cNvSpPr txBox="1">
            <a:spLocks noChangeArrowheads="1"/>
          </p:cNvSpPr>
          <p:nvPr/>
        </p:nvSpPr>
        <p:spPr bwMode="auto">
          <a:xfrm>
            <a:off x="1895475" y="4197349"/>
            <a:ext cx="2284413"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p:txBody>
      </p:sp>
      <p:sp>
        <p:nvSpPr>
          <p:cNvPr id="14351" name="TextBox 14"/>
          <p:cNvSpPr txBox="1">
            <a:spLocks noChangeArrowheads="1"/>
          </p:cNvSpPr>
          <p:nvPr/>
        </p:nvSpPr>
        <p:spPr bwMode="auto">
          <a:xfrm>
            <a:off x="3878263" y="1216025"/>
            <a:ext cx="22463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p:txBody>
      </p:sp>
      <p:sp>
        <p:nvSpPr>
          <p:cNvPr id="14352" name="TextBox 15"/>
          <p:cNvSpPr txBox="1">
            <a:spLocks noChangeArrowheads="1"/>
          </p:cNvSpPr>
          <p:nvPr/>
        </p:nvSpPr>
        <p:spPr bwMode="auto">
          <a:xfrm>
            <a:off x="3724275" y="4868862"/>
            <a:ext cx="2400300"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a:p>
            <a:pPr eaLnBrk="1" hangingPunct="1">
              <a:lnSpc>
                <a:spcPct val="130000"/>
              </a:lnSpc>
            </a:pPr>
            <a:r>
              <a:rPr altLang="en-US" lang="zh-CN" sz="1600">
                <a:latin charset="-122" panose="020b0503020204020204" pitchFamily="34" typeface="微软雅黑"/>
                <a:ea charset="-122" pitchFamily="34" typeface="微软雅黑"/>
              </a:rPr>
              <a:t>单击此处添加文本</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14339"/>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14339"/>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14340"/>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14340"/>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14338"/>
                                        </p:tgtEl>
                                        <p:attrNameLst>
                                          <p:attrName>style.visibility</p:attrName>
                                        </p:attrNameLst>
                                      </p:cBhvr>
                                      <p:to>
                                        <p:strVal val="visible"/>
                                      </p:to>
                                    </p:set>
                                    <p:animEffect filter="barn(outVertical)" transition="in">
                                      <p:cBhvr>
                                        <p:cTn dur="500" id="15"/>
                                        <p:tgtEl>
                                          <p:spTgt spid="14338"/>
                                        </p:tgtEl>
                                      </p:cBhvr>
                                    </p:animEffect>
                                  </p:childTnLst>
                                </p:cTn>
                              </p:par>
                            </p:childTnLst>
                          </p:cTn>
                        </p:par>
                        <p:par>
                          <p:cTn fill="hold" id="16" nodeType="afterGroup">
                            <p:stCondLst>
                              <p:cond delay="500"/>
                            </p:stCondLst>
                            <p:childTnLst>
                              <p:par>
                                <p:cTn fill="hold" grpId="0" id="17" nodeType="afterEffect" presetClass="entr" presetID="12" presetSubtype="2">
                                  <p:stCondLst>
                                    <p:cond delay="0"/>
                                  </p:stCondLst>
                                  <p:childTnLst>
                                    <p:set>
                                      <p:cBhvr>
                                        <p:cTn dur="1" fill="hold" id="18">
                                          <p:stCondLst>
                                            <p:cond delay="0"/>
                                          </p:stCondLst>
                                        </p:cTn>
                                        <p:tgtEl>
                                          <p:spTgt spid="14343"/>
                                        </p:tgtEl>
                                        <p:attrNameLst>
                                          <p:attrName>style.visibility</p:attrName>
                                        </p:attrNameLst>
                                      </p:cBhvr>
                                      <p:to>
                                        <p:strVal val="visible"/>
                                      </p:to>
                                    </p:set>
                                    <p:anim calcmode="lin" valueType="num">
                                      <p:cBhvr additive="base">
                                        <p:cTn dur="500" id="19"/>
                                        <p:tgtEl>
                                          <p:spTgt spid="14343"/>
                                        </p:tgtEl>
                                        <p:attrNameLst>
                                          <p:attrName>ppt_x</p:attrName>
                                        </p:attrNameLst>
                                      </p:cBhvr>
                                      <p:tavLst>
                                        <p:tav tm="0">
                                          <p:val>
                                            <p:strVal val="#ppt_x+#ppt_w*1.125000"/>
                                          </p:val>
                                        </p:tav>
                                        <p:tav tm="100000">
                                          <p:val>
                                            <p:strVal val="#ppt_x"/>
                                          </p:val>
                                        </p:tav>
                                      </p:tavLst>
                                    </p:anim>
                                    <p:animEffect filter="wipe(left)" transition="in">
                                      <p:cBhvr>
                                        <p:cTn dur="500" id="20"/>
                                        <p:tgtEl>
                                          <p:spTgt spid="14343"/>
                                        </p:tgtEl>
                                      </p:cBhvr>
                                    </p:animEffect>
                                  </p:childTnLst>
                                </p:cTn>
                              </p:par>
                              <p:par>
                                <p:cTn fill="hold" grpId="0" id="21" nodeType="withEffect" presetClass="entr" presetID="12" presetSubtype="8">
                                  <p:stCondLst>
                                    <p:cond delay="0"/>
                                  </p:stCondLst>
                                  <p:childTnLst>
                                    <p:set>
                                      <p:cBhvr>
                                        <p:cTn dur="1" fill="hold" id="22">
                                          <p:stCondLst>
                                            <p:cond delay="0"/>
                                          </p:stCondLst>
                                        </p:cTn>
                                        <p:tgtEl>
                                          <p:spTgt spid="14341"/>
                                        </p:tgtEl>
                                        <p:attrNameLst>
                                          <p:attrName>style.visibility</p:attrName>
                                        </p:attrNameLst>
                                      </p:cBhvr>
                                      <p:to>
                                        <p:strVal val="visible"/>
                                      </p:to>
                                    </p:set>
                                    <p:anim calcmode="lin" valueType="num">
                                      <p:cBhvr additive="base">
                                        <p:cTn dur="500" id="23"/>
                                        <p:tgtEl>
                                          <p:spTgt spid="14341"/>
                                        </p:tgtEl>
                                        <p:attrNameLst>
                                          <p:attrName>ppt_x</p:attrName>
                                        </p:attrNameLst>
                                      </p:cBhvr>
                                      <p:tavLst>
                                        <p:tav tm="0">
                                          <p:val>
                                            <p:strVal val="#ppt_x-#ppt_w*1.125000"/>
                                          </p:val>
                                        </p:tav>
                                        <p:tav tm="100000">
                                          <p:val>
                                            <p:strVal val="#ppt_x"/>
                                          </p:val>
                                        </p:tav>
                                      </p:tavLst>
                                    </p:anim>
                                    <p:animEffect filter="wipe(right)" transition="in">
                                      <p:cBhvr>
                                        <p:cTn dur="500" id="24"/>
                                        <p:tgtEl>
                                          <p:spTgt spid="14341"/>
                                        </p:tgtEl>
                                      </p:cBhvr>
                                    </p:animEffect>
                                  </p:childTnLst>
                                </p:cTn>
                              </p:par>
                              <p:par>
                                <p:cTn fill="hold" grpId="0" id="25" nodeType="withEffect" presetClass="entr" presetID="12" presetSubtype="4">
                                  <p:stCondLst>
                                    <p:cond delay="0"/>
                                  </p:stCondLst>
                                  <p:childTnLst>
                                    <p:set>
                                      <p:cBhvr>
                                        <p:cTn dur="1" fill="hold" id="26">
                                          <p:stCondLst>
                                            <p:cond delay="0"/>
                                          </p:stCondLst>
                                        </p:cTn>
                                        <p:tgtEl>
                                          <p:spTgt spid="14345"/>
                                        </p:tgtEl>
                                        <p:attrNameLst>
                                          <p:attrName>style.visibility</p:attrName>
                                        </p:attrNameLst>
                                      </p:cBhvr>
                                      <p:to>
                                        <p:strVal val="visible"/>
                                      </p:to>
                                    </p:set>
                                    <p:anim calcmode="lin" valueType="num">
                                      <p:cBhvr additive="base">
                                        <p:cTn dur="500" id="27"/>
                                        <p:tgtEl>
                                          <p:spTgt spid="14345"/>
                                        </p:tgtEl>
                                        <p:attrNameLst>
                                          <p:attrName>ppt_y</p:attrName>
                                        </p:attrNameLst>
                                      </p:cBhvr>
                                      <p:tavLst>
                                        <p:tav tm="0">
                                          <p:val>
                                            <p:strVal val="#ppt_y+#ppt_h*1.125000"/>
                                          </p:val>
                                        </p:tav>
                                        <p:tav tm="100000">
                                          <p:val>
                                            <p:strVal val="#ppt_y"/>
                                          </p:val>
                                        </p:tav>
                                      </p:tavLst>
                                    </p:anim>
                                    <p:animEffect filter="wipe(up)" transition="in">
                                      <p:cBhvr>
                                        <p:cTn dur="500" id="28"/>
                                        <p:tgtEl>
                                          <p:spTgt spid="14345"/>
                                        </p:tgtEl>
                                      </p:cBhvr>
                                    </p:animEffect>
                                  </p:childTnLst>
                                </p:cTn>
                              </p:par>
                              <p:par>
                                <p:cTn fill="hold" grpId="0" id="29" nodeType="withEffect" presetClass="entr" presetID="12" presetSubtype="4">
                                  <p:stCondLst>
                                    <p:cond delay="0"/>
                                  </p:stCondLst>
                                  <p:childTnLst>
                                    <p:set>
                                      <p:cBhvr>
                                        <p:cTn dur="1" fill="hold" id="30">
                                          <p:stCondLst>
                                            <p:cond delay="0"/>
                                          </p:stCondLst>
                                        </p:cTn>
                                        <p:tgtEl>
                                          <p:spTgt spid="14346"/>
                                        </p:tgtEl>
                                        <p:attrNameLst>
                                          <p:attrName>style.visibility</p:attrName>
                                        </p:attrNameLst>
                                      </p:cBhvr>
                                      <p:to>
                                        <p:strVal val="visible"/>
                                      </p:to>
                                    </p:set>
                                    <p:anim calcmode="lin" valueType="num">
                                      <p:cBhvr additive="base">
                                        <p:cTn dur="500" id="31"/>
                                        <p:tgtEl>
                                          <p:spTgt spid="14346"/>
                                        </p:tgtEl>
                                        <p:attrNameLst>
                                          <p:attrName>ppt_y</p:attrName>
                                        </p:attrNameLst>
                                      </p:cBhvr>
                                      <p:tavLst>
                                        <p:tav tm="0">
                                          <p:val>
                                            <p:strVal val="#ppt_y+#ppt_h*1.125000"/>
                                          </p:val>
                                        </p:tav>
                                        <p:tav tm="100000">
                                          <p:val>
                                            <p:strVal val="#ppt_y"/>
                                          </p:val>
                                        </p:tav>
                                      </p:tavLst>
                                    </p:anim>
                                    <p:animEffect filter="wipe(up)" transition="in">
                                      <p:cBhvr>
                                        <p:cTn dur="500" id="32"/>
                                        <p:tgtEl>
                                          <p:spTgt spid="14346"/>
                                        </p:tgtEl>
                                      </p:cBhvr>
                                    </p:animEffect>
                                  </p:childTnLst>
                                </p:cTn>
                              </p:par>
                              <p:par>
                                <p:cTn fill="hold" grpId="0" id="33" nodeType="withEffect" presetClass="entr" presetID="12" presetSubtype="1">
                                  <p:stCondLst>
                                    <p:cond delay="0"/>
                                  </p:stCondLst>
                                  <p:childTnLst>
                                    <p:set>
                                      <p:cBhvr>
                                        <p:cTn dur="1" fill="hold" id="34">
                                          <p:stCondLst>
                                            <p:cond delay="0"/>
                                          </p:stCondLst>
                                        </p:cTn>
                                        <p:tgtEl>
                                          <p:spTgt spid="14347"/>
                                        </p:tgtEl>
                                        <p:attrNameLst>
                                          <p:attrName>style.visibility</p:attrName>
                                        </p:attrNameLst>
                                      </p:cBhvr>
                                      <p:to>
                                        <p:strVal val="visible"/>
                                      </p:to>
                                    </p:set>
                                    <p:anim calcmode="lin" valueType="num">
                                      <p:cBhvr additive="base">
                                        <p:cTn dur="500" id="35"/>
                                        <p:tgtEl>
                                          <p:spTgt spid="14347"/>
                                        </p:tgtEl>
                                        <p:attrNameLst>
                                          <p:attrName>ppt_y</p:attrName>
                                        </p:attrNameLst>
                                      </p:cBhvr>
                                      <p:tavLst>
                                        <p:tav tm="0">
                                          <p:val>
                                            <p:strVal val="#ppt_y-#ppt_h*1.125000"/>
                                          </p:val>
                                        </p:tav>
                                        <p:tav tm="100000">
                                          <p:val>
                                            <p:strVal val="#ppt_y"/>
                                          </p:val>
                                        </p:tav>
                                      </p:tavLst>
                                    </p:anim>
                                    <p:animEffect filter="wipe(down)" transition="in">
                                      <p:cBhvr>
                                        <p:cTn dur="500" id="36"/>
                                        <p:tgtEl>
                                          <p:spTgt spid="14347"/>
                                        </p:tgtEl>
                                      </p:cBhvr>
                                    </p:animEffect>
                                  </p:childTnLst>
                                </p:cTn>
                              </p:par>
                              <p:par>
                                <p:cTn fill="hold" grpId="0" id="37" nodeType="withEffect" presetClass="entr" presetID="12" presetSubtype="2">
                                  <p:stCondLst>
                                    <p:cond delay="0"/>
                                  </p:stCondLst>
                                  <p:childTnLst>
                                    <p:set>
                                      <p:cBhvr>
                                        <p:cTn dur="1" fill="hold" id="38">
                                          <p:stCondLst>
                                            <p:cond delay="0"/>
                                          </p:stCondLst>
                                        </p:cTn>
                                        <p:tgtEl>
                                          <p:spTgt spid="14344"/>
                                        </p:tgtEl>
                                        <p:attrNameLst>
                                          <p:attrName>style.visibility</p:attrName>
                                        </p:attrNameLst>
                                      </p:cBhvr>
                                      <p:to>
                                        <p:strVal val="visible"/>
                                      </p:to>
                                    </p:set>
                                    <p:anim calcmode="lin" valueType="num">
                                      <p:cBhvr additive="base">
                                        <p:cTn dur="500" id="39"/>
                                        <p:tgtEl>
                                          <p:spTgt spid="14344"/>
                                        </p:tgtEl>
                                        <p:attrNameLst>
                                          <p:attrName>ppt_x</p:attrName>
                                        </p:attrNameLst>
                                      </p:cBhvr>
                                      <p:tavLst>
                                        <p:tav tm="0">
                                          <p:val>
                                            <p:strVal val="#ppt_x+#ppt_w*1.125000"/>
                                          </p:val>
                                        </p:tav>
                                        <p:tav tm="100000">
                                          <p:val>
                                            <p:strVal val="#ppt_x"/>
                                          </p:val>
                                        </p:tav>
                                      </p:tavLst>
                                    </p:anim>
                                    <p:animEffect filter="wipe(left)" transition="in">
                                      <p:cBhvr>
                                        <p:cTn dur="500" id="40"/>
                                        <p:tgtEl>
                                          <p:spTgt spid="14344"/>
                                        </p:tgtEl>
                                      </p:cBhvr>
                                    </p:animEffect>
                                  </p:childTnLst>
                                </p:cTn>
                              </p:par>
                              <p:par>
                                <p:cTn fill="hold" grpId="0" id="41" nodeType="withEffect" presetClass="entr" presetID="12" presetSubtype="1">
                                  <p:stCondLst>
                                    <p:cond delay="0"/>
                                  </p:stCondLst>
                                  <p:childTnLst>
                                    <p:set>
                                      <p:cBhvr>
                                        <p:cTn dur="1" fill="hold" id="42">
                                          <p:stCondLst>
                                            <p:cond delay="0"/>
                                          </p:stCondLst>
                                        </p:cTn>
                                        <p:tgtEl>
                                          <p:spTgt spid="14348"/>
                                        </p:tgtEl>
                                        <p:attrNameLst>
                                          <p:attrName>style.visibility</p:attrName>
                                        </p:attrNameLst>
                                      </p:cBhvr>
                                      <p:to>
                                        <p:strVal val="visible"/>
                                      </p:to>
                                    </p:set>
                                    <p:anim calcmode="lin" valueType="num">
                                      <p:cBhvr additive="base">
                                        <p:cTn dur="500" id="43"/>
                                        <p:tgtEl>
                                          <p:spTgt spid="14348"/>
                                        </p:tgtEl>
                                        <p:attrNameLst>
                                          <p:attrName>ppt_y</p:attrName>
                                        </p:attrNameLst>
                                      </p:cBhvr>
                                      <p:tavLst>
                                        <p:tav tm="0">
                                          <p:val>
                                            <p:strVal val="#ppt_y-#ppt_h*1.125000"/>
                                          </p:val>
                                        </p:tav>
                                        <p:tav tm="100000">
                                          <p:val>
                                            <p:strVal val="#ppt_y"/>
                                          </p:val>
                                        </p:tav>
                                      </p:tavLst>
                                    </p:anim>
                                    <p:animEffect filter="wipe(down)" transition="in">
                                      <p:cBhvr>
                                        <p:cTn dur="500" id="44"/>
                                        <p:tgtEl>
                                          <p:spTgt spid="14348"/>
                                        </p:tgtEl>
                                      </p:cBhvr>
                                    </p:animEffect>
                                  </p:childTnLst>
                                </p:cTn>
                              </p:par>
                              <p:par>
                                <p:cTn fill="hold" grpId="0" id="45" nodeType="withEffect" presetClass="entr" presetID="12" presetSubtype="8">
                                  <p:stCondLst>
                                    <p:cond delay="0"/>
                                  </p:stCondLst>
                                  <p:childTnLst>
                                    <p:set>
                                      <p:cBhvr>
                                        <p:cTn dur="1" fill="hold" id="46">
                                          <p:stCondLst>
                                            <p:cond delay="0"/>
                                          </p:stCondLst>
                                        </p:cTn>
                                        <p:tgtEl>
                                          <p:spTgt spid="14342"/>
                                        </p:tgtEl>
                                        <p:attrNameLst>
                                          <p:attrName>style.visibility</p:attrName>
                                        </p:attrNameLst>
                                      </p:cBhvr>
                                      <p:to>
                                        <p:strVal val="visible"/>
                                      </p:to>
                                    </p:set>
                                    <p:anim calcmode="lin" valueType="num">
                                      <p:cBhvr additive="base">
                                        <p:cTn dur="500" id="47"/>
                                        <p:tgtEl>
                                          <p:spTgt spid="14342"/>
                                        </p:tgtEl>
                                        <p:attrNameLst>
                                          <p:attrName>ppt_x</p:attrName>
                                        </p:attrNameLst>
                                      </p:cBhvr>
                                      <p:tavLst>
                                        <p:tav tm="0">
                                          <p:val>
                                            <p:strVal val="#ppt_x-#ppt_w*1.125000"/>
                                          </p:val>
                                        </p:tav>
                                        <p:tav tm="100000">
                                          <p:val>
                                            <p:strVal val="#ppt_x"/>
                                          </p:val>
                                        </p:tav>
                                      </p:tavLst>
                                    </p:anim>
                                    <p:animEffect filter="wipe(right)" transition="in">
                                      <p:cBhvr>
                                        <p:cTn dur="500" id="48"/>
                                        <p:tgtEl>
                                          <p:spTgt spid="14342"/>
                                        </p:tgtEl>
                                      </p:cBhvr>
                                    </p:animEffect>
                                  </p:childTnLst>
                                </p:cTn>
                              </p:par>
                            </p:childTnLst>
                          </p:cTn>
                        </p:par>
                        <p:par>
                          <p:cTn fill="hold" id="49" nodeType="afterGroup">
                            <p:stCondLst>
                              <p:cond delay="1000"/>
                            </p:stCondLst>
                            <p:childTnLst>
                              <p:par>
                                <p:cTn fill="hold" grpId="0" id="50" nodeType="afterEffect" presetClass="entr" presetID="22" presetSubtype="2">
                                  <p:stCondLst>
                                    <p:cond delay="0"/>
                                  </p:stCondLst>
                                  <p:childTnLst>
                                    <p:set>
                                      <p:cBhvr>
                                        <p:cTn dur="1" fill="hold" id="51">
                                          <p:stCondLst>
                                            <p:cond delay="0"/>
                                          </p:stCondLst>
                                        </p:cTn>
                                        <p:tgtEl>
                                          <p:spTgt spid="14351"/>
                                        </p:tgtEl>
                                        <p:attrNameLst>
                                          <p:attrName>style.visibility</p:attrName>
                                        </p:attrNameLst>
                                      </p:cBhvr>
                                      <p:to>
                                        <p:strVal val="visible"/>
                                      </p:to>
                                    </p:set>
                                    <p:animEffect filter="wipe(right)" transition="in">
                                      <p:cBhvr>
                                        <p:cTn dur="500" id="52"/>
                                        <p:tgtEl>
                                          <p:spTgt spid="14351"/>
                                        </p:tgtEl>
                                      </p:cBhvr>
                                    </p:animEffect>
                                  </p:childTnLst>
                                </p:cTn>
                              </p:par>
                              <p:par>
                                <p:cTn fill="hold" grpId="0" id="53" nodeType="withEffect" presetClass="entr" presetID="22" presetSubtype="2">
                                  <p:stCondLst>
                                    <p:cond delay="0"/>
                                  </p:stCondLst>
                                  <p:childTnLst>
                                    <p:set>
                                      <p:cBhvr>
                                        <p:cTn dur="1" fill="hold" id="54">
                                          <p:stCondLst>
                                            <p:cond delay="0"/>
                                          </p:stCondLst>
                                        </p:cTn>
                                        <p:tgtEl>
                                          <p:spTgt spid="14352"/>
                                        </p:tgtEl>
                                        <p:attrNameLst>
                                          <p:attrName>style.visibility</p:attrName>
                                        </p:attrNameLst>
                                      </p:cBhvr>
                                      <p:to>
                                        <p:strVal val="visible"/>
                                      </p:to>
                                    </p:set>
                                    <p:animEffect filter="wipe(right)" transition="in">
                                      <p:cBhvr>
                                        <p:cTn dur="500" id="55"/>
                                        <p:tgtEl>
                                          <p:spTgt spid="14352"/>
                                        </p:tgtEl>
                                      </p:cBhvr>
                                    </p:animEffect>
                                  </p:childTnLst>
                                </p:cTn>
                              </p:par>
                            </p:childTnLst>
                          </p:cTn>
                        </p:par>
                        <p:par>
                          <p:cTn fill="hold" id="56" nodeType="afterGroup">
                            <p:stCondLst>
                              <p:cond delay="1500"/>
                            </p:stCondLst>
                            <p:childTnLst>
                              <p:par>
                                <p:cTn fill="hold" grpId="0" id="57" nodeType="afterEffect" presetClass="entr" presetID="22" presetSubtype="1">
                                  <p:stCondLst>
                                    <p:cond delay="0"/>
                                  </p:stCondLst>
                                  <p:childTnLst>
                                    <p:set>
                                      <p:cBhvr>
                                        <p:cTn dur="1" fill="hold" id="58">
                                          <p:stCondLst>
                                            <p:cond delay="0"/>
                                          </p:stCondLst>
                                        </p:cTn>
                                        <p:tgtEl>
                                          <p:spTgt spid="14349"/>
                                        </p:tgtEl>
                                        <p:attrNameLst>
                                          <p:attrName>style.visibility</p:attrName>
                                        </p:attrNameLst>
                                      </p:cBhvr>
                                      <p:to>
                                        <p:strVal val="visible"/>
                                      </p:to>
                                    </p:set>
                                    <p:animEffect filter="wipe(up)" transition="in">
                                      <p:cBhvr>
                                        <p:cTn dur="500" id="59"/>
                                        <p:tgtEl>
                                          <p:spTgt spid="14349"/>
                                        </p:tgtEl>
                                      </p:cBhvr>
                                    </p:animEffect>
                                  </p:childTnLst>
                                </p:cTn>
                              </p:par>
                              <p:par>
                                <p:cTn fill="hold" grpId="0" id="60" nodeType="withEffect" presetClass="entr" presetID="22" presetSubtype="1">
                                  <p:stCondLst>
                                    <p:cond delay="0"/>
                                  </p:stCondLst>
                                  <p:childTnLst>
                                    <p:set>
                                      <p:cBhvr>
                                        <p:cTn dur="1" fill="hold" id="61">
                                          <p:stCondLst>
                                            <p:cond delay="0"/>
                                          </p:stCondLst>
                                        </p:cTn>
                                        <p:tgtEl>
                                          <p:spTgt spid="14350"/>
                                        </p:tgtEl>
                                        <p:attrNameLst>
                                          <p:attrName>style.visibility</p:attrName>
                                        </p:attrNameLst>
                                      </p:cBhvr>
                                      <p:to>
                                        <p:strVal val="visible"/>
                                      </p:to>
                                    </p:set>
                                    <p:animEffect filter="wipe(up)" transition="in">
                                      <p:cBhvr>
                                        <p:cTn dur="500" id="62"/>
                                        <p:tgtEl>
                                          <p:spTgt spid="143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38"/>
      <p:bldP grpId="0" spid="14339"/>
      <p:bldP grpId="1" spid="14339"/>
      <p:bldP grpId="0" spid="14340"/>
      <p:bldP grpId="1" spid="14340"/>
      <p:bldP grpId="0" spid="14341"/>
      <p:bldP grpId="0" spid="14342"/>
      <p:bldP grpId="0" spid="14343"/>
      <p:bldP grpId="0" spid="14344"/>
      <p:bldP grpId="0" spid="14345"/>
      <p:bldP grpId="0" spid="14346"/>
      <p:bldP grpId="0" spid="14347"/>
      <p:bldP grpId="0" spid="14348"/>
      <p:bldP grpId="0" spid="14349"/>
      <p:bldP grpId="0" spid="14350"/>
      <p:bldP grpId="0" spid="14351"/>
      <p:bldP grpId="0" spid="1435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15363"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64"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65" name="TextBox 4"/>
          <p:cNvSpPr txBox="1">
            <a:spLocks noChangeArrowheads="1"/>
          </p:cNvSpPr>
          <p:nvPr/>
        </p:nvSpPr>
        <p:spPr bwMode="auto">
          <a:xfrm>
            <a:off x="5654675" y="1439863"/>
            <a:ext cx="57007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这里描述您的主要内容这里描述您的主要内容这里描述您的主要内容这里描述您的主要内容这里描述您的主要内容这里描述您的主要内容</a:t>
            </a:r>
          </a:p>
        </p:txBody>
      </p:sp>
      <p:sp>
        <p:nvSpPr>
          <p:cNvPr id="15366" name="Freeform 14"/>
          <p:cNvSpPr/>
          <p:nvPr/>
        </p:nvSpPr>
        <p:spPr bwMode="auto">
          <a:xfrm>
            <a:off x="4306888" y="1511300"/>
            <a:ext cx="1112837" cy="1111250"/>
          </a:xfrm>
          <a:custGeom>
            <a:gdLst>
              <a:gd fmla="*/ 1112837 w 3227" name="T0"/>
              <a:gd fmla="*/ 562684 h 3227" name="T1"/>
              <a:gd fmla="*/ 556591 w 3227" name="T2"/>
              <a:gd fmla="*/ 1111250 h 3227" name="T3"/>
              <a:gd fmla="*/ 0 w 3227" name="T4"/>
              <a:gd fmla="*/ 555453 h 3227" name="T5"/>
              <a:gd fmla="*/ 549349 w 3227" name="T6"/>
              <a:gd fmla="*/ 0 h 3227" name="T7"/>
              <a:gd fmla="*/ 549349 w 3227" name="T8"/>
              <a:gd fmla="*/ 0 h 3227" name="T9"/>
              <a:gd fmla="*/ 556591 w 3227" name="T10"/>
              <a:gd fmla="*/ 0 h 3227" name="T11"/>
              <a:gd fmla="*/ 1112837 w 3227" name="T12"/>
              <a:gd fmla="*/ 0 h 3227" name="T13"/>
              <a:gd fmla="*/ 1112837 w 3227" name="T14"/>
              <a:gd fmla="*/ 555453 h 3227" name="T15"/>
              <a:gd fmla="*/ 1112837 w 3227" name="T16"/>
              <a:gd fmla="*/ 562684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67" name="TextBox 6"/>
          <p:cNvSpPr txBox="1">
            <a:spLocks noChangeArrowheads="1"/>
          </p:cNvSpPr>
          <p:nvPr/>
        </p:nvSpPr>
        <p:spPr bwMode="auto">
          <a:xfrm>
            <a:off x="4384675" y="1665288"/>
            <a:ext cx="11001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主要问题一</a:t>
            </a:r>
          </a:p>
        </p:txBody>
      </p:sp>
      <p:sp>
        <p:nvSpPr>
          <p:cNvPr id="15368" name="TextBox 7"/>
          <p:cNvSpPr txBox="1">
            <a:spLocks noChangeArrowheads="1"/>
          </p:cNvSpPr>
          <p:nvPr/>
        </p:nvSpPr>
        <p:spPr bwMode="auto">
          <a:xfrm>
            <a:off x="5654675" y="3255963"/>
            <a:ext cx="57007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这里描述您的主要内容这里描述您的主要内容这里描述您的主要内容这里描述您的主要内容这里描述您的主要内容这里描述您的主要内容</a:t>
            </a:r>
          </a:p>
        </p:txBody>
      </p:sp>
      <p:sp>
        <p:nvSpPr>
          <p:cNvPr id="15369" name="Freeform 14"/>
          <p:cNvSpPr/>
          <p:nvPr/>
        </p:nvSpPr>
        <p:spPr bwMode="auto">
          <a:xfrm>
            <a:off x="4306888" y="3327400"/>
            <a:ext cx="1112837" cy="1111250"/>
          </a:xfrm>
          <a:custGeom>
            <a:gdLst>
              <a:gd fmla="*/ 1112837 w 3227" name="T0"/>
              <a:gd fmla="*/ 562684 h 3227" name="T1"/>
              <a:gd fmla="*/ 556591 w 3227" name="T2"/>
              <a:gd fmla="*/ 1111250 h 3227" name="T3"/>
              <a:gd fmla="*/ 0 w 3227" name="T4"/>
              <a:gd fmla="*/ 555453 h 3227" name="T5"/>
              <a:gd fmla="*/ 549349 w 3227" name="T6"/>
              <a:gd fmla="*/ 0 h 3227" name="T7"/>
              <a:gd fmla="*/ 549349 w 3227" name="T8"/>
              <a:gd fmla="*/ 0 h 3227" name="T9"/>
              <a:gd fmla="*/ 556591 w 3227" name="T10"/>
              <a:gd fmla="*/ 0 h 3227" name="T11"/>
              <a:gd fmla="*/ 1112837 w 3227" name="T12"/>
              <a:gd fmla="*/ 0 h 3227" name="T13"/>
              <a:gd fmla="*/ 1112837 w 3227" name="T14"/>
              <a:gd fmla="*/ 555453 h 3227" name="T15"/>
              <a:gd fmla="*/ 1112837 w 3227" name="T16"/>
              <a:gd fmla="*/ 562684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0" name="TextBox 9"/>
          <p:cNvSpPr txBox="1">
            <a:spLocks noChangeArrowheads="1"/>
          </p:cNvSpPr>
          <p:nvPr/>
        </p:nvSpPr>
        <p:spPr bwMode="auto">
          <a:xfrm>
            <a:off x="4384675" y="3543300"/>
            <a:ext cx="11001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主要问题二</a:t>
            </a:r>
          </a:p>
        </p:txBody>
      </p:sp>
      <p:sp>
        <p:nvSpPr>
          <p:cNvPr id="15371" name="TextBox 10"/>
          <p:cNvSpPr txBox="1">
            <a:spLocks noChangeArrowheads="1"/>
          </p:cNvSpPr>
          <p:nvPr/>
        </p:nvSpPr>
        <p:spPr bwMode="auto">
          <a:xfrm>
            <a:off x="5654675" y="4984750"/>
            <a:ext cx="57007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这里描述您的主要内容这里描述您的主要内容这里描述您的主要内容这里描述您的主要内容这里描述您的主要内容这里描述您的主要内容</a:t>
            </a:r>
          </a:p>
        </p:txBody>
      </p:sp>
      <p:sp>
        <p:nvSpPr>
          <p:cNvPr id="15372" name="Freeform 14"/>
          <p:cNvSpPr/>
          <p:nvPr/>
        </p:nvSpPr>
        <p:spPr bwMode="auto">
          <a:xfrm>
            <a:off x="4306888" y="5057775"/>
            <a:ext cx="1112837" cy="1111250"/>
          </a:xfrm>
          <a:custGeom>
            <a:gdLst>
              <a:gd fmla="*/ 1112837 w 3227" name="T0"/>
              <a:gd fmla="*/ 562684 h 3227" name="T1"/>
              <a:gd fmla="*/ 556591 w 3227" name="T2"/>
              <a:gd fmla="*/ 1111250 h 3227" name="T3"/>
              <a:gd fmla="*/ 0 w 3227" name="T4"/>
              <a:gd fmla="*/ 555453 h 3227" name="T5"/>
              <a:gd fmla="*/ 549349 w 3227" name="T6"/>
              <a:gd fmla="*/ 0 h 3227" name="T7"/>
              <a:gd fmla="*/ 549349 w 3227" name="T8"/>
              <a:gd fmla="*/ 0 h 3227" name="T9"/>
              <a:gd fmla="*/ 556591 w 3227" name="T10"/>
              <a:gd fmla="*/ 0 h 3227" name="T11"/>
              <a:gd fmla="*/ 1112837 w 3227" name="T12"/>
              <a:gd fmla="*/ 0 h 3227" name="T13"/>
              <a:gd fmla="*/ 1112837 w 3227" name="T14"/>
              <a:gd fmla="*/ 555453 h 3227" name="T15"/>
              <a:gd fmla="*/ 1112837 w 3227" name="T16"/>
              <a:gd fmla="*/ 562684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3" name="TextBox 12"/>
          <p:cNvSpPr txBox="1">
            <a:spLocks noChangeArrowheads="1"/>
          </p:cNvSpPr>
          <p:nvPr/>
        </p:nvSpPr>
        <p:spPr bwMode="auto">
          <a:xfrm>
            <a:off x="4384675" y="5273675"/>
            <a:ext cx="11001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主要问题三</a:t>
            </a:r>
          </a:p>
        </p:txBody>
      </p:sp>
      <p:pic>
        <p:nvPicPr>
          <p:cNvPr descr="F:\快盘\商务图片\png\903642_153949082_2.png" id="15374" name="Picture 2"/>
          <p:cNvPicPr>
            <a:picLocks noChangeArrowheads="1" noChangeAspect="1"/>
          </p:cNvPicPr>
          <p:nvPr/>
        </p:nvPicPr>
        <p:blipFill>
          <a:blip r:embed="rId2">
            <a:extLst>
              <a:ext uri="{28A0092B-C50C-407E-A947-70E740481C1C}">
                <a14:useLocalDpi val="0"/>
              </a:ext>
            </a:extLst>
          </a:blip>
          <a:srcRect b="7668" l="8713" r="13959" t="11568"/>
          <a:stretch>
            <a:fillRect/>
          </a:stretch>
        </p:blipFill>
        <p:spPr bwMode="auto">
          <a:xfrm>
            <a:off x="636588" y="1925638"/>
            <a:ext cx="3313112" cy="4049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15363"/>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15363"/>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15364"/>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15364"/>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15362"/>
                                        </p:tgtEl>
                                        <p:attrNameLst>
                                          <p:attrName>style.visibility</p:attrName>
                                        </p:attrNameLst>
                                      </p:cBhvr>
                                      <p:to>
                                        <p:strVal val="visible"/>
                                      </p:to>
                                    </p:set>
                                    <p:animEffect filter="barn(outVertical)" transition="in">
                                      <p:cBhvr>
                                        <p:cTn dur="500" id="15"/>
                                        <p:tgtEl>
                                          <p:spTgt spid="15362"/>
                                        </p:tgtEl>
                                      </p:cBhvr>
                                    </p:animEffect>
                                  </p:childTnLst>
                                </p:cTn>
                              </p:par>
                            </p:childTnLst>
                          </p:cTn>
                        </p:par>
                        <p:par>
                          <p:cTn fill="hold" id="16" nodeType="afterGroup">
                            <p:stCondLst>
                              <p:cond delay="500"/>
                            </p:stCondLst>
                            <p:childTnLst>
                              <p:par>
                                <p:cTn fill="hold" id="17" nodeType="afterEffect" presetClass="entr" presetID="42" presetSubtype="0">
                                  <p:stCondLst>
                                    <p:cond delay="0"/>
                                  </p:stCondLst>
                                  <p:childTnLst>
                                    <p:set>
                                      <p:cBhvr>
                                        <p:cTn dur="1" fill="hold" id="18">
                                          <p:stCondLst>
                                            <p:cond delay="0"/>
                                          </p:stCondLst>
                                        </p:cTn>
                                        <p:tgtEl>
                                          <p:spTgt spid="15374"/>
                                        </p:tgtEl>
                                        <p:attrNameLst>
                                          <p:attrName>style.visibility</p:attrName>
                                        </p:attrNameLst>
                                      </p:cBhvr>
                                      <p:to>
                                        <p:strVal val="visible"/>
                                      </p:to>
                                    </p:set>
                                    <p:animEffect filter="fade" transition="in">
                                      <p:cBhvr>
                                        <p:cTn dur="1000" id="19"/>
                                        <p:tgtEl>
                                          <p:spTgt spid="15374"/>
                                        </p:tgtEl>
                                      </p:cBhvr>
                                    </p:animEffect>
                                    <p:anim calcmode="lin" valueType="num">
                                      <p:cBhvr>
                                        <p:cTn dur="1000" fill="hold" id="20"/>
                                        <p:tgtEl>
                                          <p:spTgt spid="15374"/>
                                        </p:tgtEl>
                                        <p:attrNameLst>
                                          <p:attrName>ppt_x</p:attrName>
                                        </p:attrNameLst>
                                      </p:cBhvr>
                                      <p:tavLst>
                                        <p:tav tm="0">
                                          <p:val>
                                            <p:strVal val="#ppt_x"/>
                                          </p:val>
                                        </p:tav>
                                        <p:tav tm="100000">
                                          <p:val>
                                            <p:strVal val="#ppt_x"/>
                                          </p:val>
                                        </p:tav>
                                      </p:tavLst>
                                    </p:anim>
                                    <p:anim calcmode="lin" valueType="num">
                                      <p:cBhvr>
                                        <p:cTn dur="1000" fill="hold" id="21"/>
                                        <p:tgtEl>
                                          <p:spTgt spid="1537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1" presetSubtype="0">
                                  <p:stCondLst>
                                    <p:cond delay="0"/>
                                  </p:stCondLst>
                                  <p:childTnLst>
                                    <p:set>
                                      <p:cBhvr>
                                        <p:cTn dur="1" fill="hold" id="24">
                                          <p:stCondLst>
                                            <p:cond delay="0"/>
                                          </p:stCondLst>
                                        </p:cTn>
                                        <p:tgtEl>
                                          <p:spTgt spid="15366"/>
                                        </p:tgtEl>
                                        <p:attrNameLst>
                                          <p:attrName>style.visibility</p:attrName>
                                        </p:attrNameLst>
                                      </p:cBhvr>
                                      <p:to>
                                        <p:strVal val="visible"/>
                                      </p:to>
                                    </p:set>
                                  </p:childTnLst>
                                </p:cTn>
                              </p:par>
                              <p:par>
                                <p:cTn fill="hold" grpId="0" id="25" nodeType="withEffect" presetClass="entr" presetID="1" presetSubtype="0">
                                  <p:stCondLst>
                                    <p:cond delay="0"/>
                                  </p:stCondLst>
                                  <p:childTnLst>
                                    <p:set>
                                      <p:cBhvr>
                                        <p:cTn dur="1" fill="hold" id="26">
                                          <p:stCondLst>
                                            <p:cond delay="0"/>
                                          </p:stCondLst>
                                        </p:cTn>
                                        <p:tgtEl>
                                          <p:spTgt spid="15369"/>
                                        </p:tgtEl>
                                        <p:attrNameLst>
                                          <p:attrName>style.visibility</p:attrName>
                                        </p:attrNameLst>
                                      </p:cBhvr>
                                      <p:to>
                                        <p:strVal val="visible"/>
                                      </p:to>
                                    </p:set>
                                  </p:childTnLst>
                                </p:cTn>
                              </p:par>
                              <p:par>
                                <p:cTn fill="hold" grpId="0" id="27" nodeType="withEffect" presetClass="entr" presetID="1" presetSubtype="0">
                                  <p:stCondLst>
                                    <p:cond delay="0"/>
                                  </p:stCondLst>
                                  <p:childTnLst>
                                    <p:set>
                                      <p:cBhvr>
                                        <p:cTn dur="1" fill="hold" id="28">
                                          <p:stCondLst>
                                            <p:cond delay="0"/>
                                          </p:stCondLst>
                                        </p:cTn>
                                        <p:tgtEl>
                                          <p:spTgt spid="15372"/>
                                        </p:tgtEl>
                                        <p:attrNameLst>
                                          <p:attrName>style.visibility</p:attrName>
                                        </p:attrNameLst>
                                      </p:cBhvr>
                                      <p:to>
                                        <p:strVal val="visible"/>
                                      </p:to>
                                    </p:set>
                                  </p:childTnLst>
                                </p:cTn>
                              </p:par>
                              <p:par>
                                <p:cTn accel="50000" fill="hold" grpId="1" id="29" nodeType="withEffect" presetClass="path" presetID="35" presetSubtype="0">
                                  <p:stCondLst>
                                    <p:cond delay="0"/>
                                  </p:stCondLst>
                                  <p:childTnLst>
                                    <p:animMotion origin="layout" path="M 3.33333E-06 -1.50786E-06 L -0.25 0.22132" pathEditMode="relative" ptsTypes="AA" rAng="0">
                                      <p:cBhvr>
                                        <p:cTn dur="500" fill="hold" id="30" spd="-99900"/>
                                        <p:tgtEl>
                                          <p:spTgt spid="15366"/>
                                        </p:tgtEl>
                                        <p:attrNameLst>
                                          <p:attrName>ppt_x,ppt_y</p:attrName>
                                        </p:attrNameLst>
                                      </p:cBhvr>
                                      <p:rCtr x="-12400" y="11100"/>
                                    </p:animMotion>
                                  </p:childTnLst>
                                </p:cTn>
                              </p:par>
                              <p:par>
                                <p:cTn accel="50000" fill="hold" grpId="1" id="31" nodeType="withEffect" presetClass="path" presetID="35" presetSubtype="0">
                                  <p:stCondLst>
                                    <p:cond delay="0"/>
                                  </p:stCondLst>
                                  <p:childTnLst>
                                    <p:animMotion origin="layout" path="M 0 0 L -0.25 0 E" pathEditMode="relative" ptsTypes="" rAng="0">
                                      <p:cBhvr>
                                        <p:cTn dur="500" fill="hold" id="32" spd="-99900"/>
                                        <p:tgtEl>
                                          <p:spTgt spid="15369"/>
                                        </p:tgtEl>
                                        <p:attrNameLst>
                                          <p:attrName>ppt_x,ppt_y</p:attrName>
                                        </p:attrNameLst>
                                      </p:cBhvr>
                                      <p:rCtr x="0" y="0"/>
                                    </p:animMotion>
                                  </p:childTnLst>
                                </p:cTn>
                              </p:par>
                              <p:par>
                                <p:cTn accel="50000" fill="hold" grpId="1" id="33" nodeType="withEffect" presetClass="path" presetID="35" presetSubtype="0">
                                  <p:stCondLst>
                                    <p:cond delay="0"/>
                                  </p:stCondLst>
                                  <p:childTnLst>
                                    <p:animMotion origin="layout" path="M 3.33333E-06 4.23682E-06 L -0.25 -0.25209" pathEditMode="relative" ptsTypes="AA" rAng="0">
                                      <p:cBhvr>
                                        <p:cTn dur="500" fill="hold" id="34" spd="-99900"/>
                                        <p:tgtEl>
                                          <p:spTgt spid="15372"/>
                                        </p:tgtEl>
                                        <p:attrNameLst>
                                          <p:attrName>ppt_x,ppt_y</p:attrName>
                                        </p:attrNameLst>
                                      </p:cBhvr>
                                      <p:rCtr x="-12400" y="-12500"/>
                                    </p:animMotion>
                                  </p:childTnLst>
                                </p:cTn>
                              </p:par>
                            </p:childTnLst>
                          </p:cTn>
                        </p:par>
                        <p:par>
                          <p:cTn fill="hold" id="35" nodeType="afterGroup">
                            <p:stCondLst>
                              <p:cond delay="2000"/>
                            </p:stCondLst>
                            <p:childTnLst>
                              <p:par>
                                <p:cTn fill="hold" grpId="0" id="36" nodeType="afterEffect" presetClass="entr" presetID="31" presetSubtype="0">
                                  <p:stCondLst>
                                    <p:cond delay="0"/>
                                  </p:stCondLst>
                                  <p:childTnLst>
                                    <p:set>
                                      <p:cBhvr>
                                        <p:cTn dur="1" fill="hold" id="37">
                                          <p:stCondLst>
                                            <p:cond delay="0"/>
                                          </p:stCondLst>
                                        </p:cTn>
                                        <p:tgtEl>
                                          <p:spTgt spid="15367"/>
                                        </p:tgtEl>
                                        <p:attrNameLst>
                                          <p:attrName>style.visibility</p:attrName>
                                        </p:attrNameLst>
                                      </p:cBhvr>
                                      <p:to>
                                        <p:strVal val="visible"/>
                                      </p:to>
                                    </p:set>
                                    <p:anim calcmode="lin" valueType="num">
                                      <p:cBhvr>
                                        <p:cTn dur="300" fill="hold" id="38"/>
                                        <p:tgtEl>
                                          <p:spTgt spid="15367"/>
                                        </p:tgtEl>
                                        <p:attrNameLst>
                                          <p:attrName>ppt_w</p:attrName>
                                        </p:attrNameLst>
                                      </p:cBhvr>
                                      <p:tavLst>
                                        <p:tav tm="0">
                                          <p:val>
                                            <p:fltVal val="0"/>
                                          </p:val>
                                        </p:tav>
                                        <p:tav tm="100000">
                                          <p:val>
                                            <p:strVal val="#ppt_w"/>
                                          </p:val>
                                        </p:tav>
                                      </p:tavLst>
                                    </p:anim>
                                    <p:anim calcmode="lin" valueType="num">
                                      <p:cBhvr>
                                        <p:cTn dur="300" fill="hold" id="39"/>
                                        <p:tgtEl>
                                          <p:spTgt spid="15367"/>
                                        </p:tgtEl>
                                        <p:attrNameLst>
                                          <p:attrName>ppt_h</p:attrName>
                                        </p:attrNameLst>
                                      </p:cBhvr>
                                      <p:tavLst>
                                        <p:tav tm="0">
                                          <p:val>
                                            <p:fltVal val="0"/>
                                          </p:val>
                                        </p:tav>
                                        <p:tav tm="100000">
                                          <p:val>
                                            <p:strVal val="#ppt_h"/>
                                          </p:val>
                                        </p:tav>
                                      </p:tavLst>
                                    </p:anim>
                                    <p:anim calcmode="lin" valueType="num">
                                      <p:cBhvr>
                                        <p:cTn dur="300" fill="hold" id="40"/>
                                        <p:tgtEl>
                                          <p:spTgt spid="15367"/>
                                        </p:tgtEl>
                                        <p:attrNameLst>
                                          <p:attrName>style.rotation</p:attrName>
                                        </p:attrNameLst>
                                      </p:cBhvr>
                                      <p:tavLst>
                                        <p:tav tm="0">
                                          <p:val>
                                            <p:fltVal val="90"/>
                                          </p:val>
                                        </p:tav>
                                        <p:tav tm="100000">
                                          <p:val>
                                            <p:fltVal val="0"/>
                                          </p:val>
                                        </p:tav>
                                      </p:tavLst>
                                    </p:anim>
                                    <p:animEffect filter="fade" transition="in">
                                      <p:cBhvr>
                                        <p:cTn dur="300" id="41"/>
                                        <p:tgtEl>
                                          <p:spTgt spid="15367"/>
                                        </p:tgtEl>
                                      </p:cBhvr>
                                    </p:animEffect>
                                  </p:childTnLst>
                                </p:cTn>
                              </p:par>
                            </p:childTnLst>
                          </p:cTn>
                        </p:par>
                        <p:par>
                          <p:cTn fill="hold" id="42" nodeType="afterGroup">
                            <p:stCondLst>
                              <p:cond delay="2300"/>
                            </p:stCondLst>
                            <p:childTnLst>
                              <p:par>
                                <p:cTn fill="hold" grpId="0" id="43" nodeType="afterEffect" presetClass="entr" presetID="22" presetSubtype="8">
                                  <p:stCondLst>
                                    <p:cond delay="0"/>
                                  </p:stCondLst>
                                  <p:childTnLst>
                                    <p:set>
                                      <p:cBhvr>
                                        <p:cTn dur="1" fill="hold" id="44">
                                          <p:stCondLst>
                                            <p:cond delay="0"/>
                                          </p:stCondLst>
                                        </p:cTn>
                                        <p:tgtEl>
                                          <p:spTgt spid="15365"/>
                                        </p:tgtEl>
                                        <p:attrNameLst>
                                          <p:attrName>style.visibility</p:attrName>
                                        </p:attrNameLst>
                                      </p:cBhvr>
                                      <p:to>
                                        <p:strVal val="visible"/>
                                      </p:to>
                                    </p:set>
                                    <p:animEffect filter="wipe(left)" transition="in">
                                      <p:cBhvr>
                                        <p:cTn dur="500" id="45"/>
                                        <p:tgtEl>
                                          <p:spTgt spid="15365"/>
                                        </p:tgtEl>
                                      </p:cBhvr>
                                    </p:animEffect>
                                  </p:childTnLst>
                                </p:cTn>
                              </p:par>
                            </p:childTnLst>
                          </p:cTn>
                        </p:par>
                        <p:par>
                          <p:cTn fill="hold" id="46" nodeType="afterGroup">
                            <p:stCondLst>
                              <p:cond delay="2800"/>
                            </p:stCondLst>
                            <p:childTnLst>
                              <p:par>
                                <p:cTn fill="hold" grpId="0" id="47" nodeType="afterEffect" presetClass="entr" presetID="31" presetSubtype="0">
                                  <p:stCondLst>
                                    <p:cond delay="0"/>
                                  </p:stCondLst>
                                  <p:childTnLst>
                                    <p:set>
                                      <p:cBhvr>
                                        <p:cTn dur="1" fill="hold" id="48">
                                          <p:stCondLst>
                                            <p:cond delay="0"/>
                                          </p:stCondLst>
                                        </p:cTn>
                                        <p:tgtEl>
                                          <p:spTgt spid="15370"/>
                                        </p:tgtEl>
                                        <p:attrNameLst>
                                          <p:attrName>style.visibility</p:attrName>
                                        </p:attrNameLst>
                                      </p:cBhvr>
                                      <p:to>
                                        <p:strVal val="visible"/>
                                      </p:to>
                                    </p:set>
                                    <p:anim calcmode="lin" valueType="num">
                                      <p:cBhvr>
                                        <p:cTn dur="300" fill="hold" id="49"/>
                                        <p:tgtEl>
                                          <p:spTgt spid="15370"/>
                                        </p:tgtEl>
                                        <p:attrNameLst>
                                          <p:attrName>ppt_w</p:attrName>
                                        </p:attrNameLst>
                                      </p:cBhvr>
                                      <p:tavLst>
                                        <p:tav tm="0">
                                          <p:val>
                                            <p:fltVal val="0"/>
                                          </p:val>
                                        </p:tav>
                                        <p:tav tm="100000">
                                          <p:val>
                                            <p:strVal val="#ppt_w"/>
                                          </p:val>
                                        </p:tav>
                                      </p:tavLst>
                                    </p:anim>
                                    <p:anim calcmode="lin" valueType="num">
                                      <p:cBhvr>
                                        <p:cTn dur="300" fill="hold" id="50"/>
                                        <p:tgtEl>
                                          <p:spTgt spid="15370"/>
                                        </p:tgtEl>
                                        <p:attrNameLst>
                                          <p:attrName>ppt_h</p:attrName>
                                        </p:attrNameLst>
                                      </p:cBhvr>
                                      <p:tavLst>
                                        <p:tav tm="0">
                                          <p:val>
                                            <p:fltVal val="0"/>
                                          </p:val>
                                        </p:tav>
                                        <p:tav tm="100000">
                                          <p:val>
                                            <p:strVal val="#ppt_h"/>
                                          </p:val>
                                        </p:tav>
                                      </p:tavLst>
                                    </p:anim>
                                    <p:anim calcmode="lin" valueType="num">
                                      <p:cBhvr>
                                        <p:cTn dur="300" fill="hold" id="51"/>
                                        <p:tgtEl>
                                          <p:spTgt spid="15370"/>
                                        </p:tgtEl>
                                        <p:attrNameLst>
                                          <p:attrName>style.rotation</p:attrName>
                                        </p:attrNameLst>
                                      </p:cBhvr>
                                      <p:tavLst>
                                        <p:tav tm="0">
                                          <p:val>
                                            <p:fltVal val="90"/>
                                          </p:val>
                                        </p:tav>
                                        <p:tav tm="100000">
                                          <p:val>
                                            <p:fltVal val="0"/>
                                          </p:val>
                                        </p:tav>
                                      </p:tavLst>
                                    </p:anim>
                                    <p:animEffect filter="fade" transition="in">
                                      <p:cBhvr>
                                        <p:cTn dur="300" id="52"/>
                                        <p:tgtEl>
                                          <p:spTgt spid="15370"/>
                                        </p:tgtEl>
                                      </p:cBhvr>
                                    </p:animEffect>
                                  </p:childTnLst>
                                </p:cTn>
                              </p:par>
                            </p:childTnLst>
                          </p:cTn>
                        </p:par>
                        <p:par>
                          <p:cTn fill="hold" id="53" nodeType="afterGroup">
                            <p:stCondLst>
                              <p:cond delay="3100"/>
                            </p:stCondLst>
                            <p:childTnLst>
                              <p:par>
                                <p:cTn fill="hold" grpId="0" id="54" nodeType="afterEffect" presetClass="entr" presetID="22" presetSubtype="8">
                                  <p:stCondLst>
                                    <p:cond delay="0"/>
                                  </p:stCondLst>
                                  <p:childTnLst>
                                    <p:set>
                                      <p:cBhvr>
                                        <p:cTn dur="1" fill="hold" id="55">
                                          <p:stCondLst>
                                            <p:cond delay="0"/>
                                          </p:stCondLst>
                                        </p:cTn>
                                        <p:tgtEl>
                                          <p:spTgt spid="15368"/>
                                        </p:tgtEl>
                                        <p:attrNameLst>
                                          <p:attrName>style.visibility</p:attrName>
                                        </p:attrNameLst>
                                      </p:cBhvr>
                                      <p:to>
                                        <p:strVal val="visible"/>
                                      </p:to>
                                    </p:set>
                                    <p:animEffect filter="wipe(left)" transition="in">
                                      <p:cBhvr>
                                        <p:cTn dur="500" id="56"/>
                                        <p:tgtEl>
                                          <p:spTgt spid="15368"/>
                                        </p:tgtEl>
                                      </p:cBhvr>
                                    </p:animEffect>
                                  </p:childTnLst>
                                </p:cTn>
                              </p:par>
                            </p:childTnLst>
                          </p:cTn>
                        </p:par>
                        <p:par>
                          <p:cTn fill="hold" id="57" nodeType="afterGroup">
                            <p:stCondLst>
                              <p:cond delay="3600"/>
                            </p:stCondLst>
                            <p:childTnLst>
                              <p:par>
                                <p:cTn fill="hold" grpId="0" id="58" nodeType="afterEffect" presetClass="entr" presetID="31" presetSubtype="0">
                                  <p:stCondLst>
                                    <p:cond delay="0"/>
                                  </p:stCondLst>
                                  <p:childTnLst>
                                    <p:set>
                                      <p:cBhvr>
                                        <p:cTn dur="1" fill="hold" id="59">
                                          <p:stCondLst>
                                            <p:cond delay="0"/>
                                          </p:stCondLst>
                                        </p:cTn>
                                        <p:tgtEl>
                                          <p:spTgt spid="15373"/>
                                        </p:tgtEl>
                                        <p:attrNameLst>
                                          <p:attrName>style.visibility</p:attrName>
                                        </p:attrNameLst>
                                      </p:cBhvr>
                                      <p:to>
                                        <p:strVal val="visible"/>
                                      </p:to>
                                    </p:set>
                                    <p:anim calcmode="lin" valueType="num">
                                      <p:cBhvr>
                                        <p:cTn dur="300" fill="hold" id="60"/>
                                        <p:tgtEl>
                                          <p:spTgt spid="15373"/>
                                        </p:tgtEl>
                                        <p:attrNameLst>
                                          <p:attrName>ppt_w</p:attrName>
                                        </p:attrNameLst>
                                      </p:cBhvr>
                                      <p:tavLst>
                                        <p:tav tm="0">
                                          <p:val>
                                            <p:fltVal val="0"/>
                                          </p:val>
                                        </p:tav>
                                        <p:tav tm="100000">
                                          <p:val>
                                            <p:strVal val="#ppt_w"/>
                                          </p:val>
                                        </p:tav>
                                      </p:tavLst>
                                    </p:anim>
                                    <p:anim calcmode="lin" valueType="num">
                                      <p:cBhvr>
                                        <p:cTn dur="300" fill="hold" id="61"/>
                                        <p:tgtEl>
                                          <p:spTgt spid="15373"/>
                                        </p:tgtEl>
                                        <p:attrNameLst>
                                          <p:attrName>ppt_h</p:attrName>
                                        </p:attrNameLst>
                                      </p:cBhvr>
                                      <p:tavLst>
                                        <p:tav tm="0">
                                          <p:val>
                                            <p:fltVal val="0"/>
                                          </p:val>
                                        </p:tav>
                                        <p:tav tm="100000">
                                          <p:val>
                                            <p:strVal val="#ppt_h"/>
                                          </p:val>
                                        </p:tav>
                                      </p:tavLst>
                                    </p:anim>
                                    <p:anim calcmode="lin" valueType="num">
                                      <p:cBhvr>
                                        <p:cTn dur="300" fill="hold" id="62"/>
                                        <p:tgtEl>
                                          <p:spTgt spid="15373"/>
                                        </p:tgtEl>
                                        <p:attrNameLst>
                                          <p:attrName>style.rotation</p:attrName>
                                        </p:attrNameLst>
                                      </p:cBhvr>
                                      <p:tavLst>
                                        <p:tav tm="0">
                                          <p:val>
                                            <p:fltVal val="90"/>
                                          </p:val>
                                        </p:tav>
                                        <p:tav tm="100000">
                                          <p:val>
                                            <p:fltVal val="0"/>
                                          </p:val>
                                        </p:tav>
                                      </p:tavLst>
                                    </p:anim>
                                    <p:animEffect filter="fade" transition="in">
                                      <p:cBhvr>
                                        <p:cTn dur="300" id="63"/>
                                        <p:tgtEl>
                                          <p:spTgt spid="15373"/>
                                        </p:tgtEl>
                                      </p:cBhvr>
                                    </p:animEffect>
                                  </p:childTnLst>
                                </p:cTn>
                              </p:par>
                            </p:childTnLst>
                          </p:cTn>
                        </p:par>
                        <p:par>
                          <p:cTn fill="hold" id="64" nodeType="afterGroup">
                            <p:stCondLst>
                              <p:cond delay="3900"/>
                            </p:stCondLst>
                            <p:childTnLst>
                              <p:par>
                                <p:cTn fill="hold" grpId="0" id="65" nodeType="afterEffect" presetClass="entr" presetID="22" presetSubtype="8">
                                  <p:stCondLst>
                                    <p:cond delay="0"/>
                                  </p:stCondLst>
                                  <p:childTnLst>
                                    <p:set>
                                      <p:cBhvr>
                                        <p:cTn dur="1" fill="hold" id="66">
                                          <p:stCondLst>
                                            <p:cond delay="0"/>
                                          </p:stCondLst>
                                        </p:cTn>
                                        <p:tgtEl>
                                          <p:spTgt spid="15371"/>
                                        </p:tgtEl>
                                        <p:attrNameLst>
                                          <p:attrName>style.visibility</p:attrName>
                                        </p:attrNameLst>
                                      </p:cBhvr>
                                      <p:to>
                                        <p:strVal val="visible"/>
                                      </p:to>
                                    </p:set>
                                    <p:animEffect filter="wipe(left)" transition="in">
                                      <p:cBhvr>
                                        <p:cTn dur="500" id="67"/>
                                        <p:tgtEl>
                                          <p:spTgt spid="153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2"/>
      <p:bldP grpId="0" spid="15363"/>
      <p:bldP grpId="1" spid="15363"/>
      <p:bldP grpId="0" spid="15364"/>
      <p:bldP grpId="1" spid="15364"/>
      <p:bldP grpId="0" spid="15365"/>
      <p:bldP grpId="0" spid="15366"/>
      <p:bldP grpId="1" spid="15366"/>
      <p:bldP grpId="0" spid="15367"/>
      <p:bldP grpId="0" spid="15368"/>
      <p:bldP grpId="0" spid="15369"/>
      <p:bldP grpId="1" spid="15369"/>
      <p:bldP grpId="0" spid="15370"/>
      <p:bldP grpId="0" spid="15371"/>
      <p:bldP grpId="0" spid="15372"/>
      <p:bldP grpId="1" spid="15372"/>
      <p:bldP grpId="0" spid="1537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16387"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8"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9" name="Freeform 6"/>
          <p:cNvSpPr/>
          <p:nvPr/>
        </p:nvSpPr>
        <p:spPr bwMode="auto">
          <a:xfrm>
            <a:off x="2170113" y="1976438"/>
            <a:ext cx="3282950" cy="3282950"/>
          </a:xfrm>
          <a:custGeom>
            <a:gdLst>
              <a:gd fmla="*/ 1641475 w 4042" name="T0"/>
              <a:gd fmla="*/ 0 h 4042" name="T1"/>
              <a:gd fmla="*/ 3282950 w 4042" name="T2"/>
              <a:gd fmla="*/ 1641475 h 4042" name="T3"/>
              <a:gd fmla="*/ 1641475 w 4042" name="T4"/>
              <a:gd fmla="*/ 3282950 h 4042" name="T5"/>
              <a:gd fmla="*/ 0 w 4042" name="T6"/>
              <a:gd fmla="*/ 1641475 h 4042" name="T7"/>
              <a:gd fmla="*/ 1641475 w 4042" name="T8"/>
              <a:gd fmla="*/ 0 h 40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042" w="4042">
                <a:moveTo>
                  <a:pt x="2021" y="0"/>
                </a:moveTo>
                <a:lnTo>
                  <a:pt x="4042" y="2021"/>
                </a:lnTo>
                <a:lnTo>
                  <a:pt x="2021" y="4042"/>
                </a:lnTo>
                <a:lnTo>
                  <a:pt x="0" y="2021"/>
                </a:lnTo>
                <a:lnTo>
                  <a:pt x="202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0" name="Freeform 7"/>
          <p:cNvSpPr/>
          <p:nvPr/>
        </p:nvSpPr>
        <p:spPr bwMode="auto">
          <a:xfrm>
            <a:off x="4370388" y="1208088"/>
            <a:ext cx="2328862" cy="2328862"/>
          </a:xfrm>
          <a:custGeom>
            <a:gdLst>
              <a:gd fmla="*/ 1164025 w 2867" name="T0"/>
              <a:gd fmla="*/ 0 h 2867" name="T1"/>
              <a:gd fmla="*/ 2328862 w 2867" name="T2"/>
              <a:gd fmla="*/ 1164837 h 2867" name="T3"/>
              <a:gd fmla="*/ 1164025 w 2867" name="T4"/>
              <a:gd fmla="*/ 2328862 h 2867" name="T5"/>
              <a:gd fmla="*/ 0 w 2867" name="T6"/>
              <a:gd fmla="*/ 1164837 h 2867" name="T7"/>
              <a:gd fmla="*/ 1164025 w 2867" name="T8"/>
              <a:gd fmla="*/ 0 h 286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7" w="2867">
                <a:moveTo>
                  <a:pt x="1433" y="0"/>
                </a:moveTo>
                <a:lnTo>
                  <a:pt x="2867" y="1434"/>
                </a:lnTo>
                <a:lnTo>
                  <a:pt x="1433" y="2867"/>
                </a:lnTo>
                <a:lnTo>
                  <a:pt x="0" y="1434"/>
                </a:lnTo>
                <a:lnTo>
                  <a:pt x="1433"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1" name="Freeform 8"/>
          <p:cNvSpPr/>
          <p:nvPr/>
        </p:nvSpPr>
        <p:spPr bwMode="auto">
          <a:xfrm>
            <a:off x="4549775" y="3698875"/>
            <a:ext cx="1971675" cy="1971675"/>
          </a:xfrm>
          <a:custGeom>
            <a:gdLst>
              <a:gd fmla="*/ 985431 w 2427" name="T0"/>
              <a:gd fmla="*/ 0 h 2427" name="T1"/>
              <a:gd fmla="*/ 1971675 w 2427" name="T2"/>
              <a:gd fmla="*/ 986244 h 2427" name="T3"/>
              <a:gd fmla="*/ 985431 w 2427" name="T4"/>
              <a:gd fmla="*/ 1971675 h 2427" name="T5"/>
              <a:gd fmla="*/ 0 w 2427" name="T6"/>
              <a:gd fmla="*/ 986244 h 2427" name="T7"/>
              <a:gd fmla="*/ 985431 w 2427" name="T8"/>
              <a:gd fmla="*/ 0 h 24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427" w="2427">
                <a:moveTo>
                  <a:pt x="1213" y="0"/>
                </a:moveTo>
                <a:lnTo>
                  <a:pt x="2427" y="1214"/>
                </a:lnTo>
                <a:lnTo>
                  <a:pt x="1213" y="2427"/>
                </a:lnTo>
                <a:lnTo>
                  <a:pt x="0" y="1214"/>
                </a:lnTo>
                <a:lnTo>
                  <a:pt x="1213"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2" name="Freeform 9"/>
          <p:cNvSpPr/>
          <p:nvPr/>
        </p:nvSpPr>
        <p:spPr bwMode="auto">
          <a:xfrm>
            <a:off x="5616575" y="2792413"/>
            <a:ext cx="1654175" cy="1652587"/>
          </a:xfrm>
          <a:custGeom>
            <a:gdLst>
              <a:gd fmla="*/ 827407 w 2587" name="T0"/>
              <a:gd fmla="*/ 0 h 2586" name="T1"/>
              <a:gd fmla="*/ 1654175 w 2587" name="T2"/>
              <a:gd fmla="*/ 826294 h 2586" name="T3"/>
              <a:gd fmla="*/ 827407 w 2587" name="T4"/>
              <a:gd fmla="*/ 1652587 h 2586" name="T5"/>
              <a:gd fmla="*/ 0 w 2587" name="T6"/>
              <a:gd fmla="*/ 826294 h 2586" name="T7"/>
              <a:gd fmla="*/ 827407 w 2587" name="T8"/>
              <a:gd fmla="*/ 0 h 25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86" w="2587">
                <a:moveTo>
                  <a:pt x="1294" y="0"/>
                </a:moveTo>
                <a:lnTo>
                  <a:pt x="2587" y="1293"/>
                </a:lnTo>
                <a:lnTo>
                  <a:pt x="1294" y="2586"/>
                </a:lnTo>
                <a:lnTo>
                  <a:pt x="0" y="1293"/>
                </a:lnTo>
                <a:lnTo>
                  <a:pt x="1294"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cxnSp>
        <p:nvCxnSpPr>
          <p:cNvPr id="16393" name="直接连接符 25"/>
          <p:cNvCxnSpPr>
            <a:cxnSpLocks noChangeShapeType="1"/>
          </p:cNvCxnSpPr>
          <p:nvPr/>
        </p:nvCxnSpPr>
        <p:spPr bwMode="auto">
          <a:xfrm>
            <a:off x="6699250" y="2373313"/>
            <a:ext cx="3671888"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6394" name="直接连接符 26"/>
          <p:cNvCxnSpPr>
            <a:cxnSpLocks noChangeShapeType="1"/>
          </p:cNvCxnSpPr>
          <p:nvPr/>
        </p:nvCxnSpPr>
        <p:spPr bwMode="auto">
          <a:xfrm>
            <a:off x="7286625" y="3617913"/>
            <a:ext cx="3673475"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6395" name="直接连接符 30"/>
          <p:cNvCxnSpPr>
            <a:cxnSpLocks noChangeShapeType="1"/>
          </p:cNvCxnSpPr>
          <p:nvPr/>
        </p:nvCxnSpPr>
        <p:spPr bwMode="auto">
          <a:xfrm>
            <a:off x="6521450" y="4684713"/>
            <a:ext cx="3671888"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16396" name="TextBox 31"/>
          <p:cNvSpPr txBox="1">
            <a:spLocks noChangeArrowheads="1"/>
          </p:cNvSpPr>
          <p:nvPr/>
        </p:nvSpPr>
        <p:spPr bwMode="auto">
          <a:xfrm>
            <a:off x="2976563" y="3046413"/>
            <a:ext cx="166846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200">
                <a:solidFill>
                  <a:schemeClr val="accent2"/>
                </a:solidFill>
                <a:latin charset="-122" panose="020b0503020204020204" pitchFamily="34" typeface="微软雅黑"/>
                <a:ea charset="-122" pitchFamily="34" typeface="微软雅黑"/>
              </a:rPr>
              <a:t>标题文字</a:t>
            </a:r>
          </a:p>
        </p:txBody>
      </p:sp>
      <p:sp>
        <p:nvSpPr>
          <p:cNvPr id="16397" name="TextBox 32"/>
          <p:cNvSpPr txBox="1">
            <a:spLocks noChangeArrowheads="1"/>
          </p:cNvSpPr>
          <p:nvPr/>
        </p:nvSpPr>
        <p:spPr bwMode="auto">
          <a:xfrm>
            <a:off x="2976563" y="3441700"/>
            <a:ext cx="166846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4000">
                <a:solidFill>
                  <a:schemeClr val="accent2"/>
                </a:solidFill>
                <a:latin charset="-122" panose="020b0503020204020204" pitchFamily="34" typeface="微软雅黑"/>
                <a:ea charset="-122" pitchFamily="34" typeface="微软雅黑"/>
              </a:rPr>
              <a:t>75%</a:t>
            </a:r>
          </a:p>
        </p:txBody>
      </p:sp>
      <p:sp>
        <p:nvSpPr>
          <p:cNvPr id="16398" name="TextBox 33"/>
          <p:cNvSpPr txBox="1">
            <a:spLocks noChangeArrowheads="1"/>
          </p:cNvSpPr>
          <p:nvPr/>
        </p:nvSpPr>
        <p:spPr bwMode="auto">
          <a:xfrm>
            <a:off x="4724400" y="1876425"/>
            <a:ext cx="16684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标题文字</a:t>
            </a:r>
          </a:p>
        </p:txBody>
      </p:sp>
      <p:sp>
        <p:nvSpPr>
          <p:cNvPr id="16399" name="TextBox 34"/>
          <p:cNvSpPr txBox="1">
            <a:spLocks noChangeArrowheads="1"/>
          </p:cNvSpPr>
          <p:nvPr/>
        </p:nvSpPr>
        <p:spPr bwMode="auto">
          <a:xfrm>
            <a:off x="4724400" y="2171700"/>
            <a:ext cx="166846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4000">
                <a:solidFill>
                  <a:schemeClr val="accent2"/>
                </a:solidFill>
                <a:latin charset="-122" panose="020b0503020204020204" pitchFamily="34" typeface="微软雅黑"/>
                <a:ea charset="-122" pitchFamily="34" typeface="微软雅黑"/>
              </a:rPr>
              <a:t>54%</a:t>
            </a:r>
          </a:p>
        </p:txBody>
      </p:sp>
      <p:sp>
        <p:nvSpPr>
          <p:cNvPr id="16400" name="TextBox 35"/>
          <p:cNvSpPr txBox="1">
            <a:spLocks noChangeArrowheads="1"/>
          </p:cNvSpPr>
          <p:nvPr/>
        </p:nvSpPr>
        <p:spPr bwMode="auto">
          <a:xfrm>
            <a:off x="4724400" y="4210050"/>
            <a:ext cx="16684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标题文字</a:t>
            </a:r>
          </a:p>
        </p:txBody>
      </p:sp>
      <p:sp>
        <p:nvSpPr>
          <p:cNvPr id="16401" name="TextBox 36"/>
          <p:cNvSpPr txBox="1">
            <a:spLocks noChangeArrowheads="1"/>
          </p:cNvSpPr>
          <p:nvPr/>
        </p:nvSpPr>
        <p:spPr bwMode="auto">
          <a:xfrm>
            <a:off x="4724400" y="4505325"/>
            <a:ext cx="16684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3600">
                <a:solidFill>
                  <a:schemeClr val="accent2"/>
                </a:solidFill>
                <a:latin charset="-122" panose="020b0503020204020204" pitchFamily="34" typeface="微软雅黑"/>
                <a:ea charset="-122" pitchFamily="34" typeface="微软雅黑"/>
              </a:rPr>
              <a:t>40%</a:t>
            </a:r>
          </a:p>
        </p:txBody>
      </p:sp>
      <p:sp>
        <p:nvSpPr>
          <p:cNvPr id="16402" name="TextBox 37"/>
          <p:cNvSpPr txBox="1">
            <a:spLocks noChangeArrowheads="1"/>
          </p:cNvSpPr>
          <p:nvPr/>
        </p:nvSpPr>
        <p:spPr bwMode="auto">
          <a:xfrm>
            <a:off x="5654675" y="3306763"/>
            <a:ext cx="16684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1600">
                <a:solidFill>
                  <a:schemeClr val="accent2"/>
                </a:solidFill>
                <a:latin charset="-122" panose="020b0503020204020204" pitchFamily="34" typeface="微软雅黑"/>
                <a:ea charset="-122" pitchFamily="34" typeface="微软雅黑"/>
              </a:rPr>
              <a:t>标题文字</a:t>
            </a:r>
          </a:p>
        </p:txBody>
      </p:sp>
      <p:sp>
        <p:nvSpPr>
          <p:cNvPr id="16403" name="TextBox 38"/>
          <p:cNvSpPr txBox="1">
            <a:spLocks noChangeArrowheads="1"/>
          </p:cNvSpPr>
          <p:nvPr/>
        </p:nvSpPr>
        <p:spPr bwMode="auto">
          <a:xfrm>
            <a:off x="5611813" y="3468688"/>
            <a:ext cx="166846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3000">
                <a:solidFill>
                  <a:schemeClr val="accent2"/>
                </a:solidFill>
                <a:latin charset="-122" panose="020b0503020204020204" pitchFamily="34" typeface="微软雅黑"/>
                <a:ea charset="-122" pitchFamily="34" typeface="微软雅黑"/>
              </a:rPr>
              <a:t>29%</a:t>
            </a:r>
          </a:p>
        </p:txBody>
      </p:sp>
      <p:sp>
        <p:nvSpPr>
          <p:cNvPr id="16404" name="TextBox 39"/>
          <p:cNvSpPr txBox="1">
            <a:spLocks noChangeArrowheads="1"/>
          </p:cNvSpPr>
          <p:nvPr/>
        </p:nvSpPr>
        <p:spPr bwMode="auto">
          <a:xfrm>
            <a:off x="7102474" y="1784350"/>
            <a:ext cx="32924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这里可以添加主要内容这里可以添加主要内容这里可以添加主要内容</a:t>
            </a:r>
          </a:p>
        </p:txBody>
      </p:sp>
      <p:sp>
        <p:nvSpPr>
          <p:cNvPr id="16405" name="TextBox 40"/>
          <p:cNvSpPr txBox="1">
            <a:spLocks noChangeArrowheads="1"/>
          </p:cNvSpPr>
          <p:nvPr/>
        </p:nvSpPr>
        <p:spPr bwMode="auto">
          <a:xfrm>
            <a:off x="7675564" y="3014663"/>
            <a:ext cx="32924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这里可以添加主要内容这里可以添加主要内容这里可以添加主要内容</a:t>
            </a:r>
          </a:p>
        </p:txBody>
      </p:sp>
      <p:sp>
        <p:nvSpPr>
          <p:cNvPr id="16406" name="TextBox 41"/>
          <p:cNvSpPr txBox="1">
            <a:spLocks noChangeArrowheads="1"/>
          </p:cNvSpPr>
          <p:nvPr/>
        </p:nvSpPr>
        <p:spPr bwMode="auto">
          <a:xfrm>
            <a:off x="914400" y="4376738"/>
            <a:ext cx="206216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这里可以添加主要内容这里可以添加主要内容这里可以添加主要内容</a:t>
            </a:r>
          </a:p>
        </p:txBody>
      </p:sp>
      <p:sp>
        <p:nvSpPr>
          <p:cNvPr id="16407" name="TextBox 42"/>
          <p:cNvSpPr txBox="1">
            <a:spLocks noChangeArrowheads="1"/>
          </p:cNvSpPr>
          <p:nvPr/>
        </p:nvSpPr>
        <p:spPr bwMode="auto">
          <a:xfrm>
            <a:off x="7102474" y="4083050"/>
            <a:ext cx="32924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latin charset="-122" panose="020b0503020204020204" pitchFamily="34" typeface="微软雅黑"/>
                <a:ea charset="-122" pitchFamily="34" typeface="微软雅黑"/>
              </a:rPr>
              <a:t>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16387"/>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16387"/>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16388"/>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16388"/>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16386"/>
                                        </p:tgtEl>
                                        <p:attrNameLst>
                                          <p:attrName>style.visibility</p:attrName>
                                        </p:attrNameLst>
                                      </p:cBhvr>
                                      <p:to>
                                        <p:strVal val="visible"/>
                                      </p:to>
                                    </p:set>
                                    <p:animEffect filter="barn(outVertical)" transition="in">
                                      <p:cBhvr>
                                        <p:cTn dur="500" id="15"/>
                                        <p:tgtEl>
                                          <p:spTgt spid="16386"/>
                                        </p:tgtEl>
                                      </p:cBhvr>
                                    </p:animEffect>
                                  </p:childTnLst>
                                </p:cTn>
                              </p:par>
                            </p:childTnLst>
                          </p:cTn>
                        </p:par>
                        <p:par>
                          <p:cTn fill="hold" id="16" nodeType="afterGroup">
                            <p:stCondLst>
                              <p:cond delay="500"/>
                            </p:stCondLst>
                            <p:childTnLst>
                              <p:par>
                                <p:cTn fill="hold" grpId="0" id="17" nodeType="afterEffect" presetClass="entr" presetID="2" presetSubtype="8">
                                  <p:stCondLst>
                                    <p:cond delay="0"/>
                                  </p:stCondLst>
                                  <p:childTnLst>
                                    <p:set>
                                      <p:cBhvr>
                                        <p:cTn dur="1" fill="hold" id="18">
                                          <p:stCondLst>
                                            <p:cond delay="0"/>
                                          </p:stCondLst>
                                        </p:cTn>
                                        <p:tgtEl>
                                          <p:spTgt spid="16389"/>
                                        </p:tgtEl>
                                        <p:attrNameLst>
                                          <p:attrName>style.visibility</p:attrName>
                                        </p:attrNameLst>
                                      </p:cBhvr>
                                      <p:to>
                                        <p:strVal val="visible"/>
                                      </p:to>
                                    </p:set>
                                    <p:anim calcmode="lin" valueType="num">
                                      <p:cBhvr additive="base">
                                        <p:cTn dur="500" fill="hold" id="19"/>
                                        <p:tgtEl>
                                          <p:spTgt spid="16389"/>
                                        </p:tgtEl>
                                        <p:attrNameLst>
                                          <p:attrName>ppt_x</p:attrName>
                                        </p:attrNameLst>
                                      </p:cBhvr>
                                      <p:tavLst>
                                        <p:tav tm="0">
                                          <p:val>
                                            <p:strVal val="0-#ppt_w/2"/>
                                          </p:val>
                                        </p:tav>
                                        <p:tav tm="100000">
                                          <p:val>
                                            <p:strVal val="#ppt_x"/>
                                          </p:val>
                                        </p:tav>
                                      </p:tavLst>
                                    </p:anim>
                                    <p:anim calcmode="lin" valueType="num">
                                      <p:cBhvr additive="base">
                                        <p:cTn dur="500" fill="hold" id="20"/>
                                        <p:tgtEl>
                                          <p:spTgt spid="16389"/>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16392"/>
                                        </p:tgtEl>
                                        <p:attrNameLst>
                                          <p:attrName>style.visibility</p:attrName>
                                        </p:attrNameLst>
                                      </p:cBhvr>
                                      <p:to>
                                        <p:strVal val="visible"/>
                                      </p:to>
                                    </p:set>
                                    <p:anim calcmode="lin" valueType="num">
                                      <p:cBhvr additive="base">
                                        <p:cTn dur="500" fill="hold" id="23"/>
                                        <p:tgtEl>
                                          <p:spTgt spid="16392"/>
                                        </p:tgtEl>
                                        <p:attrNameLst>
                                          <p:attrName>ppt_x</p:attrName>
                                        </p:attrNameLst>
                                      </p:cBhvr>
                                      <p:tavLst>
                                        <p:tav tm="0">
                                          <p:val>
                                            <p:strVal val="1+#ppt_w/2"/>
                                          </p:val>
                                        </p:tav>
                                        <p:tav tm="100000">
                                          <p:val>
                                            <p:strVal val="#ppt_x"/>
                                          </p:val>
                                        </p:tav>
                                      </p:tavLst>
                                    </p:anim>
                                    <p:anim calcmode="lin" valueType="num">
                                      <p:cBhvr additive="base">
                                        <p:cTn dur="500" fill="hold" id="24"/>
                                        <p:tgtEl>
                                          <p:spTgt spid="1639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2" presetSubtype="1">
                                  <p:stCondLst>
                                    <p:cond delay="0"/>
                                  </p:stCondLst>
                                  <p:childTnLst>
                                    <p:set>
                                      <p:cBhvr>
                                        <p:cTn dur="1" fill="hold" id="27">
                                          <p:stCondLst>
                                            <p:cond delay="0"/>
                                          </p:stCondLst>
                                        </p:cTn>
                                        <p:tgtEl>
                                          <p:spTgt spid="16390"/>
                                        </p:tgtEl>
                                        <p:attrNameLst>
                                          <p:attrName>style.visibility</p:attrName>
                                        </p:attrNameLst>
                                      </p:cBhvr>
                                      <p:to>
                                        <p:strVal val="visible"/>
                                      </p:to>
                                    </p:set>
                                    <p:anim calcmode="lin" valueType="num">
                                      <p:cBhvr additive="base">
                                        <p:cTn dur="500" fill="hold" id="28"/>
                                        <p:tgtEl>
                                          <p:spTgt spid="16390"/>
                                        </p:tgtEl>
                                        <p:attrNameLst>
                                          <p:attrName>ppt_x</p:attrName>
                                        </p:attrNameLst>
                                      </p:cBhvr>
                                      <p:tavLst>
                                        <p:tav tm="0">
                                          <p:val>
                                            <p:strVal val="#ppt_x"/>
                                          </p:val>
                                        </p:tav>
                                        <p:tav tm="100000">
                                          <p:val>
                                            <p:strVal val="#ppt_x"/>
                                          </p:val>
                                        </p:tav>
                                      </p:tavLst>
                                    </p:anim>
                                    <p:anim calcmode="lin" valueType="num">
                                      <p:cBhvr additive="base">
                                        <p:cTn dur="500" fill="hold" id="29"/>
                                        <p:tgtEl>
                                          <p:spTgt spid="16390"/>
                                        </p:tgtEl>
                                        <p:attrNameLst>
                                          <p:attrName>ppt_y</p:attrName>
                                        </p:attrNameLst>
                                      </p:cBhvr>
                                      <p:tavLst>
                                        <p:tav tm="0">
                                          <p:val>
                                            <p:strVal val="0-#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16391"/>
                                        </p:tgtEl>
                                        <p:attrNameLst>
                                          <p:attrName>style.visibility</p:attrName>
                                        </p:attrNameLst>
                                      </p:cBhvr>
                                      <p:to>
                                        <p:strVal val="visible"/>
                                      </p:to>
                                    </p:set>
                                    <p:anim calcmode="lin" valueType="num">
                                      <p:cBhvr additive="base">
                                        <p:cTn dur="500" fill="hold" id="32"/>
                                        <p:tgtEl>
                                          <p:spTgt spid="16391"/>
                                        </p:tgtEl>
                                        <p:attrNameLst>
                                          <p:attrName>ppt_x</p:attrName>
                                        </p:attrNameLst>
                                      </p:cBhvr>
                                      <p:tavLst>
                                        <p:tav tm="0">
                                          <p:val>
                                            <p:strVal val="#ppt_x"/>
                                          </p:val>
                                        </p:tav>
                                        <p:tav tm="100000">
                                          <p:val>
                                            <p:strVal val="#ppt_x"/>
                                          </p:val>
                                        </p:tav>
                                      </p:tavLst>
                                    </p:anim>
                                    <p:anim calcmode="lin" valueType="num">
                                      <p:cBhvr additive="base">
                                        <p:cTn dur="500" fill="hold" id="33"/>
                                        <p:tgtEl>
                                          <p:spTgt spid="16391"/>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31" presetSubtype="0">
                                  <p:stCondLst>
                                    <p:cond delay="0"/>
                                  </p:stCondLst>
                                  <p:childTnLst>
                                    <p:set>
                                      <p:cBhvr>
                                        <p:cTn dur="1" fill="hold" id="36">
                                          <p:stCondLst>
                                            <p:cond delay="0"/>
                                          </p:stCondLst>
                                        </p:cTn>
                                        <p:tgtEl>
                                          <p:spTgt spid="16396"/>
                                        </p:tgtEl>
                                        <p:attrNameLst>
                                          <p:attrName>style.visibility</p:attrName>
                                        </p:attrNameLst>
                                      </p:cBhvr>
                                      <p:to>
                                        <p:strVal val="visible"/>
                                      </p:to>
                                    </p:set>
                                    <p:anim calcmode="lin" valueType="num">
                                      <p:cBhvr>
                                        <p:cTn dur="500" fill="hold" id="37"/>
                                        <p:tgtEl>
                                          <p:spTgt spid="16396"/>
                                        </p:tgtEl>
                                        <p:attrNameLst>
                                          <p:attrName>ppt_w</p:attrName>
                                        </p:attrNameLst>
                                      </p:cBhvr>
                                      <p:tavLst>
                                        <p:tav tm="0">
                                          <p:val>
                                            <p:fltVal val="0"/>
                                          </p:val>
                                        </p:tav>
                                        <p:tav tm="100000">
                                          <p:val>
                                            <p:strVal val="#ppt_w"/>
                                          </p:val>
                                        </p:tav>
                                      </p:tavLst>
                                    </p:anim>
                                    <p:anim calcmode="lin" valueType="num">
                                      <p:cBhvr>
                                        <p:cTn dur="500" fill="hold" id="38"/>
                                        <p:tgtEl>
                                          <p:spTgt spid="16396"/>
                                        </p:tgtEl>
                                        <p:attrNameLst>
                                          <p:attrName>ppt_h</p:attrName>
                                        </p:attrNameLst>
                                      </p:cBhvr>
                                      <p:tavLst>
                                        <p:tav tm="0">
                                          <p:val>
                                            <p:fltVal val="0"/>
                                          </p:val>
                                        </p:tav>
                                        <p:tav tm="100000">
                                          <p:val>
                                            <p:strVal val="#ppt_h"/>
                                          </p:val>
                                        </p:tav>
                                      </p:tavLst>
                                    </p:anim>
                                    <p:anim calcmode="lin" valueType="num">
                                      <p:cBhvr>
                                        <p:cTn dur="500" fill="hold" id="39"/>
                                        <p:tgtEl>
                                          <p:spTgt spid="16396"/>
                                        </p:tgtEl>
                                        <p:attrNameLst>
                                          <p:attrName>style.rotation</p:attrName>
                                        </p:attrNameLst>
                                      </p:cBhvr>
                                      <p:tavLst>
                                        <p:tav tm="0">
                                          <p:val>
                                            <p:fltVal val="90"/>
                                          </p:val>
                                        </p:tav>
                                        <p:tav tm="100000">
                                          <p:val>
                                            <p:fltVal val="0"/>
                                          </p:val>
                                        </p:tav>
                                      </p:tavLst>
                                    </p:anim>
                                    <p:animEffect filter="fade" transition="in">
                                      <p:cBhvr>
                                        <p:cTn dur="500" id="40"/>
                                        <p:tgtEl>
                                          <p:spTgt spid="16396"/>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16397"/>
                                        </p:tgtEl>
                                        <p:attrNameLst>
                                          <p:attrName>style.visibility</p:attrName>
                                        </p:attrNameLst>
                                      </p:cBhvr>
                                      <p:to>
                                        <p:strVal val="visible"/>
                                      </p:to>
                                    </p:set>
                                    <p:anim calcmode="lin" valueType="num">
                                      <p:cBhvr>
                                        <p:cTn dur="500" fill="hold" id="43"/>
                                        <p:tgtEl>
                                          <p:spTgt spid="16397"/>
                                        </p:tgtEl>
                                        <p:attrNameLst>
                                          <p:attrName>ppt_w</p:attrName>
                                        </p:attrNameLst>
                                      </p:cBhvr>
                                      <p:tavLst>
                                        <p:tav tm="0">
                                          <p:val>
                                            <p:fltVal val="0"/>
                                          </p:val>
                                        </p:tav>
                                        <p:tav tm="100000">
                                          <p:val>
                                            <p:strVal val="#ppt_w"/>
                                          </p:val>
                                        </p:tav>
                                      </p:tavLst>
                                    </p:anim>
                                    <p:anim calcmode="lin" valueType="num">
                                      <p:cBhvr>
                                        <p:cTn dur="500" fill="hold" id="44"/>
                                        <p:tgtEl>
                                          <p:spTgt spid="16397"/>
                                        </p:tgtEl>
                                        <p:attrNameLst>
                                          <p:attrName>ppt_h</p:attrName>
                                        </p:attrNameLst>
                                      </p:cBhvr>
                                      <p:tavLst>
                                        <p:tav tm="0">
                                          <p:val>
                                            <p:fltVal val="0"/>
                                          </p:val>
                                        </p:tav>
                                        <p:tav tm="100000">
                                          <p:val>
                                            <p:strVal val="#ppt_h"/>
                                          </p:val>
                                        </p:tav>
                                      </p:tavLst>
                                    </p:anim>
                                    <p:anim calcmode="lin" valueType="num">
                                      <p:cBhvr>
                                        <p:cTn dur="500" fill="hold" id="45"/>
                                        <p:tgtEl>
                                          <p:spTgt spid="16397"/>
                                        </p:tgtEl>
                                        <p:attrNameLst>
                                          <p:attrName>style.rotation</p:attrName>
                                        </p:attrNameLst>
                                      </p:cBhvr>
                                      <p:tavLst>
                                        <p:tav tm="0">
                                          <p:val>
                                            <p:fltVal val="90"/>
                                          </p:val>
                                        </p:tav>
                                        <p:tav tm="100000">
                                          <p:val>
                                            <p:fltVal val="0"/>
                                          </p:val>
                                        </p:tav>
                                      </p:tavLst>
                                    </p:anim>
                                    <p:animEffect filter="fade" transition="in">
                                      <p:cBhvr>
                                        <p:cTn dur="500" id="46"/>
                                        <p:tgtEl>
                                          <p:spTgt spid="16397"/>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16398"/>
                                        </p:tgtEl>
                                        <p:attrNameLst>
                                          <p:attrName>style.visibility</p:attrName>
                                        </p:attrNameLst>
                                      </p:cBhvr>
                                      <p:to>
                                        <p:strVal val="visible"/>
                                      </p:to>
                                    </p:set>
                                    <p:anim calcmode="lin" valueType="num">
                                      <p:cBhvr>
                                        <p:cTn dur="500" fill="hold" id="49"/>
                                        <p:tgtEl>
                                          <p:spTgt spid="16398"/>
                                        </p:tgtEl>
                                        <p:attrNameLst>
                                          <p:attrName>ppt_w</p:attrName>
                                        </p:attrNameLst>
                                      </p:cBhvr>
                                      <p:tavLst>
                                        <p:tav tm="0">
                                          <p:val>
                                            <p:fltVal val="0"/>
                                          </p:val>
                                        </p:tav>
                                        <p:tav tm="100000">
                                          <p:val>
                                            <p:strVal val="#ppt_w"/>
                                          </p:val>
                                        </p:tav>
                                      </p:tavLst>
                                    </p:anim>
                                    <p:anim calcmode="lin" valueType="num">
                                      <p:cBhvr>
                                        <p:cTn dur="500" fill="hold" id="50"/>
                                        <p:tgtEl>
                                          <p:spTgt spid="16398"/>
                                        </p:tgtEl>
                                        <p:attrNameLst>
                                          <p:attrName>ppt_h</p:attrName>
                                        </p:attrNameLst>
                                      </p:cBhvr>
                                      <p:tavLst>
                                        <p:tav tm="0">
                                          <p:val>
                                            <p:fltVal val="0"/>
                                          </p:val>
                                        </p:tav>
                                        <p:tav tm="100000">
                                          <p:val>
                                            <p:strVal val="#ppt_h"/>
                                          </p:val>
                                        </p:tav>
                                      </p:tavLst>
                                    </p:anim>
                                    <p:anim calcmode="lin" valueType="num">
                                      <p:cBhvr>
                                        <p:cTn dur="500" fill="hold" id="51"/>
                                        <p:tgtEl>
                                          <p:spTgt spid="16398"/>
                                        </p:tgtEl>
                                        <p:attrNameLst>
                                          <p:attrName>style.rotation</p:attrName>
                                        </p:attrNameLst>
                                      </p:cBhvr>
                                      <p:tavLst>
                                        <p:tav tm="0">
                                          <p:val>
                                            <p:fltVal val="90"/>
                                          </p:val>
                                        </p:tav>
                                        <p:tav tm="100000">
                                          <p:val>
                                            <p:fltVal val="0"/>
                                          </p:val>
                                        </p:tav>
                                      </p:tavLst>
                                    </p:anim>
                                    <p:animEffect filter="fade" transition="in">
                                      <p:cBhvr>
                                        <p:cTn dur="500" id="52"/>
                                        <p:tgtEl>
                                          <p:spTgt spid="16398"/>
                                        </p:tgtEl>
                                      </p:cBhvr>
                                    </p:animEffect>
                                  </p:childTnLst>
                                </p:cTn>
                              </p:par>
                              <p:par>
                                <p:cTn fill="hold" grpId="0" id="53" nodeType="withEffect" presetClass="entr" presetID="31" presetSubtype="0">
                                  <p:stCondLst>
                                    <p:cond delay="0"/>
                                  </p:stCondLst>
                                  <p:childTnLst>
                                    <p:set>
                                      <p:cBhvr>
                                        <p:cTn dur="1" fill="hold" id="54">
                                          <p:stCondLst>
                                            <p:cond delay="0"/>
                                          </p:stCondLst>
                                        </p:cTn>
                                        <p:tgtEl>
                                          <p:spTgt spid="16399"/>
                                        </p:tgtEl>
                                        <p:attrNameLst>
                                          <p:attrName>style.visibility</p:attrName>
                                        </p:attrNameLst>
                                      </p:cBhvr>
                                      <p:to>
                                        <p:strVal val="visible"/>
                                      </p:to>
                                    </p:set>
                                    <p:anim calcmode="lin" valueType="num">
                                      <p:cBhvr>
                                        <p:cTn dur="500" fill="hold" id="55"/>
                                        <p:tgtEl>
                                          <p:spTgt spid="16399"/>
                                        </p:tgtEl>
                                        <p:attrNameLst>
                                          <p:attrName>ppt_w</p:attrName>
                                        </p:attrNameLst>
                                      </p:cBhvr>
                                      <p:tavLst>
                                        <p:tav tm="0">
                                          <p:val>
                                            <p:fltVal val="0"/>
                                          </p:val>
                                        </p:tav>
                                        <p:tav tm="100000">
                                          <p:val>
                                            <p:strVal val="#ppt_w"/>
                                          </p:val>
                                        </p:tav>
                                      </p:tavLst>
                                    </p:anim>
                                    <p:anim calcmode="lin" valueType="num">
                                      <p:cBhvr>
                                        <p:cTn dur="500" fill="hold" id="56"/>
                                        <p:tgtEl>
                                          <p:spTgt spid="16399"/>
                                        </p:tgtEl>
                                        <p:attrNameLst>
                                          <p:attrName>ppt_h</p:attrName>
                                        </p:attrNameLst>
                                      </p:cBhvr>
                                      <p:tavLst>
                                        <p:tav tm="0">
                                          <p:val>
                                            <p:fltVal val="0"/>
                                          </p:val>
                                        </p:tav>
                                        <p:tav tm="100000">
                                          <p:val>
                                            <p:strVal val="#ppt_h"/>
                                          </p:val>
                                        </p:tav>
                                      </p:tavLst>
                                    </p:anim>
                                    <p:anim calcmode="lin" valueType="num">
                                      <p:cBhvr>
                                        <p:cTn dur="500" fill="hold" id="57"/>
                                        <p:tgtEl>
                                          <p:spTgt spid="16399"/>
                                        </p:tgtEl>
                                        <p:attrNameLst>
                                          <p:attrName>style.rotation</p:attrName>
                                        </p:attrNameLst>
                                      </p:cBhvr>
                                      <p:tavLst>
                                        <p:tav tm="0">
                                          <p:val>
                                            <p:fltVal val="90"/>
                                          </p:val>
                                        </p:tav>
                                        <p:tav tm="100000">
                                          <p:val>
                                            <p:fltVal val="0"/>
                                          </p:val>
                                        </p:tav>
                                      </p:tavLst>
                                    </p:anim>
                                    <p:animEffect filter="fade" transition="in">
                                      <p:cBhvr>
                                        <p:cTn dur="500" id="58"/>
                                        <p:tgtEl>
                                          <p:spTgt spid="16399"/>
                                        </p:tgtEl>
                                      </p:cBhvr>
                                    </p:animEffect>
                                  </p:childTnLst>
                                </p:cTn>
                              </p:par>
                              <p:par>
                                <p:cTn fill="hold" grpId="0" id="59" nodeType="withEffect" presetClass="entr" presetID="31" presetSubtype="0">
                                  <p:stCondLst>
                                    <p:cond delay="0"/>
                                  </p:stCondLst>
                                  <p:childTnLst>
                                    <p:set>
                                      <p:cBhvr>
                                        <p:cTn dur="1" fill="hold" id="60">
                                          <p:stCondLst>
                                            <p:cond delay="0"/>
                                          </p:stCondLst>
                                        </p:cTn>
                                        <p:tgtEl>
                                          <p:spTgt spid="16402"/>
                                        </p:tgtEl>
                                        <p:attrNameLst>
                                          <p:attrName>style.visibility</p:attrName>
                                        </p:attrNameLst>
                                      </p:cBhvr>
                                      <p:to>
                                        <p:strVal val="visible"/>
                                      </p:to>
                                    </p:set>
                                    <p:anim calcmode="lin" valueType="num">
                                      <p:cBhvr>
                                        <p:cTn dur="500" fill="hold" id="61"/>
                                        <p:tgtEl>
                                          <p:spTgt spid="16402"/>
                                        </p:tgtEl>
                                        <p:attrNameLst>
                                          <p:attrName>ppt_w</p:attrName>
                                        </p:attrNameLst>
                                      </p:cBhvr>
                                      <p:tavLst>
                                        <p:tav tm="0">
                                          <p:val>
                                            <p:fltVal val="0"/>
                                          </p:val>
                                        </p:tav>
                                        <p:tav tm="100000">
                                          <p:val>
                                            <p:strVal val="#ppt_w"/>
                                          </p:val>
                                        </p:tav>
                                      </p:tavLst>
                                    </p:anim>
                                    <p:anim calcmode="lin" valueType="num">
                                      <p:cBhvr>
                                        <p:cTn dur="500" fill="hold" id="62"/>
                                        <p:tgtEl>
                                          <p:spTgt spid="16402"/>
                                        </p:tgtEl>
                                        <p:attrNameLst>
                                          <p:attrName>ppt_h</p:attrName>
                                        </p:attrNameLst>
                                      </p:cBhvr>
                                      <p:tavLst>
                                        <p:tav tm="0">
                                          <p:val>
                                            <p:fltVal val="0"/>
                                          </p:val>
                                        </p:tav>
                                        <p:tav tm="100000">
                                          <p:val>
                                            <p:strVal val="#ppt_h"/>
                                          </p:val>
                                        </p:tav>
                                      </p:tavLst>
                                    </p:anim>
                                    <p:anim calcmode="lin" valueType="num">
                                      <p:cBhvr>
                                        <p:cTn dur="500" fill="hold" id="63"/>
                                        <p:tgtEl>
                                          <p:spTgt spid="16402"/>
                                        </p:tgtEl>
                                        <p:attrNameLst>
                                          <p:attrName>style.rotation</p:attrName>
                                        </p:attrNameLst>
                                      </p:cBhvr>
                                      <p:tavLst>
                                        <p:tav tm="0">
                                          <p:val>
                                            <p:fltVal val="90"/>
                                          </p:val>
                                        </p:tav>
                                        <p:tav tm="100000">
                                          <p:val>
                                            <p:fltVal val="0"/>
                                          </p:val>
                                        </p:tav>
                                      </p:tavLst>
                                    </p:anim>
                                    <p:animEffect filter="fade" transition="in">
                                      <p:cBhvr>
                                        <p:cTn dur="500" id="64"/>
                                        <p:tgtEl>
                                          <p:spTgt spid="16402"/>
                                        </p:tgtEl>
                                      </p:cBhvr>
                                    </p:animEffect>
                                  </p:childTnLst>
                                </p:cTn>
                              </p:par>
                              <p:par>
                                <p:cTn fill="hold" grpId="0" id="65" nodeType="withEffect" presetClass="entr" presetID="31" presetSubtype="0">
                                  <p:stCondLst>
                                    <p:cond delay="0"/>
                                  </p:stCondLst>
                                  <p:childTnLst>
                                    <p:set>
                                      <p:cBhvr>
                                        <p:cTn dur="1" fill="hold" id="66">
                                          <p:stCondLst>
                                            <p:cond delay="0"/>
                                          </p:stCondLst>
                                        </p:cTn>
                                        <p:tgtEl>
                                          <p:spTgt spid="16403"/>
                                        </p:tgtEl>
                                        <p:attrNameLst>
                                          <p:attrName>style.visibility</p:attrName>
                                        </p:attrNameLst>
                                      </p:cBhvr>
                                      <p:to>
                                        <p:strVal val="visible"/>
                                      </p:to>
                                    </p:set>
                                    <p:anim calcmode="lin" valueType="num">
                                      <p:cBhvr>
                                        <p:cTn dur="500" fill="hold" id="67"/>
                                        <p:tgtEl>
                                          <p:spTgt spid="16403"/>
                                        </p:tgtEl>
                                        <p:attrNameLst>
                                          <p:attrName>ppt_w</p:attrName>
                                        </p:attrNameLst>
                                      </p:cBhvr>
                                      <p:tavLst>
                                        <p:tav tm="0">
                                          <p:val>
                                            <p:fltVal val="0"/>
                                          </p:val>
                                        </p:tav>
                                        <p:tav tm="100000">
                                          <p:val>
                                            <p:strVal val="#ppt_w"/>
                                          </p:val>
                                        </p:tav>
                                      </p:tavLst>
                                    </p:anim>
                                    <p:anim calcmode="lin" valueType="num">
                                      <p:cBhvr>
                                        <p:cTn dur="500" fill="hold" id="68"/>
                                        <p:tgtEl>
                                          <p:spTgt spid="16403"/>
                                        </p:tgtEl>
                                        <p:attrNameLst>
                                          <p:attrName>ppt_h</p:attrName>
                                        </p:attrNameLst>
                                      </p:cBhvr>
                                      <p:tavLst>
                                        <p:tav tm="0">
                                          <p:val>
                                            <p:fltVal val="0"/>
                                          </p:val>
                                        </p:tav>
                                        <p:tav tm="100000">
                                          <p:val>
                                            <p:strVal val="#ppt_h"/>
                                          </p:val>
                                        </p:tav>
                                      </p:tavLst>
                                    </p:anim>
                                    <p:anim calcmode="lin" valueType="num">
                                      <p:cBhvr>
                                        <p:cTn dur="500" fill="hold" id="69"/>
                                        <p:tgtEl>
                                          <p:spTgt spid="16403"/>
                                        </p:tgtEl>
                                        <p:attrNameLst>
                                          <p:attrName>style.rotation</p:attrName>
                                        </p:attrNameLst>
                                      </p:cBhvr>
                                      <p:tavLst>
                                        <p:tav tm="0">
                                          <p:val>
                                            <p:fltVal val="90"/>
                                          </p:val>
                                        </p:tav>
                                        <p:tav tm="100000">
                                          <p:val>
                                            <p:fltVal val="0"/>
                                          </p:val>
                                        </p:tav>
                                      </p:tavLst>
                                    </p:anim>
                                    <p:animEffect filter="fade" transition="in">
                                      <p:cBhvr>
                                        <p:cTn dur="500" id="70"/>
                                        <p:tgtEl>
                                          <p:spTgt spid="16403"/>
                                        </p:tgtEl>
                                      </p:cBhvr>
                                    </p:animEffect>
                                  </p:childTnLst>
                                </p:cTn>
                              </p:par>
                              <p:par>
                                <p:cTn fill="hold" grpId="0" id="71" nodeType="withEffect" presetClass="entr" presetID="31" presetSubtype="0">
                                  <p:stCondLst>
                                    <p:cond delay="0"/>
                                  </p:stCondLst>
                                  <p:childTnLst>
                                    <p:set>
                                      <p:cBhvr>
                                        <p:cTn dur="1" fill="hold" id="72">
                                          <p:stCondLst>
                                            <p:cond delay="0"/>
                                          </p:stCondLst>
                                        </p:cTn>
                                        <p:tgtEl>
                                          <p:spTgt spid="16400"/>
                                        </p:tgtEl>
                                        <p:attrNameLst>
                                          <p:attrName>style.visibility</p:attrName>
                                        </p:attrNameLst>
                                      </p:cBhvr>
                                      <p:to>
                                        <p:strVal val="visible"/>
                                      </p:to>
                                    </p:set>
                                    <p:anim calcmode="lin" valueType="num">
                                      <p:cBhvr>
                                        <p:cTn dur="500" fill="hold" id="73"/>
                                        <p:tgtEl>
                                          <p:spTgt spid="16400"/>
                                        </p:tgtEl>
                                        <p:attrNameLst>
                                          <p:attrName>ppt_w</p:attrName>
                                        </p:attrNameLst>
                                      </p:cBhvr>
                                      <p:tavLst>
                                        <p:tav tm="0">
                                          <p:val>
                                            <p:fltVal val="0"/>
                                          </p:val>
                                        </p:tav>
                                        <p:tav tm="100000">
                                          <p:val>
                                            <p:strVal val="#ppt_w"/>
                                          </p:val>
                                        </p:tav>
                                      </p:tavLst>
                                    </p:anim>
                                    <p:anim calcmode="lin" valueType="num">
                                      <p:cBhvr>
                                        <p:cTn dur="500" fill="hold" id="74"/>
                                        <p:tgtEl>
                                          <p:spTgt spid="16400"/>
                                        </p:tgtEl>
                                        <p:attrNameLst>
                                          <p:attrName>ppt_h</p:attrName>
                                        </p:attrNameLst>
                                      </p:cBhvr>
                                      <p:tavLst>
                                        <p:tav tm="0">
                                          <p:val>
                                            <p:fltVal val="0"/>
                                          </p:val>
                                        </p:tav>
                                        <p:tav tm="100000">
                                          <p:val>
                                            <p:strVal val="#ppt_h"/>
                                          </p:val>
                                        </p:tav>
                                      </p:tavLst>
                                    </p:anim>
                                    <p:anim calcmode="lin" valueType="num">
                                      <p:cBhvr>
                                        <p:cTn dur="500" fill="hold" id="75"/>
                                        <p:tgtEl>
                                          <p:spTgt spid="16400"/>
                                        </p:tgtEl>
                                        <p:attrNameLst>
                                          <p:attrName>style.rotation</p:attrName>
                                        </p:attrNameLst>
                                      </p:cBhvr>
                                      <p:tavLst>
                                        <p:tav tm="0">
                                          <p:val>
                                            <p:fltVal val="90"/>
                                          </p:val>
                                        </p:tav>
                                        <p:tav tm="100000">
                                          <p:val>
                                            <p:fltVal val="0"/>
                                          </p:val>
                                        </p:tav>
                                      </p:tavLst>
                                    </p:anim>
                                    <p:animEffect filter="fade" transition="in">
                                      <p:cBhvr>
                                        <p:cTn dur="500" id="76"/>
                                        <p:tgtEl>
                                          <p:spTgt spid="16400"/>
                                        </p:tgtEl>
                                      </p:cBhvr>
                                    </p:animEffect>
                                  </p:childTnLst>
                                </p:cTn>
                              </p:par>
                              <p:par>
                                <p:cTn fill="hold" grpId="0" id="77" nodeType="withEffect" presetClass="entr" presetID="31" presetSubtype="0">
                                  <p:stCondLst>
                                    <p:cond delay="0"/>
                                  </p:stCondLst>
                                  <p:childTnLst>
                                    <p:set>
                                      <p:cBhvr>
                                        <p:cTn dur="1" fill="hold" id="78">
                                          <p:stCondLst>
                                            <p:cond delay="0"/>
                                          </p:stCondLst>
                                        </p:cTn>
                                        <p:tgtEl>
                                          <p:spTgt spid="16401"/>
                                        </p:tgtEl>
                                        <p:attrNameLst>
                                          <p:attrName>style.visibility</p:attrName>
                                        </p:attrNameLst>
                                      </p:cBhvr>
                                      <p:to>
                                        <p:strVal val="visible"/>
                                      </p:to>
                                    </p:set>
                                    <p:anim calcmode="lin" valueType="num">
                                      <p:cBhvr>
                                        <p:cTn dur="500" fill="hold" id="79"/>
                                        <p:tgtEl>
                                          <p:spTgt spid="16401"/>
                                        </p:tgtEl>
                                        <p:attrNameLst>
                                          <p:attrName>ppt_w</p:attrName>
                                        </p:attrNameLst>
                                      </p:cBhvr>
                                      <p:tavLst>
                                        <p:tav tm="0">
                                          <p:val>
                                            <p:fltVal val="0"/>
                                          </p:val>
                                        </p:tav>
                                        <p:tav tm="100000">
                                          <p:val>
                                            <p:strVal val="#ppt_w"/>
                                          </p:val>
                                        </p:tav>
                                      </p:tavLst>
                                    </p:anim>
                                    <p:anim calcmode="lin" valueType="num">
                                      <p:cBhvr>
                                        <p:cTn dur="500" fill="hold" id="80"/>
                                        <p:tgtEl>
                                          <p:spTgt spid="16401"/>
                                        </p:tgtEl>
                                        <p:attrNameLst>
                                          <p:attrName>ppt_h</p:attrName>
                                        </p:attrNameLst>
                                      </p:cBhvr>
                                      <p:tavLst>
                                        <p:tav tm="0">
                                          <p:val>
                                            <p:fltVal val="0"/>
                                          </p:val>
                                        </p:tav>
                                        <p:tav tm="100000">
                                          <p:val>
                                            <p:strVal val="#ppt_h"/>
                                          </p:val>
                                        </p:tav>
                                      </p:tavLst>
                                    </p:anim>
                                    <p:anim calcmode="lin" valueType="num">
                                      <p:cBhvr>
                                        <p:cTn dur="500" fill="hold" id="81"/>
                                        <p:tgtEl>
                                          <p:spTgt spid="16401"/>
                                        </p:tgtEl>
                                        <p:attrNameLst>
                                          <p:attrName>style.rotation</p:attrName>
                                        </p:attrNameLst>
                                      </p:cBhvr>
                                      <p:tavLst>
                                        <p:tav tm="0">
                                          <p:val>
                                            <p:fltVal val="90"/>
                                          </p:val>
                                        </p:tav>
                                        <p:tav tm="100000">
                                          <p:val>
                                            <p:fltVal val="0"/>
                                          </p:val>
                                        </p:tav>
                                      </p:tavLst>
                                    </p:anim>
                                    <p:animEffect filter="fade" transition="in">
                                      <p:cBhvr>
                                        <p:cTn dur="500" id="82"/>
                                        <p:tgtEl>
                                          <p:spTgt spid="16401"/>
                                        </p:tgtEl>
                                      </p:cBhvr>
                                    </p:animEffect>
                                  </p:childTnLst>
                                </p:cTn>
                              </p:par>
                            </p:childTnLst>
                          </p:cTn>
                        </p:par>
                        <p:par>
                          <p:cTn fill="hold" id="83" nodeType="afterGroup">
                            <p:stCondLst>
                              <p:cond delay="2000"/>
                            </p:stCondLst>
                            <p:childTnLst>
                              <p:par>
                                <p:cTn fill="hold" id="84" nodeType="afterEffect" presetClass="entr" presetID="22" presetSubtype="8">
                                  <p:stCondLst>
                                    <p:cond delay="0"/>
                                  </p:stCondLst>
                                  <p:childTnLst>
                                    <p:set>
                                      <p:cBhvr>
                                        <p:cTn dur="1" fill="hold" id="85">
                                          <p:stCondLst>
                                            <p:cond delay="0"/>
                                          </p:stCondLst>
                                        </p:cTn>
                                        <p:tgtEl>
                                          <p:spTgt spid="16393"/>
                                        </p:tgtEl>
                                        <p:attrNameLst>
                                          <p:attrName>style.visibility</p:attrName>
                                        </p:attrNameLst>
                                      </p:cBhvr>
                                      <p:to>
                                        <p:strVal val="visible"/>
                                      </p:to>
                                    </p:set>
                                    <p:animEffect filter="wipe(left)" transition="in">
                                      <p:cBhvr>
                                        <p:cTn dur="500" id="86"/>
                                        <p:tgtEl>
                                          <p:spTgt spid="16393"/>
                                        </p:tgtEl>
                                      </p:cBhvr>
                                    </p:animEffect>
                                  </p:childTnLst>
                                </p:cTn>
                              </p:par>
                              <p:par>
                                <p:cTn fill="hold" id="87" nodeType="withEffect" presetClass="entr" presetID="22" presetSubtype="8">
                                  <p:stCondLst>
                                    <p:cond delay="0"/>
                                  </p:stCondLst>
                                  <p:childTnLst>
                                    <p:set>
                                      <p:cBhvr>
                                        <p:cTn dur="1" fill="hold" id="88">
                                          <p:stCondLst>
                                            <p:cond delay="0"/>
                                          </p:stCondLst>
                                        </p:cTn>
                                        <p:tgtEl>
                                          <p:spTgt spid="16394"/>
                                        </p:tgtEl>
                                        <p:attrNameLst>
                                          <p:attrName>style.visibility</p:attrName>
                                        </p:attrNameLst>
                                      </p:cBhvr>
                                      <p:to>
                                        <p:strVal val="visible"/>
                                      </p:to>
                                    </p:set>
                                    <p:animEffect filter="wipe(left)" transition="in">
                                      <p:cBhvr>
                                        <p:cTn dur="500" id="89"/>
                                        <p:tgtEl>
                                          <p:spTgt spid="16394"/>
                                        </p:tgtEl>
                                      </p:cBhvr>
                                    </p:animEffect>
                                  </p:childTnLst>
                                </p:cTn>
                              </p:par>
                              <p:par>
                                <p:cTn fill="hold" id="90" nodeType="withEffect" presetClass="entr" presetID="22" presetSubtype="8">
                                  <p:stCondLst>
                                    <p:cond delay="0"/>
                                  </p:stCondLst>
                                  <p:childTnLst>
                                    <p:set>
                                      <p:cBhvr>
                                        <p:cTn dur="1" fill="hold" id="91">
                                          <p:stCondLst>
                                            <p:cond delay="0"/>
                                          </p:stCondLst>
                                        </p:cTn>
                                        <p:tgtEl>
                                          <p:spTgt spid="16395"/>
                                        </p:tgtEl>
                                        <p:attrNameLst>
                                          <p:attrName>style.visibility</p:attrName>
                                        </p:attrNameLst>
                                      </p:cBhvr>
                                      <p:to>
                                        <p:strVal val="visible"/>
                                      </p:to>
                                    </p:set>
                                    <p:animEffect filter="wipe(left)" transition="in">
                                      <p:cBhvr>
                                        <p:cTn dur="500" id="92"/>
                                        <p:tgtEl>
                                          <p:spTgt spid="16395"/>
                                        </p:tgtEl>
                                      </p:cBhvr>
                                    </p:animEffect>
                                  </p:childTnLst>
                                </p:cTn>
                              </p:par>
                            </p:childTnLst>
                          </p:cTn>
                        </p:par>
                        <p:par>
                          <p:cTn fill="hold" id="93" nodeType="afterGroup">
                            <p:stCondLst>
                              <p:cond delay="2500"/>
                            </p:stCondLst>
                            <p:childTnLst>
                              <p:par>
                                <p:cTn fill="hold" grpId="0" id="94" nodeType="afterEffect" presetClass="entr" presetID="22" presetSubtype="8">
                                  <p:stCondLst>
                                    <p:cond delay="0"/>
                                  </p:stCondLst>
                                  <p:childTnLst>
                                    <p:set>
                                      <p:cBhvr>
                                        <p:cTn dur="1" fill="hold" id="95">
                                          <p:stCondLst>
                                            <p:cond delay="0"/>
                                          </p:stCondLst>
                                        </p:cTn>
                                        <p:tgtEl>
                                          <p:spTgt spid="16404"/>
                                        </p:tgtEl>
                                        <p:attrNameLst>
                                          <p:attrName>style.visibility</p:attrName>
                                        </p:attrNameLst>
                                      </p:cBhvr>
                                      <p:to>
                                        <p:strVal val="visible"/>
                                      </p:to>
                                    </p:set>
                                    <p:animEffect filter="wipe(left)" transition="in">
                                      <p:cBhvr>
                                        <p:cTn dur="500" id="96"/>
                                        <p:tgtEl>
                                          <p:spTgt spid="16404"/>
                                        </p:tgtEl>
                                      </p:cBhvr>
                                    </p:animEffect>
                                  </p:childTnLst>
                                </p:cTn>
                              </p:par>
                              <p:par>
                                <p:cTn fill="hold" grpId="0" id="97" nodeType="withEffect" presetClass="entr" presetID="22" presetSubtype="8">
                                  <p:stCondLst>
                                    <p:cond delay="0"/>
                                  </p:stCondLst>
                                  <p:childTnLst>
                                    <p:set>
                                      <p:cBhvr>
                                        <p:cTn dur="1" fill="hold" id="98">
                                          <p:stCondLst>
                                            <p:cond delay="0"/>
                                          </p:stCondLst>
                                        </p:cTn>
                                        <p:tgtEl>
                                          <p:spTgt spid="16405"/>
                                        </p:tgtEl>
                                        <p:attrNameLst>
                                          <p:attrName>style.visibility</p:attrName>
                                        </p:attrNameLst>
                                      </p:cBhvr>
                                      <p:to>
                                        <p:strVal val="visible"/>
                                      </p:to>
                                    </p:set>
                                    <p:animEffect filter="wipe(left)" transition="in">
                                      <p:cBhvr>
                                        <p:cTn dur="500" id="99"/>
                                        <p:tgtEl>
                                          <p:spTgt spid="16405"/>
                                        </p:tgtEl>
                                      </p:cBhvr>
                                    </p:animEffect>
                                  </p:childTnLst>
                                </p:cTn>
                              </p:par>
                              <p:par>
                                <p:cTn fill="hold" grpId="0" id="100" nodeType="withEffect" presetClass="entr" presetID="22" presetSubtype="8">
                                  <p:stCondLst>
                                    <p:cond delay="0"/>
                                  </p:stCondLst>
                                  <p:childTnLst>
                                    <p:set>
                                      <p:cBhvr>
                                        <p:cTn dur="1" fill="hold" id="101">
                                          <p:stCondLst>
                                            <p:cond delay="0"/>
                                          </p:stCondLst>
                                        </p:cTn>
                                        <p:tgtEl>
                                          <p:spTgt spid="16407"/>
                                        </p:tgtEl>
                                        <p:attrNameLst>
                                          <p:attrName>style.visibility</p:attrName>
                                        </p:attrNameLst>
                                      </p:cBhvr>
                                      <p:to>
                                        <p:strVal val="visible"/>
                                      </p:to>
                                    </p:set>
                                    <p:animEffect filter="wipe(left)" transition="in">
                                      <p:cBhvr>
                                        <p:cTn dur="500" id="102"/>
                                        <p:tgtEl>
                                          <p:spTgt spid="16407"/>
                                        </p:tgtEl>
                                      </p:cBhvr>
                                    </p:animEffect>
                                  </p:childTnLst>
                                </p:cTn>
                              </p:par>
                              <p:par>
                                <p:cTn fill="hold" grpId="0" id="103" nodeType="withEffect" presetClass="entr" presetID="22" presetSubtype="2">
                                  <p:stCondLst>
                                    <p:cond delay="0"/>
                                  </p:stCondLst>
                                  <p:childTnLst>
                                    <p:set>
                                      <p:cBhvr>
                                        <p:cTn dur="1" fill="hold" id="104">
                                          <p:stCondLst>
                                            <p:cond delay="0"/>
                                          </p:stCondLst>
                                        </p:cTn>
                                        <p:tgtEl>
                                          <p:spTgt spid="16406"/>
                                        </p:tgtEl>
                                        <p:attrNameLst>
                                          <p:attrName>style.visibility</p:attrName>
                                        </p:attrNameLst>
                                      </p:cBhvr>
                                      <p:to>
                                        <p:strVal val="visible"/>
                                      </p:to>
                                    </p:set>
                                    <p:animEffect filter="wipe(right)" transition="in">
                                      <p:cBhvr>
                                        <p:cTn dur="500" id="105"/>
                                        <p:tgtEl>
                                          <p:spTgt spid="164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6"/>
      <p:bldP grpId="0" spid="16387"/>
      <p:bldP grpId="1" spid="16387"/>
      <p:bldP grpId="0" spid="16388"/>
      <p:bldP grpId="1" spid="16388"/>
      <p:bldP grpId="0" spid="16389"/>
      <p:bldP grpId="0" spid="16390"/>
      <p:bldP grpId="0" spid="16391"/>
      <p:bldP grpId="0" spid="16392"/>
      <p:bldP grpId="0" spid="16396"/>
      <p:bldP grpId="0" spid="16397"/>
      <p:bldP grpId="0" spid="16398"/>
      <p:bldP grpId="0" spid="16399"/>
      <p:bldP grpId="0" spid="16400"/>
      <p:bldP grpId="0" spid="16401"/>
      <p:bldP grpId="0" spid="16402"/>
      <p:bldP grpId="0" spid="16403"/>
      <p:bldP grpId="0" spid="16404"/>
      <p:bldP grpId="0" spid="16405"/>
      <p:bldP grpId="0" spid="16406"/>
      <p:bldP grpId="0" spid="1640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TextBox 27"/>
          <p:cNvSpPr txBox="1">
            <a:spLocks noChangeArrowheads="1"/>
          </p:cNvSpPr>
          <p:nvPr/>
        </p:nvSpPr>
        <p:spPr bwMode="auto">
          <a:xfrm>
            <a:off x="3833812" y="244475"/>
            <a:ext cx="45291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200">
                <a:latin charset="-122" panose="020b0503020204020204" pitchFamily="34" typeface="微软雅黑"/>
                <a:ea charset="-122" pitchFamily="34" typeface="微软雅黑"/>
              </a:rPr>
              <a:t>请在这里输入您的标题</a:t>
            </a:r>
          </a:p>
        </p:txBody>
      </p:sp>
      <p:sp>
        <p:nvSpPr>
          <p:cNvPr id="17411" name="Freeform 5"/>
          <p:cNvSpPr>
            <a:spLocks noEditPoints="1"/>
          </p:cNvSpPr>
          <p:nvPr/>
        </p:nvSpPr>
        <p:spPr bwMode="auto">
          <a:xfrm>
            <a:off x="3444875" y="269875"/>
            <a:ext cx="430213" cy="609600"/>
          </a:xfrm>
          <a:custGeom>
            <a:gdLst>
              <a:gd fmla="*/ 307386 w 676" name="T0"/>
              <a:gd fmla="*/ 167201 h 937" name="T1"/>
              <a:gd fmla="*/ 251382 w 676" name="T2"/>
              <a:gd fmla="*/ 152888 h 937" name="T3"/>
              <a:gd fmla="*/ 225925 w 676" name="T4"/>
              <a:gd fmla="*/ 214694 h 937" name="T5"/>
              <a:gd fmla="*/ 288294 w 676" name="T6"/>
              <a:gd fmla="*/ 268692 h 937" name="T7"/>
              <a:gd fmla="*/ 383119 w 676" name="T8"/>
              <a:gd fmla="*/ 230958 h 937" name="T9"/>
              <a:gd fmla="*/ 381209 w 676" name="T10"/>
              <a:gd fmla="*/ 112552 h 937" name="T11"/>
              <a:gd fmla="*/ 296567 w 676" name="T12"/>
              <a:gd fmla="*/ 13012 h 937" name="T13"/>
              <a:gd fmla="*/ 157830 w 676" name="T14"/>
              <a:gd fmla="*/ 134021 h 937" name="T15"/>
              <a:gd fmla="*/ 159739 w 676" name="T16"/>
              <a:gd fmla="*/ 441098 h 937" name="T17"/>
              <a:gd fmla="*/ 354480 w 676" name="T18"/>
              <a:gd fmla="*/ 493145 h 937" name="T19"/>
              <a:gd fmla="*/ 347480 w 676" name="T20"/>
              <a:gd fmla="*/ 310981 h 937" name="T21"/>
              <a:gd fmla="*/ 224653 w 676" name="T22"/>
              <a:gd fmla="*/ 341558 h 937" name="T23"/>
              <a:gd fmla="*/ 286384 w 676" name="T24"/>
              <a:gd fmla="*/ 427436 h 937" name="T25"/>
              <a:gd fmla="*/ 309295 w 676" name="T26"/>
              <a:gd fmla="*/ 377340 h 937" name="T27"/>
              <a:gd fmla="*/ 283202 w 676" name="T28"/>
              <a:gd fmla="*/ 375389 h 937" name="T29"/>
              <a:gd fmla="*/ 256473 w 676" name="T30"/>
              <a:gd fmla="*/ 361726 h 937" name="T31"/>
              <a:gd fmla="*/ 345571 w 676" name="T32"/>
              <a:gd fmla="*/ 349365 h 937" name="T33"/>
              <a:gd fmla="*/ 365936 w 676" name="T34"/>
              <a:gd fmla="*/ 442399 h 937" name="T35"/>
              <a:gd fmla="*/ 327751 w 676" name="T36"/>
              <a:gd fmla="*/ 475579 h 937" name="T37"/>
              <a:gd fmla="*/ 245018 w 676" name="T38"/>
              <a:gd fmla="*/ 519168 h 937" name="T39"/>
              <a:gd fmla="*/ 194741 w 676" name="T40"/>
              <a:gd fmla="*/ 412472 h 937" name="T41"/>
              <a:gd fmla="*/ 85279 w 676" name="T42"/>
              <a:gd fmla="*/ 282355 h 937" name="T43"/>
              <a:gd fmla="*/ 196014 w 676" name="T44"/>
              <a:gd fmla="*/ 158093 h 937" name="T45"/>
              <a:gd fmla="*/ 285112 w 676" name="T46"/>
              <a:gd fmla="*/ 52047 h 937" name="T47"/>
              <a:gd fmla="*/ 347480 w 676" name="T48"/>
              <a:gd fmla="*/ 122961 h 937" name="T49"/>
              <a:gd fmla="*/ 301022 w 676" name="T50"/>
              <a:gd fmla="*/ 233561 h 937" name="T51"/>
              <a:gd fmla="*/ 268565 w 676" name="T52"/>
              <a:gd fmla="*/ 189971 h 937" name="T53"/>
              <a:gd fmla="*/ 291476 w 676" name="T54"/>
              <a:gd fmla="*/ 188020 h 937" name="T55"/>
              <a:gd fmla="*/ 307386 w 676" name="T56"/>
              <a:gd fmla="*/ 167201 h 937" name="T57"/>
              <a:gd fmla="*/ 204288 w 676" name="T58"/>
              <a:gd fmla="*/ 340908 h 937" name="T59"/>
              <a:gd fmla="*/ 214470 w 676" name="T60"/>
              <a:gd fmla="*/ 228356 h 937" name="T61"/>
              <a:gd fmla="*/ 214470 w 676" name="T62"/>
              <a:gd fmla="*/ 201682 h 937" name="T63"/>
              <a:gd fmla="*/ 204924 w 676" name="T64"/>
              <a:gd fmla="*/ 363678 h 937" name="T65"/>
              <a:gd fmla="*/ 204288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2" name="Freeform 6"/>
          <p:cNvSpPr>
            <a:spLocks noEditPoints="1"/>
          </p:cNvSpPr>
          <p:nvPr/>
        </p:nvSpPr>
        <p:spPr bwMode="auto">
          <a:xfrm>
            <a:off x="8275638" y="269875"/>
            <a:ext cx="430212" cy="609600"/>
          </a:xfrm>
          <a:custGeom>
            <a:gdLst>
              <a:gd fmla="*/ 122827 w 676" name="T0"/>
              <a:gd fmla="*/ 167201 h 937" name="T1"/>
              <a:gd fmla="*/ 178831 w 676" name="T2"/>
              <a:gd fmla="*/ 152888 h 937" name="T3"/>
              <a:gd fmla="*/ 204287 w 676" name="T4"/>
              <a:gd fmla="*/ 214694 h 937" name="T5"/>
              <a:gd fmla="*/ 141919 w 676" name="T6"/>
              <a:gd fmla="*/ 268692 h 937" name="T7"/>
              <a:gd fmla="*/ 47094 w 676" name="T8"/>
              <a:gd fmla="*/ 230958 h 937" name="T9"/>
              <a:gd fmla="*/ 49640 w 676" name="T10"/>
              <a:gd fmla="*/ 112552 h 937" name="T11"/>
              <a:gd fmla="*/ 133646 w 676" name="T12"/>
              <a:gd fmla="*/ 13012 h 937" name="T13"/>
              <a:gd fmla="*/ 272383 w 676" name="T14"/>
              <a:gd fmla="*/ 134021 h 937" name="T15"/>
              <a:gd fmla="*/ 270474 w 676" name="T16"/>
              <a:gd fmla="*/ 441098 h 937" name="T17"/>
              <a:gd fmla="*/ 75733 w 676" name="T18"/>
              <a:gd fmla="*/ 493145 h 937" name="T19"/>
              <a:gd fmla="*/ 83369 w 676" name="T20"/>
              <a:gd fmla="*/ 310981 h 937" name="T21"/>
              <a:gd fmla="*/ 205560 w 676" name="T22"/>
              <a:gd fmla="*/ 341558 h 937" name="T23"/>
              <a:gd fmla="*/ 143828 w 676" name="T24"/>
              <a:gd fmla="*/ 427436 h 937" name="T25"/>
              <a:gd fmla="*/ 120918 w 676" name="T26"/>
              <a:gd fmla="*/ 377340 h 937" name="T27"/>
              <a:gd fmla="*/ 147010 w 676" name="T28"/>
              <a:gd fmla="*/ 375389 h 937" name="T29"/>
              <a:gd fmla="*/ 173739 w 676" name="T30"/>
              <a:gd fmla="*/ 361726 h 937" name="T31"/>
              <a:gd fmla="*/ 84642 w 676" name="T32"/>
              <a:gd fmla="*/ 349365 h 937" name="T33"/>
              <a:gd fmla="*/ 64277 w 676" name="T34"/>
              <a:gd fmla="*/ 442399 h 937" name="T35"/>
              <a:gd fmla="*/ 102462 w 676" name="T36"/>
              <a:gd fmla="*/ 475579 h 937" name="T37"/>
              <a:gd fmla="*/ 185195 w 676" name="T38"/>
              <a:gd fmla="*/ 519168 h 937" name="T39"/>
              <a:gd fmla="*/ 235471 w 676" name="T40"/>
              <a:gd fmla="*/ 412472 h 937" name="T41"/>
              <a:gd fmla="*/ 344933 w 676" name="T42"/>
              <a:gd fmla="*/ 282355 h 937" name="T43"/>
              <a:gd fmla="*/ 234198 w 676" name="T44"/>
              <a:gd fmla="*/ 158093 h 937" name="T45"/>
              <a:gd fmla="*/ 145101 w 676" name="T46"/>
              <a:gd fmla="*/ 52047 h 937" name="T47"/>
              <a:gd fmla="*/ 83369 w 676" name="T48"/>
              <a:gd fmla="*/ 122961 h 937" name="T49"/>
              <a:gd fmla="*/ 129191 w 676" name="T50"/>
              <a:gd fmla="*/ 233561 h 937" name="T51"/>
              <a:gd fmla="*/ 161648 w 676" name="T52"/>
              <a:gd fmla="*/ 189971 h 937" name="T53"/>
              <a:gd fmla="*/ 138737 w 676" name="T54"/>
              <a:gd fmla="*/ 188020 h 937" name="T55"/>
              <a:gd fmla="*/ 122827 w 676" name="T56"/>
              <a:gd fmla="*/ 167201 h 937" name="T57"/>
              <a:gd fmla="*/ 225925 w 676" name="T58"/>
              <a:gd fmla="*/ 340908 h 937" name="T59"/>
              <a:gd fmla="*/ 215742 w 676" name="T60"/>
              <a:gd fmla="*/ 228356 h 937" name="T61"/>
              <a:gd fmla="*/ 215742 w 676" name="T62"/>
              <a:gd fmla="*/ 201682 h 937" name="T63"/>
              <a:gd fmla="*/ 225289 w 676" name="T64"/>
              <a:gd fmla="*/ 363678 h 937" name="T65"/>
              <a:gd fmla="*/ 225925 w 676" name="T66"/>
              <a:gd fmla="*/ 340908 h 93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37" w="676">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3" name="Freeform 6"/>
          <p:cNvSpPr/>
          <p:nvPr/>
        </p:nvSpPr>
        <p:spPr bwMode="auto">
          <a:xfrm>
            <a:off x="1077913" y="1336675"/>
            <a:ext cx="10115550" cy="685800"/>
          </a:xfrm>
          <a:custGeom>
            <a:gdLst>
              <a:gd fmla="*/ 60069 w 12630" name="T0"/>
              <a:gd fmla="*/ 0 h 856" name="T1"/>
              <a:gd fmla="*/ 10055481 w 12630" name="T2"/>
              <a:gd fmla="*/ 0 h 856" name="T3"/>
              <a:gd fmla="*/ 10115550 w 12630" name="T4"/>
              <a:gd fmla="*/ 75310 h 856" name="T5"/>
              <a:gd fmla="*/ 10115550 w 12630" name="T6"/>
              <a:gd fmla="*/ 611291 h 856" name="T7"/>
              <a:gd fmla="*/ 10055481 w 12630" name="T8"/>
              <a:gd fmla="*/ 685800 h 856" name="T9"/>
              <a:gd fmla="*/ 60069 w 12630" name="T10"/>
              <a:gd fmla="*/ 685800 h 856" name="T11"/>
              <a:gd fmla="*/ 0 w 12630" name="T12"/>
              <a:gd fmla="*/ 611291 h 856" name="T13"/>
              <a:gd fmla="*/ 0 w 12630" name="T14"/>
              <a:gd fmla="*/ 75310 h 856" name="T15"/>
              <a:gd fmla="*/ 60069 w 12630" name="T16"/>
              <a:gd fmla="*/ 0 h 8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6" w="12630">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chemeClr val="tx2"/>
          </a:solidFill>
          <a:ln cap="flat" cmpd="sng" w="10">
            <a:solidFill>
              <a:srgbClr val="C7C7C7"/>
            </a:solidFill>
            <a:round/>
          </a:ln>
        </p:spPr>
        <p:txBody>
          <a:bodyPr/>
          <a:lstStyle/>
          <a:p>
            <a:endParaRPr altLang="en-US" lang="zh-CN"/>
          </a:p>
        </p:txBody>
      </p:sp>
      <p:sp>
        <p:nvSpPr>
          <p:cNvPr id="17414" name="Freeform 7"/>
          <p:cNvSpPr/>
          <p:nvPr/>
        </p:nvSpPr>
        <p:spPr bwMode="auto">
          <a:xfrm>
            <a:off x="1077913" y="2644775"/>
            <a:ext cx="10115550" cy="685800"/>
          </a:xfrm>
          <a:custGeom>
            <a:gdLst>
              <a:gd fmla="*/ 60069 w 12630" name="T0"/>
              <a:gd fmla="*/ 0 h 856" name="T1"/>
              <a:gd fmla="*/ 10055481 w 12630" name="T2"/>
              <a:gd fmla="*/ 0 h 856" name="T3"/>
              <a:gd fmla="*/ 10115550 w 12630" name="T4"/>
              <a:gd fmla="*/ 75310 h 856" name="T5"/>
              <a:gd fmla="*/ 10115550 w 12630" name="T6"/>
              <a:gd fmla="*/ 611291 h 856" name="T7"/>
              <a:gd fmla="*/ 10055481 w 12630" name="T8"/>
              <a:gd fmla="*/ 685800 h 856" name="T9"/>
              <a:gd fmla="*/ 60069 w 12630" name="T10"/>
              <a:gd fmla="*/ 685800 h 856" name="T11"/>
              <a:gd fmla="*/ 0 w 12630" name="T12"/>
              <a:gd fmla="*/ 611291 h 856" name="T13"/>
              <a:gd fmla="*/ 0 w 12630" name="T14"/>
              <a:gd fmla="*/ 75310 h 856" name="T15"/>
              <a:gd fmla="*/ 60069 w 12630" name="T16"/>
              <a:gd fmla="*/ 0 h 8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6" w="12630">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chemeClr val="tx2"/>
          </a:solidFill>
          <a:ln cap="flat" cmpd="sng" w="10">
            <a:solidFill>
              <a:srgbClr val="C7C7C7"/>
            </a:solidFill>
            <a:round/>
          </a:ln>
        </p:spPr>
        <p:txBody>
          <a:bodyPr/>
          <a:lstStyle/>
          <a:p>
            <a:endParaRPr altLang="en-US" lang="zh-CN"/>
          </a:p>
        </p:txBody>
      </p:sp>
      <p:sp>
        <p:nvSpPr>
          <p:cNvPr id="17415" name="Freeform 8"/>
          <p:cNvSpPr/>
          <p:nvPr/>
        </p:nvSpPr>
        <p:spPr bwMode="auto">
          <a:xfrm>
            <a:off x="1077913" y="3897313"/>
            <a:ext cx="10115550" cy="685800"/>
          </a:xfrm>
          <a:custGeom>
            <a:gdLst>
              <a:gd fmla="*/ 60069 w 12630" name="T0"/>
              <a:gd fmla="*/ 0 h 856" name="T1"/>
              <a:gd fmla="*/ 10055481 w 12630" name="T2"/>
              <a:gd fmla="*/ 0 h 856" name="T3"/>
              <a:gd fmla="*/ 10115550 w 12630" name="T4"/>
              <a:gd fmla="*/ 74509 h 856" name="T5"/>
              <a:gd fmla="*/ 10115550 w 12630" name="T6"/>
              <a:gd fmla="*/ 610490 h 856" name="T7"/>
              <a:gd fmla="*/ 10055481 w 12630" name="T8"/>
              <a:gd fmla="*/ 685800 h 856" name="T9"/>
              <a:gd fmla="*/ 60069 w 12630" name="T10"/>
              <a:gd fmla="*/ 685800 h 856" name="T11"/>
              <a:gd fmla="*/ 0 w 12630" name="T12"/>
              <a:gd fmla="*/ 610490 h 856" name="T13"/>
              <a:gd fmla="*/ 0 w 12630" name="T14"/>
              <a:gd fmla="*/ 74509 h 856" name="T15"/>
              <a:gd fmla="*/ 60069 w 12630" name="T16"/>
              <a:gd fmla="*/ 0 h 8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tx2"/>
          </a:solidFill>
          <a:ln cap="flat" cmpd="sng" w="10">
            <a:solidFill>
              <a:srgbClr val="C7C7C7"/>
            </a:solidFill>
            <a:round/>
          </a:ln>
        </p:spPr>
        <p:txBody>
          <a:bodyPr/>
          <a:lstStyle/>
          <a:p>
            <a:endParaRPr altLang="en-US" lang="zh-CN"/>
          </a:p>
        </p:txBody>
      </p:sp>
      <p:sp>
        <p:nvSpPr>
          <p:cNvPr id="17416" name="Freeform 9"/>
          <p:cNvSpPr/>
          <p:nvPr/>
        </p:nvSpPr>
        <p:spPr bwMode="auto">
          <a:xfrm>
            <a:off x="1077913" y="5119688"/>
            <a:ext cx="10115550" cy="685800"/>
          </a:xfrm>
          <a:custGeom>
            <a:gdLst>
              <a:gd fmla="*/ 60069 w 12630" name="T0"/>
              <a:gd fmla="*/ 0 h 856" name="T1"/>
              <a:gd fmla="*/ 10055481 w 12630" name="T2"/>
              <a:gd fmla="*/ 0 h 856" name="T3"/>
              <a:gd fmla="*/ 10115550 w 12630" name="T4"/>
              <a:gd fmla="*/ 74509 h 856" name="T5"/>
              <a:gd fmla="*/ 10115550 w 12630" name="T6"/>
              <a:gd fmla="*/ 610490 h 856" name="T7"/>
              <a:gd fmla="*/ 10055481 w 12630" name="T8"/>
              <a:gd fmla="*/ 685800 h 856" name="T9"/>
              <a:gd fmla="*/ 60069 w 12630" name="T10"/>
              <a:gd fmla="*/ 685800 h 856" name="T11"/>
              <a:gd fmla="*/ 0 w 12630" name="T12"/>
              <a:gd fmla="*/ 610490 h 856" name="T13"/>
              <a:gd fmla="*/ 0 w 12630" name="T14"/>
              <a:gd fmla="*/ 74509 h 856" name="T15"/>
              <a:gd fmla="*/ 60069 w 12630" name="T16"/>
              <a:gd fmla="*/ 0 h 8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tx2"/>
          </a:solidFill>
          <a:ln cap="flat" cmpd="sng" w="10">
            <a:solidFill>
              <a:srgbClr val="C7C7C7"/>
            </a:solidFill>
            <a:round/>
          </a:ln>
        </p:spPr>
        <p:txBody>
          <a:bodyPr/>
          <a:lstStyle/>
          <a:p>
            <a:endParaRPr altLang="en-US" lang="zh-CN"/>
          </a:p>
        </p:txBody>
      </p:sp>
      <p:sp>
        <p:nvSpPr>
          <p:cNvPr id="17417" name="Freeform 10"/>
          <p:cNvSpPr>
            <a:spLocks noEditPoints="1"/>
          </p:cNvSpPr>
          <p:nvPr/>
        </p:nvSpPr>
        <p:spPr bwMode="auto">
          <a:xfrm>
            <a:off x="1789113" y="981075"/>
            <a:ext cx="1868487" cy="1455738"/>
          </a:xfrm>
          <a:custGeom>
            <a:gdLst>
              <a:gd fmla="*/ 1868487 w 2333" name="T0"/>
              <a:gd fmla="*/ 0 h 1818" name="T1"/>
              <a:gd fmla="*/ 1868487 w 2333" name="T2"/>
              <a:gd fmla="*/ 1092204 h 1818" name="T3"/>
              <a:gd fmla="*/ 933843 w 2333" name="T4"/>
              <a:gd fmla="*/ 1455738 h 1818" name="T5"/>
              <a:gd fmla="*/ 0 w 2333" name="T6"/>
              <a:gd fmla="*/ 1092204 h 1818" name="T7"/>
              <a:gd fmla="*/ 0 w 2333" name="T8"/>
              <a:gd fmla="*/ 0 h 1818" name="T9"/>
              <a:gd fmla="*/ 1868487 w 2333" name="T10"/>
              <a:gd fmla="*/ 0 h 1818" name="T11"/>
              <a:gd fmla="*/ 933843 w 2333" name="T12"/>
              <a:gd fmla="*/ 0 h 181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18" w="2333">
                <a:moveTo>
                  <a:pt x="2333" y="0"/>
                </a:moveTo>
                <a:lnTo>
                  <a:pt x="2333" y="1364"/>
                </a:lnTo>
                <a:lnTo>
                  <a:pt x="1166" y="1818"/>
                </a:lnTo>
                <a:lnTo>
                  <a:pt x="0" y="1364"/>
                </a:lnTo>
                <a:lnTo>
                  <a:pt x="0" y="0"/>
                </a:lnTo>
                <a:lnTo>
                  <a:pt x="2333" y="0"/>
                </a:lnTo>
                <a:close/>
                <a:moveTo>
                  <a:pt x="1166" y="0"/>
                </a:moveTo>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8" name="Freeform 11"/>
          <p:cNvSpPr>
            <a:spLocks noEditPoints="1"/>
          </p:cNvSpPr>
          <p:nvPr/>
        </p:nvSpPr>
        <p:spPr bwMode="auto">
          <a:xfrm>
            <a:off x="1789113" y="2278063"/>
            <a:ext cx="1868487" cy="1420812"/>
          </a:xfrm>
          <a:custGeom>
            <a:gdLst>
              <a:gd fmla="*/ 1868487 w 2333" name="T0"/>
              <a:gd fmla="*/ 0 h 1775" name="T1"/>
              <a:gd fmla="*/ 1868487 w 2333" name="T2"/>
              <a:gd fmla="*/ 1065409 h 1775" name="T3"/>
              <a:gd fmla="*/ 933843 w 2333" name="T4"/>
              <a:gd fmla="*/ 1420812 h 1775" name="T5"/>
              <a:gd fmla="*/ 0 w 2333" name="T6"/>
              <a:gd fmla="*/ 1065409 h 1775" name="T7"/>
              <a:gd fmla="*/ 0 w 2333" name="T8"/>
              <a:gd fmla="*/ 0 h 1775" name="T9"/>
              <a:gd fmla="*/ 933843 w 2333" name="T10"/>
              <a:gd fmla="*/ 355403 h 1775" name="T11"/>
              <a:gd fmla="*/ 1868487 w 2333" name="T12"/>
              <a:gd fmla="*/ 0 h 1775" name="T13"/>
              <a:gd fmla="*/ 1401565 w 2333" name="T14"/>
              <a:gd fmla="*/ 177702 h 17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9" name="Freeform 12"/>
          <p:cNvSpPr>
            <a:spLocks noEditPoints="1"/>
          </p:cNvSpPr>
          <p:nvPr/>
        </p:nvSpPr>
        <p:spPr bwMode="auto">
          <a:xfrm>
            <a:off x="1789113" y="3519488"/>
            <a:ext cx="1868487" cy="1420812"/>
          </a:xfrm>
          <a:custGeom>
            <a:gdLst>
              <a:gd fmla="*/ 1868487 w 2333" name="T0"/>
              <a:gd fmla="*/ 0 h 1775" name="T1"/>
              <a:gd fmla="*/ 1868487 w 2333" name="T2"/>
              <a:gd fmla="*/ 1065409 h 1775" name="T3"/>
              <a:gd fmla="*/ 933843 w 2333" name="T4"/>
              <a:gd fmla="*/ 1420812 h 1775" name="T5"/>
              <a:gd fmla="*/ 0 w 2333" name="T6"/>
              <a:gd fmla="*/ 1065409 h 1775" name="T7"/>
              <a:gd fmla="*/ 0 w 2333" name="T8"/>
              <a:gd fmla="*/ 0 h 1775" name="T9"/>
              <a:gd fmla="*/ 933843 w 2333" name="T10"/>
              <a:gd fmla="*/ 355403 h 1775" name="T11"/>
              <a:gd fmla="*/ 1868487 w 2333" name="T12"/>
              <a:gd fmla="*/ 0 h 1775" name="T13"/>
              <a:gd fmla="*/ 1401565 w 2333" name="T14"/>
              <a:gd fmla="*/ 177702 h 17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rgbClr val="B8B8B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0" name="Freeform 13"/>
          <p:cNvSpPr>
            <a:spLocks noEditPoints="1"/>
          </p:cNvSpPr>
          <p:nvPr/>
        </p:nvSpPr>
        <p:spPr bwMode="auto">
          <a:xfrm>
            <a:off x="1789113" y="4745038"/>
            <a:ext cx="1868487" cy="1419225"/>
          </a:xfrm>
          <a:custGeom>
            <a:gdLst>
              <a:gd fmla="*/ 1868487 w 2333" name="T0"/>
              <a:gd fmla="*/ 0 h 1774" name="T1"/>
              <a:gd fmla="*/ 1868487 w 2333" name="T2"/>
              <a:gd fmla="*/ 1064819 h 1774" name="T3"/>
              <a:gd fmla="*/ 933843 w 2333" name="T4"/>
              <a:gd fmla="*/ 1419225 h 1774" name="T5"/>
              <a:gd fmla="*/ 0 w 2333" name="T6"/>
              <a:gd fmla="*/ 1064819 h 1774" name="T7"/>
              <a:gd fmla="*/ 0 w 2333" name="T8"/>
              <a:gd fmla="*/ 0 h 1774" name="T9"/>
              <a:gd fmla="*/ 933843 w 2333" name="T10"/>
              <a:gd fmla="*/ 354406 h 1774" name="T11"/>
              <a:gd fmla="*/ 1868487 w 2333" name="T12"/>
              <a:gd fmla="*/ 0 h 1774" name="T13"/>
              <a:gd fmla="*/ 1401565 w 2333" name="T14"/>
              <a:gd fmla="*/ 176803 h 177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773" w="2333">
                <a:moveTo>
                  <a:pt x="2333" y="0"/>
                </a:moveTo>
                <a:lnTo>
                  <a:pt x="2333" y="1331"/>
                </a:lnTo>
                <a:lnTo>
                  <a:pt x="1166" y="1774"/>
                </a:lnTo>
                <a:lnTo>
                  <a:pt x="0" y="1331"/>
                </a:lnTo>
                <a:lnTo>
                  <a:pt x="0" y="0"/>
                </a:lnTo>
                <a:lnTo>
                  <a:pt x="1166" y="443"/>
                </a:lnTo>
                <a:lnTo>
                  <a:pt x="2333" y="0"/>
                </a:lnTo>
                <a:close/>
                <a:moveTo>
                  <a:pt x="1750" y="221"/>
                </a:moveTo>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1" name="TextBox 12"/>
          <p:cNvSpPr txBox="1">
            <a:spLocks noChangeArrowheads="1"/>
          </p:cNvSpPr>
          <p:nvPr/>
        </p:nvSpPr>
        <p:spPr bwMode="auto">
          <a:xfrm>
            <a:off x="4081463" y="1355725"/>
            <a:ext cx="69135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17422" name="TextBox 13"/>
          <p:cNvSpPr txBox="1">
            <a:spLocks noChangeArrowheads="1"/>
          </p:cNvSpPr>
          <p:nvPr/>
        </p:nvSpPr>
        <p:spPr bwMode="auto">
          <a:xfrm>
            <a:off x="1820863" y="1463675"/>
            <a:ext cx="180498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200">
                <a:solidFill>
                  <a:schemeClr val="accent2"/>
                </a:solidFill>
                <a:latin charset="-122" panose="020b0503020204020204" pitchFamily="34" typeface="微软雅黑"/>
                <a:ea charset="-122" pitchFamily="34" typeface="微软雅黑"/>
              </a:rPr>
              <a:t>标题文字</a:t>
            </a:r>
          </a:p>
        </p:txBody>
      </p:sp>
      <p:sp>
        <p:nvSpPr>
          <p:cNvPr id="17423" name="TextBox 14"/>
          <p:cNvSpPr txBox="1">
            <a:spLocks noChangeArrowheads="1"/>
          </p:cNvSpPr>
          <p:nvPr/>
        </p:nvSpPr>
        <p:spPr bwMode="auto">
          <a:xfrm>
            <a:off x="1820863" y="2814638"/>
            <a:ext cx="180498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200">
                <a:solidFill>
                  <a:schemeClr val="accent2"/>
                </a:solidFill>
                <a:latin charset="-122" panose="020b0503020204020204" pitchFamily="34" typeface="微软雅黑"/>
                <a:ea charset="-122" pitchFamily="34" typeface="微软雅黑"/>
              </a:rPr>
              <a:t>标题文字</a:t>
            </a:r>
          </a:p>
        </p:txBody>
      </p:sp>
      <p:sp>
        <p:nvSpPr>
          <p:cNvPr id="17424" name="TextBox 15"/>
          <p:cNvSpPr txBox="1">
            <a:spLocks noChangeArrowheads="1"/>
          </p:cNvSpPr>
          <p:nvPr/>
        </p:nvSpPr>
        <p:spPr bwMode="auto">
          <a:xfrm>
            <a:off x="1820863" y="4070350"/>
            <a:ext cx="180498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200">
                <a:solidFill>
                  <a:schemeClr val="accent2"/>
                </a:solidFill>
                <a:latin charset="-122" panose="020b0503020204020204" pitchFamily="34" typeface="微软雅黑"/>
                <a:ea charset="-122" pitchFamily="34" typeface="微软雅黑"/>
              </a:rPr>
              <a:t>标题文字</a:t>
            </a:r>
          </a:p>
        </p:txBody>
      </p:sp>
      <p:sp>
        <p:nvSpPr>
          <p:cNvPr id="17425" name="TextBox 16"/>
          <p:cNvSpPr txBox="1">
            <a:spLocks noChangeArrowheads="1"/>
          </p:cNvSpPr>
          <p:nvPr/>
        </p:nvSpPr>
        <p:spPr bwMode="auto">
          <a:xfrm>
            <a:off x="1820863" y="5257800"/>
            <a:ext cx="180498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200">
                <a:solidFill>
                  <a:schemeClr val="accent2"/>
                </a:solidFill>
                <a:latin charset="-122" panose="020b0503020204020204" pitchFamily="34" typeface="微软雅黑"/>
                <a:ea charset="-122" pitchFamily="34" typeface="微软雅黑"/>
              </a:rPr>
              <a:t>标题文字</a:t>
            </a:r>
          </a:p>
        </p:txBody>
      </p:sp>
      <p:sp>
        <p:nvSpPr>
          <p:cNvPr id="17426" name="TextBox 17"/>
          <p:cNvSpPr txBox="1">
            <a:spLocks noChangeArrowheads="1"/>
          </p:cNvSpPr>
          <p:nvPr/>
        </p:nvSpPr>
        <p:spPr bwMode="auto">
          <a:xfrm>
            <a:off x="4081463" y="2679700"/>
            <a:ext cx="69135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17427" name="TextBox 18"/>
          <p:cNvSpPr txBox="1">
            <a:spLocks noChangeArrowheads="1"/>
          </p:cNvSpPr>
          <p:nvPr/>
        </p:nvSpPr>
        <p:spPr bwMode="auto">
          <a:xfrm>
            <a:off x="4081463" y="3935413"/>
            <a:ext cx="69135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17428" name="TextBox 19"/>
          <p:cNvSpPr txBox="1">
            <a:spLocks noChangeArrowheads="1"/>
          </p:cNvSpPr>
          <p:nvPr/>
        </p:nvSpPr>
        <p:spPr bwMode="auto">
          <a:xfrm>
            <a:off x="4081463" y="5137150"/>
            <a:ext cx="69135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17429" name="TextBox 20"/>
          <p:cNvSpPr txBox="1">
            <a:spLocks noChangeArrowheads="1"/>
          </p:cNvSpPr>
          <p:nvPr/>
        </p:nvSpPr>
        <p:spPr bwMode="auto">
          <a:xfrm>
            <a:off x="1130300" y="1341438"/>
            <a:ext cx="604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4000">
                <a:solidFill>
                  <a:schemeClr val="accent1"/>
                </a:solidFill>
                <a:latin charset="-122" panose="020b0503020204020204" pitchFamily="34" typeface="微软雅黑"/>
                <a:ea charset="-122" pitchFamily="34" typeface="微软雅黑"/>
              </a:rPr>
              <a:t>1</a:t>
            </a:r>
          </a:p>
        </p:txBody>
      </p:sp>
      <p:sp>
        <p:nvSpPr>
          <p:cNvPr id="17430" name="TextBox 21"/>
          <p:cNvSpPr txBox="1">
            <a:spLocks noChangeArrowheads="1"/>
          </p:cNvSpPr>
          <p:nvPr/>
        </p:nvSpPr>
        <p:spPr bwMode="auto">
          <a:xfrm>
            <a:off x="1130300" y="2663825"/>
            <a:ext cx="604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4000">
                <a:solidFill>
                  <a:schemeClr val="accent1"/>
                </a:solidFill>
                <a:latin charset="-122" panose="020b0503020204020204" pitchFamily="34" typeface="微软雅黑"/>
                <a:ea charset="-122" pitchFamily="34" typeface="微软雅黑"/>
              </a:rPr>
              <a:t>2</a:t>
            </a:r>
          </a:p>
        </p:txBody>
      </p:sp>
      <p:sp>
        <p:nvSpPr>
          <p:cNvPr id="17431" name="TextBox 22"/>
          <p:cNvSpPr txBox="1">
            <a:spLocks noChangeArrowheads="1"/>
          </p:cNvSpPr>
          <p:nvPr/>
        </p:nvSpPr>
        <p:spPr bwMode="auto">
          <a:xfrm>
            <a:off x="1130300" y="3919538"/>
            <a:ext cx="604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4000">
                <a:solidFill>
                  <a:schemeClr val="accent1"/>
                </a:solidFill>
                <a:latin charset="-122" panose="020b0503020204020204" pitchFamily="34" typeface="微软雅黑"/>
                <a:ea charset="-122" pitchFamily="34" typeface="微软雅黑"/>
              </a:rPr>
              <a:t>3</a:t>
            </a:r>
          </a:p>
        </p:txBody>
      </p:sp>
      <p:sp>
        <p:nvSpPr>
          <p:cNvPr id="17432" name="TextBox 23"/>
          <p:cNvSpPr txBox="1">
            <a:spLocks noChangeArrowheads="1"/>
          </p:cNvSpPr>
          <p:nvPr/>
        </p:nvSpPr>
        <p:spPr bwMode="auto">
          <a:xfrm>
            <a:off x="1130300" y="5106988"/>
            <a:ext cx="604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4000">
                <a:solidFill>
                  <a:schemeClr val="accent1"/>
                </a:solidFill>
                <a:latin charset="-122" panose="020b0503020204020204" pitchFamily="34" typeface="微软雅黑"/>
                <a:ea charset="-122" pitchFamily="34" typeface="微软雅黑"/>
              </a:rPr>
              <a:t>4</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17411"/>
                                        </p:tgtEl>
                                        <p:attrNameLst>
                                          <p:attrName>style.visibility</p:attrName>
                                        </p:attrNameLst>
                                      </p:cBhvr>
                                      <p:to>
                                        <p:strVal val="visible"/>
                                      </p:to>
                                    </p:set>
                                  </p:childTnLst>
                                </p:cTn>
                              </p:par>
                              <p:par>
                                <p:cTn accel="50000" fill="hold" grpId="1" id="7" nodeType="withEffect" presetClass="path" presetID="63" presetSubtype="0">
                                  <p:stCondLst>
                                    <p:cond delay="0"/>
                                  </p:stCondLst>
                                  <p:childTnLst>
                                    <p:animMotion origin="layout" path="M -1.56888E-06 3.7037E-06 L 0.19318 3.7037E-06" pathEditMode="relative" ptsTypes="AA" rAng="0">
                                      <p:cBhvr>
                                        <p:cTn dur="500" fill="hold" id="8" spd="-99900"/>
                                        <p:tgtEl>
                                          <p:spTgt spid="17411"/>
                                        </p:tgtEl>
                                        <p:attrNameLst>
                                          <p:attrName>ppt_x,ppt_y</p:attrName>
                                        </p:attrNameLst>
                                      </p:cBhvr>
                                      <p:rCtr x="9700" y="0"/>
                                    </p:animMotion>
                                  </p:childTnLst>
                                </p:cTn>
                              </p:par>
                              <p:par>
                                <p:cTn fill="hold" grpId="0" id="9" nodeType="withEffect" presetClass="entr" presetID="1" presetSubtype="0">
                                  <p:stCondLst>
                                    <p:cond delay="0"/>
                                  </p:stCondLst>
                                  <p:childTnLst>
                                    <p:set>
                                      <p:cBhvr>
                                        <p:cTn dur="1" fill="hold" id="10">
                                          <p:stCondLst>
                                            <p:cond delay="0"/>
                                          </p:stCondLst>
                                        </p:cTn>
                                        <p:tgtEl>
                                          <p:spTgt spid="17412"/>
                                        </p:tgtEl>
                                        <p:attrNameLst>
                                          <p:attrName>style.visibility</p:attrName>
                                        </p:attrNameLst>
                                      </p:cBhvr>
                                      <p:to>
                                        <p:strVal val="visible"/>
                                      </p:to>
                                    </p:set>
                                  </p:childTnLst>
                                </p:cTn>
                              </p:par>
                              <p:par>
                                <p:cTn accel="50000" fill="hold" grpId="1" id="11" nodeType="withEffect" presetClass="path" presetID="63" presetSubtype="0">
                                  <p:stCondLst>
                                    <p:cond delay="0"/>
                                  </p:stCondLst>
                                  <p:childTnLst>
                                    <p:animMotion origin="layout" path="M -4.68323E-08 3.7037E-06 L -0.19592 3.7037E-06" pathEditMode="relative" ptsTypes="AA" rAng="0">
                                      <p:cBhvr>
                                        <p:cTn dur="500" fill="hold" id="12" spd="-99900"/>
                                        <p:tgtEl>
                                          <p:spTgt spid="17412"/>
                                        </p:tgtEl>
                                        <p:attrNameLst>
                                          <p:attrName>ppt_x,ppt_y</p:attrName>
                                        </p:attrNameLst>
                                      </p:cBhvr>
                                      <p:rCtr x="-9700" y="0"/>
                                    </p:animMotion>
                                  </p:childTnLst>
                                </p:cTn>
                              </p:par>
                              <p:par>
                                <p:cTn fill="hold" grpId="0" id="13" nodeType="withEffect" presetClass="entr" presetID="16" presetSubtype="37">
                                  <p:stCondLst>
                                    <p:cond delay="0"/>
                                  </p:stCondLst>
                                  <p:childTnLst>
                                    <p:set>
                                      <p:cBhvr>
                                        <p:cTn dur="1" fill="hold" id="14">
                                          <p:stCondLst>
                                            <p:cond delay="0"/>
                                          </p:stCondLst>
                                        </p:cTn>
                                        <p:tgtEl>
                                          <p:spTgt spid="17410"/>
                                        </p:tgtEl>
                                        <p:attrNameLst>
                                          <p:attrName>style.visibility</p:attrName>
                                        </p:attrNameLst>
                                      </p:cBhvr>
                                      <p:to>
                                        <p:strVal val="visible"/>
                                      </p:to>
                                    </p:set>
                                    <p:animEffect filter="barn(outVertical)" transition="in">
                                      <p:cBhvr>
                                        <p:cTn dur="500" id="15"/>
                                        <p:tgtEl>
                                          <p:spTgt spid="17410"/>
                                        </p:tgtEl>
                                      </p:cBhvr>
                                    </p:animEffect>
                                  </p:childTnLst>
                                </p:cTn>
                              </p:par>
                            </p:childTnLst>
                          </p:cTn>
                        </p:par>
                        <p:par>
                          <p:cTn fill="hold" id="16" nodeType="afterGroup">
                            <p:stCondLst>
                              <p:cond delay="500"/>
                            </p:stCondLst>
                            <p:childTnLst>
                              <p:par>
                                <p:cTn fill="hold" grpId="0" id="17" nodeType="afterEffect" presetClass="entr" presetID="22" presetSubtype="8">
                                  <p:stCondLst>
                                    <p:cond delay="0"/>
                                  </p:stCondLst>
                                  <p:childTnLst>
                                    <p:set>
                                      <p:cBhvr>
                                        <p:cTn dur="1" fill="hold" id="18">
                                          <p:stCondLst>
                                            <p:cond delay="0"/>
                                          </p:stCondLst>
                                        </p:cTn>
                                        <p:tgtEl>
                                          <p:spTgt spid="17413"/>
                                        </p:tgtEl>
                                        <p:attrNameLst>
                                          <p:attrName>style.visibility</p:attrName>
                                        </p:attrNameLst>
                                      </p:cBhvr>
                                      <p:to>
                                        <p:strVal val="visible"/>
                                      </p:to>
                                    </p:set>
                                    <p:animEffect filter="wipe(left)" transition="in">
                                      <p:cBhvr>
                                        <p:cTn dur="500" id="19"/>
                                        <p:tgtEl>
                                          <p:spTgt spid="17413"/>
                                        </p:tgtEl>
                                      </p:cBhvr>
                                    </p:animEffect>
                                  </p:childTnLst>
                                </p:cTn>
                              </p:par>
                              <p:par>
                                <p:cTn fill="hold" grpId="0" id="20" nodeType="withEffect" presetClass="entr" presetID="22" presetSubtype="8">
                                  <p:stCondLst>
                                    <p:cond delay="100"/>
                                  </p:stCondLst>
                                  <p:childTnLst>
                                    <p:set>
                                      <p:cBhvr>
                                        <p:cTn dur="1" fill="hold" id="21">
                                          <p:stCondLst>
                                            <p:cond delay="0"/>
                                          </p:stCondLst>
                                        </p:cTn>
                                        <p:tgtEl>
                                          <p:spTgt spid="17414"/>
                                        </p:tgtEl>
                                        <p:attrNameLst>
                                          <p:attrName>style.visibility</p:attrName>
                                        </p:attrNameLst>
                                      </p:cBhvr>
                                      <p:to>
                                        <p:strVal val="visible"/>
                                      </p:to>
                                    </p:set>
                                    <p:animEffect filter="wipe(left)" transition="in">
                                      <p:cBhvr>
                                        <p:cTn dur="500" id="22"/>
                                        <p:tgtEl>
                                          <p:spTgt spid="17414"/>
                                        </p:tgtEl>
                                      </p:cBhvr>
                                    </p:animEffect>
                                  </p:childTnLst>
                                </p:cTn>
                              </p:par>
                              <p:par>
                                <p:cTn fill="hold" grpId="0" id="23" nodeType="withEffect" presetClass="entr" presetID="22" presetSubtype="8">
                                  <p:stCondLst>
                                    <p:cond delay="200"/>
                                  </p:stCondLst>
                                  <p:childTnLst>
                                    <p:set>
                                      <p:cBhvr>
                                        <p:cTn dur="1" fill="hold" id="24">
                                          <p:stCondLst>
                                            <p:cond delay="0"/>
                                          </p:stCondLst>
                                        </p:cTn>
                                        <p:tgtEl>
                                          <p:spTgt spid="17415"/>
                                        </p:tgtEl>
                                        <p:attrNameLst>
                                          <p:attrName>style.visibility</p:attrName>
                                        </p:attrNameLst>
                                      </p:cBhvr>
                                      <p:to>
                                        <p:strVal val="visible"/>
                                      </p:to>
                                    </p:set>
                                    <p:animEffect filter="wipe(left)" transition="in">
                                      <p:cBhvr>
                                        <p:cTn dur="500" id="25"/>
                                        <p:tgtEl>
                                          <p:spTgt spid="17415"/>
                                        </p:tgtEl>
                                      </p:cBhvr>
                                    </p:animEffect>
                                  </p:childTnLst>
                                </p:cTn>
                              </p:par>
                              <p:par>
                                <p:cTn fill="hold" grpId="0" id="26" nodeType="withEffect" presetClass="entr" presetID="22" presetSubtype="8">
                                  <p:stCondLst>
                                    <p:cond delay="300"/>
                                  </p:stCondLst>
                                  <p:childTnLst>
                                    <p:set>
                                      <p:cBhvr>
                                        <p:cTn dur="1" fill="hold" id="27">
                                          <p:stCondLst>
                                            <p:cond delay="0"/>
                                          </p:stCondLst>
                                        </p:cTn>
                                        <p:tgtEl>
                                          <p:spTgt spid="17416"/>
                                        </p:tgtEl>
                                        <p:attrNameLst>
                                          <p:attrName>style.visibility</p:attrName>
                                        </p:attrNameLst>
                                      </p:cBhvr>
                                      <p:to>
                                        <p:strVal val="visible"/>
                                      </p:to>
                                    </p:set>
                                    <p:animEffect filter="wipe(left)" transition="in">
                                      <p:cBhvr>
                                        <p:cTn dur="500" id="28"/>
                                        <p:tgtEl>
                                          <p:spTgt spid="17416"/>
                                        </p:tgtEl>
                                      </p:cBhvr>
                                    </p:animEffect>
                                  </p:childTnLst>
                                </p:cTn>
                              </p:par>
                            </p:childTnLst>
                          </p:cTn>
                        </p:par>
                        <p:par>
                          <p:cTn fill="hold" id="29" nodeType="afterGroup">
                            <p:stCondLst>
                              <p:cond delay="1300"/>
                            </p:stCondLst>
                            <p:childTnLst>
                              <p:par>
                                <p:cTn fill="hold" grpId="0" id="30" nodeType="afterEffect" presetClass="entr" presetID="47" presetSubtype="0">
                                  <p:stCondLst>
                                    <p:cond delay="0"/>
                                  </p:stCondLst>
                                  <p:childTnLst>
                                    <p:set>
                                      <p:cBhvr>
                                        <p:cTn dur="1" fill="hold" id="31">
                                          <p:stCondLst>
                                            <p:cond delay="0"/>
                                          </p:stCondLst>
                                        </p:cTn>
                                        <p:tgtEl>
                                          <p:spTgt spid="17417"/>
                                        </p:tgtEl>
                                        <p:attrNameLst>
                                          <p:attrName>style.visibility</p:attrName>
                                        </p:attrNameLst>
                                      </p:cBhvr>
                                      <p:to>
                                        <p:strVal val="visible"/>
                                      </p:to>
                                    </p:set>
                                    <p:animEffect filter="fade" transition="in">
                                      <p:cBhvr>
                                        <p:cTn dur="1000" id="32"/>
                                        <p:tgtEl>
                                          <p:spTgt spid="17417"/>
                                        </p:tgtEl>
                                      </p:cBhvr>
                                    </p:animEffect>
                                    <p:anim calcmode="lin" valueType="num">
                                      <p:cBhvr>
                                        <p:cTn dur="1000" fill="hold" id="33"/>
                                        <p:tgtEl>
                                          <p:spTgt spid="17417"/>
                                        </p:tgtEl>
                                        <p:attrNameLst>
                                          <p:attrName>ppt_x</p:attrName>
                                        </p:attrNameLst>
                                      </p:cBhvr>
                                      <p:tavLst>
                                        <p:tav tm="0">
                                          <p:val>
                                            <p:strVal val="#ppt_x"/>
                                          </p:val>
                                        </p:tav>
                                        <p:tav tm="100000">
                                          <p:val>
                                            <p:strVal val="#ppt_x"/>
                                          </p:val>
                                        </p:tav>
                                      </p:tavLst>
                                    </p:anim>
                                    <p:anim calcmode="lin" valueType="num">
                                      <p:cBhvr>
                                        <p:cTn dur="1000" fill="hold" id="34"/>
                                        <p:tgtEl>
                                          <p:spTgt spid="17417"/>
                                        </p:tgtEl>
                                        <p:attrNameLst>
                                          <p:attrName>ppt_y</p:attrName>
                                        </p:attrNameLst>
                                      </p:cBhvr>
                                      <p:tavLst>
                                        <p:tav tm="0">
                                          <p:val>
                                            <p:strVal val="#ppt_y-.1"/>
                                          </p:val>
                                        </p:tav>
                                        <p:tav tm="100000">
                                          <p:val>
                                            <p:strVal val="#ppt_y"/>
                                          </p:val>
                                        </p:tav>
                                      </p:tavLst>
                                    </p:anim>
                                  </p:childTnLst>
                                </p:cTn>
                              </p:par>
                              <p:par>
                                <p:cTn fill="hold" grpId="0" id="35" nodeType="withEffect" presetClass="entr" presetID="47" presetSubtype="0">
                                  <p:stCondLst>
                                    <p:cond delay="0"/>
                                  </p:stCondLst>
                                  <p:childTnLst>
                                    <p:set>
                                      <p:cBhvr>
                                        <p:cTn dur="1" fill="hold" id="36">
                                          <p:stCondLst>
                                            <p:cond delay="0"/>
                                          </p:stCondLst>
                                        </p:cTn>
                                        <p:tgtEl>
                                          <p:spTgt spid="17422"/>
                                        </p:tgtEl>
                                        <p:attrNameLst>
                                          <p:attrName>style.visibility</p:attrName>
                                        </p:attrNameLst>
                                      </p:cBhvr>
                                      <p:to>
                                        <p:strVal val="visible"/>
                                      </p:to>
                                    </p:set>
                                    <p:animEffect filter="fade" transition="in">
                                      <p:cBhvr>
                                        <p:cTn dur="1000" id="37"/>
                                        <p:tgtEl>
                                          <p:spTgt spid="17422"/>
                                        </p:tgtEl>
                                      </p:cBhvr>
                                    </p:animEffect>
                                    <p:anim calcmode="lin" valueType="num">
                                      <p:cBhvr>
                                        <p:cTn dur="1000" fill="hold" id="38"/>
                                        <p:tgtEl>
                                          <p:spTgt spid="17422"/>
                                        </p:tgtEl>
                                        <p:attrNameLst>
                                          <p:attrName>ppt_x</p:attrName>
                                        </p:attrNameLst>
                                      </p:cBhvr>
                                      <p:tavLst>
                                        <p:tav tm="0">
                                          <p:val>
                                            <p:strVal val="#ppt_x"/>
                                          </p:val>
                                        </p:tav>
                                        <p:tav tm="100000">
                                          <p:val>
                                            <p:strVal val="#ppt_x"/>
                                          </p:val>
                                        </p:tav>
                                      </p:tavLst>
                                    </p:anim>
                                    <p:anim calcmode="lin" valueType="num">
                                      <p:cBhvr>
                                        <p:cTn dur="1000" fill="hold" id="39"/>
                                        <p:tgtEl>
                                          <p:spTgt spid="17422"/>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600"/>
                                  </p:stCondLst>
                                  <p:childTnLst>
                                    <p:set>
                                      <p:cBhvr>
                                        <p:cTn dur="1" fill="hold" id="41">
                                          <p:stCondLst>
                                            <p:cond delay="0"/>
                                          </p:stCondLst>
                                        </p:cTn>
                                        <p:tgtEl>
                                          <p:spTgt spid="17423"/>
                                        </p:tgtEl>
                                        <p:attrNameLst>
                                          <p:attrName>style.visibility</p:attrName>
                                        </p:attrNameLst>
                                      </p:cBhvr>
                                      <p:to>
                                        <p:strVal val="visible"/>
                                      </p:to>
                                    </p:set>
                                    <p:animEffect filter="fade" transition="in">
                                      <p:cBhvr>
                                        <p:cTn dur="1000" id="42"/>
                                        <p:tgtEl>
                                          <p:spTgt spid="17423"/>
                                        </p:tgtEl>
                                      </p:cBhvr>
                                    </p:animEffect>
                                    <p:anim calcmode="lin" valueType="num">
                                      <p:cBhvr>
                                        <p:cTn dur="1000" fill="hold" id="43"/>
                                        <p:tgtEl>
                                          <p:spTgt spid="17423"/>
                                        </p:tgtEl>
                                        <p:attrNameLst>
                                          <p:attrName>ppt_x</p:attrName>
                                        </p:attrNameLst>
                                      </p:cBhvr>
                                      <p:tavLst>
                                        <p:tav tm="0">
                                          <p:val>
                                            <p:strVal val="#ppt_x"/>
                                          </p:val>
                                        </p:tav>
                                        <p:tav tm="100000">
                                          <p:val>
                                            <p:strVal val="#ppt_x"/>
                                          </p:val>
                                        </p:tav>
                                      </p:tavLst>
                                    </p:anim>
                                    <p:anim calcmode="lin" valueType="num">
                                      <p:cBhvr>
                                        <p:cTn dur="1000" fill="hold" id="44"/>
                                        <p:tgtEl>
                                          <p:spTgt spid="17423"/>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600"/>
                                  </p:stCondLst>
                                  <p:childTnLst>
                                    <p:set>
                                      <p:cBhvr>
                                        <p:cTn dur="1" fill="hold" id="46">
                                          <p:stCondLst>
                                            <p:cond delay="0"/>
                                          </p:stCondLst>
                                        </p:cTn>
                                        <p:tgtEl>
                                          <p:spTgt spid="17418"/>
                                        </p:tgtEl>
                                        <p:attrNameLst>
                                          <p:attrName>style.visibility</p:attrName>
                                        </p:attrNameLst>
                                      </p:cBhvr>
                                      <p:to>
                                        <p:strVal val="visible"/>
                                      </p:to>
                                    </p:set>
                                    <p:animEffect filter="fade" transition="in">
                                      <p:cBhvr>
                                        <p:cTn dur="1000" id="47"/>
                                        <p:tgtEl>
                                          <p:spTgt spid="17418"/>
                                        </p:tgtEl>
                                      </p:cBhvr>
                                    </p:animEffect>
                                    <p:anim calcmode="lin" valueType="num">
                                      <p:cBhvr>
                                        <p:cTn dur="1000" fill="hold" id="48"/>
                                        <p:tgtEl>
                                          <p:spTgt spid="17418"/>
                                        </p:tgtEl>
                                        <p:attrNameLst>
                                          <p:attrName>ppt_x</p:attrName>
                                        </p:attrNameLst>
                                      </p:cBhvr>
                                      <p:tavLst>
                                        <p:tav tm="0">
                                          <p:val>
                                            <p:strVal val="#ppt_x"/>
                                          </p:val>
                                        </p:tav>
                                        <p:tav tm="100000">
                                          <p:val>
                                            <p:strVal val="#ppt_x"/>
                                          </p:val>
                                        </p:tav>
                                      </p:tavLst>
                                    </p:anim>
                                    <p:anim calcmode="lin" valueType="num">
                                      <p:cBhvr>
                                        <p:cTn dur="1000" fill="hold" id="49"/>
                                        <p:tgtEl>
                                          <p:spTgt spid="17418"/>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400"/>
                                  </p:stCondLst>
                                  <p:childTnLst>
                                    <p:set>
                                      <p:cBhvr>
                                        <p:cTn dur="1" fill="hold" id="51">
                                          <p:stCondLst>
                                            <p:cond delay="0"/>
                                          </p:stCondLst>
                                        </p:cTn>
                                        <p:tgtEl>
                                          <p:spTgt spid="17424"/>
                                        </p:tgtEl>
                                        <p:attrNameLst>
                                          <p:attrName>style.visibility</p:attrName>
                                        </p:attrNameLst>
                                      </p:cBhvr>
                                      <p:to>
                                        <p:strVal val="visible"/>
                                      </p:to>
                                    </p:set>
                                    <p:animEffect filter="fade" transition="in">
                                      <p:cBhvr>
                                        <p:cTn dur="1000" id="52"/>
                                        <p:tgtEl>
                                          <p:spTgt spid="17424"/>
                                        </p:tgtEl>
                                      </p:cBhvr>
                                    </p:animEffect>
                                    <p:anim calcmode="lin" valueType="num">
                                      <p:cBhvr>
                                        <p:cTn dur="1000" fill="hold" id="53"/>
                                        <p:tgtEl>
                                          <p:spTgt spid="17424"/>
                                        </p:tgtEl>
                                        <p:attrNameLst>
                                          <p:attrName>ppt_x</p:attrName>
                                        </p:attrNameLst>
                                      </p:cBhvr>
                                      <p:tavLst>
                                        <p:tav tm="0">
                                          <p:val>
                                            <p:strVal val="#ppt_x"/>
                                          </p:val>
                                        </p:tav>
                                        <p:tav tm="100000">
                                          <p:val>
                                            <p:strVal val="#ppt_x"/>
                                          </p:val>
                                        </p:tav>
                                      </p:tavLst>
                                    </p:anim>
                                    <p:anim calcmode="lin" valueType="num">
                                      <p:cBhvr>
                                        <p:cTn dur="1000" fill="hold" id="54"/>
                                        <p:tgtEl>
                                          <p:spTgt spid="17424"/>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400"/>
                                  </p:stCondLst>
                                  <p:childTnLst>
                                    <p:set>
                                      <p:cBhvr>
                                        <p:cTn dur="1" fill="hold" id="56">
                                          <p:stCondLst>
                                            <p:cond delay="0"/>
                                          </p:stCondLst>
                                        </p:cTn>
                                        <p:tgtEl>
                                          <p:spTgt spid="17419"/>
                                        </p:tgtEl>
                                        <p:attrNameLst>
                                          <p:attrName>style.visibility</p:attrName>
                                        </p:attrNameLst>
                                      </p:cBhvr>
                                      <p:to>
                                        <p:strVal val="visible"/>
                                      </p:to>
                                    </p:set>
                                    <p:animEffect filter="fade" transition="in">
                                      <p:cBhvr>
                                        <p:cTn dur="1000" id="57"/>
                                        <p:tgtEl>
                                          <p:spTgt spid="17419"/>
                                        </p:tgtEl>
                                      </p:cBhvr>
                                    </p:animEffect>
                                    <p:anim calcmode="lin" valueType="num">
                                      <p:cBhvr>
                                        <p:cTn dur="1000" fill="hold" id="58"/>
                                        <p:tgtEl>
                                          <p:spTgt spid="17419"/>
                                        </p:tgtEl>
                                        <p:attrNameLst>
                                          <p:attrName>ppt_x</p:attrName>
                                        </p:attrNameLst>
                                      </p:cBhvr>
                                      <p:tavLst>
                                        <p:tav tm="0">
                                          <p:val>
                                            <p:strVal val="#ppt_x"/>
                                          </p:val>
                                        </p:tav>
                                        <p:tav tm="100000">
                                          <p:val>
                                            <p:strVal val="#ppt_x"/>
                                          </p:val>
                                        </p:tav>
                                      </p:tavLst>
                                    </p:anim>
                                    <p:anim calcmode="lin" valueType="num">
                                      <p:cBhvr>
                                        <p:cTn dur="1000" fill="hold" id="59"/>
                                        <p:tgtEl>
                                          <p:spTgt spid="17419"/>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200"/>
                                  </p:stCondLst>
                                  <p:childTnLst>
                                    <p:set>
                                      <p:cBhvr>
                                        <p:cTn dur="1" fill="hold" id="61">
                                          <p:stCondLst>
                                            <p:cond delay="0"/>
                                          </p:stCondLst>
                                        </p:cTn>
                                        <p:tgtEl>
                                          <p:spTgt spid="17425"/>
                                        </p:tgtEl>
                                        <p:attrNameLst>
                                          <p:attrName>style.visibility</p:attrName>
                                        </p:attrNameLst>
                                      </p:cBhvr>
                                      <p:to>
                                        <p:strVal val="visible"/>
                                      </p:to>
                                    </p:set>
                                    <p:animEffect filter="fade" transition="in">
                                      <p:cBhvr>
                                        <p:cTn dur="1000" id="62"/>
                                        <p:tgtEl>
                                          <p:spTgt spid="17425"/>
                                        </p:tgtEl>
                                      </p:cBhvr>
                                    </p:animEffect>
                                    <p:anim calcmode="lin" valueType="num">
                                      <p:cBhvr>
                                        <p:cTn dur="1000" fill="hold" id="63"/>
                                        <p:tgtEl>
                                          <p:spTgt spid="17425"/>
                                        </p:tgtEl>
                                        <p:attrNameLst>
                                          <p:attrName>ppt_x</p:attrName>
                                        </p:attrNameLst>
                                      </p:cBhvr>
                                      <p:tavLst>
                                        <p:tav tm="0">
                                          <p:val>
                                            <p:strVal val="#ppt_x"/>
                                          </p:val>
                                        </p:tav>
                                        <p:tav tm="100000">
                                          <p:val>
                                            <p:strVal val="#ppt_x"/>
                                          </p:val>
                                        </p:tav>
                                      </p:tavLst>
                                    </p:anim>
                                    <p:anim calcmode="lin" valueType="num">
                                      <p:cBhvr>
                                        <p:cTn dur="1000" fill="hold" id="64"/>
                                        <p:tgtEl>
                                          <p:spTgt spid="17425"/>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200"/>
                                  </p:stCondLst>
                                  <p:childTnLst>
                                    <p:set>
                                      <p:cBhvr>
                                        <p:cTn dur="1" fill="hold" id="66">
                                          <p:stCondLst>
                                            <p:cond delay="0"/>
                                          </p:stCondLst>
                                        </p:cTn>
                                        <p:tgtEl>
                                          <p:spTgt spid="17420"/>
                                        </p:tgtEl>
                                        <p:attrNameLst>
                                          <p:attrName>style.visibility</p:attrName>
                                        </p:attrNameLst>
                                      </p:cBhvr>
                                      <p:to>
                                        <p:strVal val="visible"/>
                                      </p:to>
                                    </p:set>
                                    <p:animEffect filter="fade" transition="in">
                                      <p:cBhvr>
                                        <p:cTn dur="1000" id="67"/>
                                        <p:tgtEl>
                                          <p:spTgt spid="17420"/>
                                        </p:tgtEl>
                                      </p:cBhvr>
                                    </p:animEffect>
                                    <p:anim calcmode="lin" valueType="num">
                                      <p:cBhvr>
                                        <p:cTn dur="1000" fill="hold" id="68"/>
                                        <p:tgtEl>
                                          <p:spTgt spid="17420"/>
                                        </p:tgtEl>
                                        <p:attrNameLst>
                                          <p:attrName>ppt_x</p:attrName>
                                        </p:attrNameLst>
                                      </p:cBhvr>
                                      <p:tavLst>
                                        <p:tav tm="0">
                                          <p:val>
                                            <p:strVal val="#ppt_x"/>
                                          </p:val>
                                        </p:tav>
                                        <p:tav tm="100000">
                                          <p:val>
                                            <p:strVal val="#ppt_x"/>
                                          </p:val>
                                        </p:tav>
                                      </p:tavLst>
                                    </p:anim>
                                    <p:anim calcmode="lin" valueType="num">
                                      <p:cBhvr>
                                        <p:cTn dur="1000" fill="hold" id="69"/>
                                        <p:tgtEl>
                                          <p:spTgt spid="17420"/>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2900"/>
                            </p:stCondLst>
                            <p:childTnLst>
                              <p:par>
                                <p:cTn fill="hold" grpId="0" id="71" nodeType="afterEffect" presetClass="entr" presetID="31" presetSubtype="0">
                                  <p:stCondLst>
                                    <p:cond delay="0"/>
                                  </p:stCondLst>
                                  <p:childTnLst>
                                    <p:set>
                                      <p:cBhvr>
                                        <p:cTn dur="1" fill="hold" id="72">
                                          <p:stCondLst>
                                            <p:cond delay="0"/>
                                          </p:stCondLst>
                                        </p:cTn>
                                        <p:tgtEl>
                                          <p:spTgt spid="17429"/>
                                        </p:tgtEl>
                                        <p:attrNameLst>
                                          <p:attrName>style.visibility</p:attrName>
                                        </p:attrNameLst>
                                      </p:cBhvr>
                                      <p:to>
                                        <p:strVal val="visible"/>
                                      </p:to>
                                    </p:set>
                                    <p:anim calcmode="lin" valueType="num">
                                      <p:cBhvr>
                                        <p:cTn dur="400" fill="hold" id="73"/>
                                        <p:tgtEl>
                                          <p:spTgt spid="17429"/>
                                        </p:tgtEl>
                                        <p:attrNameLst>
                                          <p:attrName>ppt_w</p:attrName>
                                        </p:attrNameLst>
                                      </p:cBhvr>
                                      <p:tavLst>
                                        <p:tav tm="0">
                                          <p:val>
                                            <p:fltVal val="0"/>
                                          </p:val>
                                        </p:tav>
                                        <p:tav tm="100000">
                                          <p:val>
                                            <p:strVal val="#ppt_w"/>
                                          </p:val>
                                        </p:tav>
                                      </p:tavLst>
                                    </p:anim>
                                    <p:anim calcmode="lin" valueType="num">
                                      <p:cBhvr>
                                        <p:cTn dur="400" fill="hold" id="74"/>
                                        <p:tgtEl>
                                          <p:spTgt spid="17429"/>
                                        </p:tgtEl>
                                        <p:attrNameLst>
                                          <p:attrName>ppt_h</p:attrName>
                                        </p:attrNameLst>
                                      </p:cBhvr>
                                      <p:tavLst>
                                        <p:tav tm="0">
                                          <p:val>
                                            <p:fltVal val="0"/>
                                          </p:val>
                                        </p:tav>
                                        <p:tav tm="100000">
                                          <p:val>
                                            <p:strVal val="#ppt_h"/>
                                          </p:val>
                                        </p:tav>
                                      </p:tavLst>
                                    </p:anim>
                                    <p:anim calcmode="lin" valueType="num">
                                      <p:cBhvr>
                                        <p:cTn dur="400" fill="hold" id="75"/>
                                        <p:tgtEl>
                                          <p:spTgt spid="17429"/>
                                        </p:tgtEl>
                                        <p:attrNameLst>
                                          <p:attrName>style.rotation</p:attrName>
                                        </p:attrNameLst>
                                      </p:cBhvr>
                                      <p:tavLst>
                                        <p:tav tm="0">
                                          <p:val>
                                            <p:fltVal val="90"/>
                                          </p:val>
                                        </p:tav>
                                        <p:tav tm="100000">
                                          <p:val>
                                            <p:fltVal val="0"/>
                                          </p:val>
                                        </p:tav>
                                      </p:tavLst>
                                    </p:anim>
                                    <p:animEffect filter="fade" transition="in">
                                      <p:cBhvr>
                                        <p:cTn dur="400" id="76"/>
                                        <p:tgtEl>
                                          <p:spTgt spid="17429"/>
                                        </p:tgtEl>
                                      </p:cBhvr>
                                    </p:animEffect>
                                  </p:childTnLst>
                                </p:cTn>
                              </p:par>
                            </p:childTnLst>
                          </p:cTn>
                        </p:par>
                        <p:par>
                          <p:cTn fill="hold" id="77" nodeType="afterGroup">
                            <p:stCondLst>
                              <p:cond delay="3300"/>
                            </p:stCondLst>
                            <p:childTnLst>
                              <p:par>
                                <p:cTn fill="hold" grpId="0" id="78" nodeType="afterEffect" presetClass="entr" presetID="22" presetSubtype="8">
                                  <p:stCondLst>
                                    <p:cond delay="0"/>
                                  </p:stCondLst>
                                  <p:childTnLst>
                                    <p:set>
                                      <p:cBhvr>
                                        <p:cTn dur="1" fill="hold" id="79">
                                          <p:stCondLst>
                                            <p:cond delay="0"/>
                                          </p:stCondLst>
                                        </p:cTn>
                                        <p:tgtEl>
                                          <p:spTgt spid="17421"/>
                                        </p:tgtEl>
                                        <p:attrNameLst>
                                          <p:attrName>style.visibility</p:attrName>
                                        </p:attrNameLst>
                                      </p:cBhvr>
                                      <p:to>
                                        <p:strVal val="visible"/>
                                      </p:to>
                                    </p:set>
                                    <p:animEffect filter="wipe(left)" transition="in">
                                      <p:cBhvr>
                                        <p:cTn dur="500" id="80"/>
                                        <p:tgtEl>
                                          <p:spTgt spid="17421"/>
                                        </p:tgtEl>
                                      </p:cBhvr>
                                    </p:animEffect>
                                  </p:childTnLst>
                                </p:cTn>
                              </p:par>
                            </p:childTnLst>
                          </p:cTn>
                        </p:par>
                        <p:par>
                          <p:cTn fill="hold" id="81" nodeType="afterGroup">
                            <p:stCondLst>
                              <p:cond delay="3800"/>
                            </p:stCondLst>
                            <p:childTnLst>
                              <p:par>
                                <p:cTn fill="hold" grpId="0" id="82" nodeType="afterEffect" presetClass="entr" presetID="31" presetSubtype="0">
                                  <p:stCondLst>
                                    <p:cond delay="0"/>
                                  </p:stCondLst>
                                  <p:childTnLst>
                                    <p:set>
                                      <p:cBhvr>
                                        <p:cTn dur="1" fill="hold" id="83">
                                          <p:stCondLst>
                                            <p:cond delay="0"/>
                                          </p:stCondLst>
                                        </p:cTn>
                                        <p:tgtEl>
                                          <p:spTgt spid="17430"/>
                                        </p:tgtEl>
                                        <p:attrNameLst>
                                          <p:attrName>style.visibility</p:attrName>
                                        </p:attrNameLst>
                                      </p:cBhvr>
                                      <p:to>
                                        <p:strVal val="visible"/>
                                      </p:to>
                                    </p:set>
                                    <p:anim calcmode="lin" valueType="num">
                                      <p:cBhvr>
                                        <p:cTn dur="400" fill="hold" id="84"/>
                                        <p:tgtEl>
                                          <p:spTgt spid="17430"/>
                                        </p:tgtEl>
                                        <p:attrNameLst>
                                          <p:attrName>ppt_w</p:attrName>
                                        </p:attrNameLst>
                                      </p:cBhvr>
                                      <p:tavLst>
                                        <p:tav tm="0">
                                          <p:val>
                                            <p:fltVal val="0"/>
                                          </p:val>
                                        </p:tav>
                                        <p:tav tm="100000">
                                          <p:val>
                                            <p:strVal val="#ppt_w"/>
                                          </p:val>
                                        </p:tav>
                                      </p:tavLst>
                                    </p:anim>
                                    <p:anim calcmode="lin" valueType="num">
                                      <p:cBhvr>
                                        <p:cTn dur="400" fill="hold" id="85"/>
                                        <p:tgtEl>
                                          <p:spTgt spid="17430"/>
                                        </p:tgtEl>
                                        <p:attrNameLst>
                                          <p:attrName>ppt_h</p:attrName>
                                        </p:attrNameLst>
                                      </p:cBhvr>
                                      <p:tavLst>
                                        <p:tav tm="0">
                                          <p:val>
                                            <p:fltVal val="0"/>
                                          </p:val>
                                        </p:tav>
                                        <p:tav tm="100000">
                                          <p:val>
                                            <p:strVal val="#ppt_h"/>
                                          </p:val>
                                        </p:tav>
                                      </p:tavLst>
                                    </p:anim>
                                    <p:anim calcmode="lin" valueType="num">
                                      <p:cBhvr>
                                        <p:cTn dur="400" fill="hold" id="86"/>
                                        <p:tgtEl>
                                          <p:spTgt spid="17430"/>
                                        </p:tgtEl>
                                        <p:attrNameLst>
                                          <p:attrName>style.rotation</p:attrName>
                                        </p:attrNameLst>
                                      </p:cBhvr>
                                      <p:tavLst>
                                        <p:tav tm="0">
                                          <p:val>
                                            <p:fltVal val="90"/>
                                          </p:val>
                                        </p:tav>
                                        <p:tav tm="100000">
                                          <p:val>
                                            <p:fltVal val="0"/>
                                          </p:val>
                                        </p:tav>
                                      </p:tavLst>
                                    </p:anim>
                                    <p:animEffect filter="fade" transition="in">
                                      <p:cBhvr>
                                        <p:cTn dur="400" id="87"/>
                                        <p:tgtEl>
                                          <p:spTgt spid="17430"/>
                                        </p:tgtEl>
                                      </p:cBhvr>
                                    </p:animEffect>
                                  </p:childTnLst>
                                </p:cTn>
                              </p:par>
                            </p:childTnLst>
                          </p:cTn>
                        </p:par>
                        <p:par>
                          <p:cTn fill="hold" id="88" nodeType="afterGroup">
                            <p:stCondLst>
                              <p:cond delay="4200"/>
                            </p:stCondLst>
                            <p:childTnLst>
                              <p:par>
                                <p:cTn fill="hold" grpId="0" id="89" nodeType="afterEffect" presetClass="entr" presetID="22" presetSubtype="8">
                                  <p:stCondLst>
                                    <p:cond delay="0"/>
                                  </p:stCondLst>
                                  <p:childTnLst>
                                    <p:set>
                                      <p:cBhvr>
                                        <p:cTn dur="1" fill="hold" id="90">
                                          <p:stCondLst>
                                            <p:cond delay="0"/>
                                          </p:stCondLst>
                                        </p:cTn>
                                        <p:tgtEl>
                                          <p:spTgt spid="17426"/>
                                        </p:tgtEl>
                                        <p:attrNameLst>
                                          <p:attrName>style.visibility</p:attrName>
                                        </p:attrNameLst>
                                      </p:cBhvr>
                                      <p:to>
                                        <p:strVal val="visible"/>
                                      </p:to>
                                    </p:set>
                                    <p:animEffect filter="wipe(left)" transition="in">
                                      <p:cBhvr>
                                        <p:cTn dur="500" id="91"/>
                                        <p:tgtEl>
                                          <p:spTgt spid="17426"/>
                                        </p:tgtEl>
                                      </p:cBhvr>
                                    </p:animEffect>
                                  </p:childTnLst>
                                </p:cTn>
                              </p:par>
                            </p:childTnLst>
                          </p:cTn>
                        </p:par>
                        <p:par>
                          <p:cTn fill="hold" id="92" nodeType="afterGroup">
                            <p:stCondLst>
                              <p:cond delay="4700"/>
                            </p:stCondLst>
                            <p:childTnLst>
                              <p:par>
                                <p:cTn fill="hold" grpId="0" id="93" nodeType="afterEffect" presetClass="entr" presetID="31" presetSubtype="0">
                                  <p:stCondLst>
                                    <p:cond delay="0"/>
                                  </p:stCondLst>
                                  <p:childTnLst>
                                    <p:set>
                                      <p:cBhvr>
                                        <p:cTn dur="1" fill="hold" id="94">
                                          <p:stCondLst>
                                            <p:cond delay="0"/>
                                          </p:stCondLst>
                                        </p:cTn>
                                        <p:tgtEl>
                                          <p:spTgt spid="17431"/>
                                        </p:tgtEl>
                                        <p:attrNameLst>
                                          <p:attrName>style.visibility</p:attrName>
                                        </p:attrNameLst>
                                      </p:cBhvr>
                                      <p:to>
                                        <p:strVal val="visible"/>
                                      </p:to>
                                    </p:set>
                                    <p:anim calcmode="lin" valueType="num">
                                      <p:cBhvr>
                                        <p:cTn dur="400" fill="hold" id="95"/>
                                        <p:tgtEl>
                                          <p:spTgt spid="17431"/>
                                        </p:tgtEl>
                                        <p:attrNameLst>
                                          <p:attrName>ppt_w</p:attrName>
                                        </p:attrNameLst>
                                      </p:cBhvr>
                                      <p:tavLst>
                                        <p:tav tm="0">
                                          <p:val>
                                            <p:fltVal val="0"/>
                                          </p:val>
                                        </p:tav>
                                        <p:tav tm="100000">
                                          <p:val>
                                            <p:strVal val="#ppt_w"/>
                                          </p:val>
                                        </p:tav>
                                      </p:tavLst>
                                    </p:anim>
                                    <p:anim calcmode="lin" valueType="num">
                                      <p:cBhvr>
                                        <p:cTn dur="400" fill="hold" id="96"/>
                                        <p:tgtEl>
                                          <p:spTgt spid="17431"/>
                                        </p:tgtEl>
                                        <p:attrNameLst>
                                          <p:attrName>ppt_h</p:attrName>
                                        </p:attrNameLst>
                                      </p:cBhvr>
                                      <p:tavLst>
                                        <p:tav tm="0">
                                          <p:val>
                                            <p:fltVal val="0"/>
                                          </p:val>
                                        </p:tav>
                                        <p:tav tm="100000">
                                          <p:val>
                                            <p:strVal val="#ppt_h"/>
                                          </p:val>
                                        </p:tav>
                                      </p:tavLst>
                                    </p:anim>
                                    <p:anim calcmode="lin" valueType="num">
                                      <p:cBhvr>
                                        <p:cTn dur="400" fill="hold" id="97"/>
                                        <p:tgtEl>
                                          <p:spTgt spid="17431"/>
                                        </p:tgtEl>
                                        <p:attrNameLst>
                                          <p:attrName>style.rotation</p:attrName>
                                        </p:attrNameLst>
                                      </p:cBhvr>
                                      <p:tavLst>
                                        <p:tav tm="0">
                                          <p:val>
                                            <p:fltVal val="90"/>
                                          </p:val>
                                        </p:tav>
                                        <p:tav tm="100000">
                                          <p:val>
                                            <p:fltVal val="0"/>
                                          </p:val>
                                        </p:tav>
                                      </p:tavLst>
                                    </p:anim>
                                    <p:animEffect filter="fade" transition="in">
                                      <p:cBhvr>
                                        <p:cTn dur="400" id="98"/>
                                        <p:tgtEl>
                                          <p:spTgt spid="17431"/>
                                        </p:tgtEl>
                                      </p:cBhvr>
                                    </p:animEffect>
                                  </p:childTnLst>
                                </p:cTn>
                              </p:par>
                            </p:childTnLst>
                          </p:cTn>
                        </p:par>
                        <p:par>
                          <p:cTn fill="hold" id="99" nodeType="afterGroup">
                            <p:stCondLst>
                              <p:cond delay="5100"/>
                            </p:stCondLst>
                            <p:childTnLst>
                              <p:par>
                                <p:cTn fill="hold" grpId="0" id="100" nodeType="afterEffect" presetClass="entr" presetID="22" presetSubtype="8">
                                  <p:stCondLst>
                                    <p:cond delay="0"/>
                                  </p:stCondLst>
                                  <p:childTnLst>
                                    <p:set>
                                      <p:cBhvr>
                                        <p:cTn dur="1" fill="hold" id="101">
                                          <p:stCondLst>
                                            <p:cond delay="0"/>
                                          </p:stCondLst>
                                        </p:cTn>
                                        <p:tgtEl>
                                          <p:spTgt spid="17427"/>
                                        </p:tgtEl>
                                        <p:attrNameLst>
                                          <p:attrName>style.visibility</p:attrName>
                                        </p:attrNameLst>
                                      </p:cBhvr>
                                      <p:to>
                                        <p:strVal val="visible"/>
                                      </p:to>
                                    </p:set>
                                    <p:animEffect filter="wipe(left)" transition="in">
                                      <p:cBhvr>
                                        <p:cTn dur="500" id="102"/>
                                        <p:tgtEl>
                                          <p:spTgt spid="17427"/>
                                        </p:tgtEl>
                                      </p:cBhvr>
                                    </p:animEffect>
                                  </p:childTnLst>
                                </p:cTn>
                              </p:par>
                            </p:childTnLst>
                          </p:cTn>
                        </p:par>
                        <p:par>
                          <p:cTn fill="hold" id="103" nodeType="afterGroup">
                            <p:stCondLst>
                              <p:cond delay="5600"/>
                            </p:stCondLst>
                            <p:childTnLst>
                              <p:par>
                                <p:cTn fill="hold" grpId="0" id="104" nodeType="afterEffect" presetClass="entr" presetID="31" presetSubtype="0">
                                  <p:stCondLst>
                                    <p:cond delay="0"/>
                                  </p:stCondLst>
                                  <p:childTnLst>
                                    <p:set>
                                      <p:cBhvr>
                                        <p:cTn dur="1" fill="hold" id="105">
                                          <p:stCondLst>
                                            <p:cond delay="0"/>
                                          </p:stCondLst>
                                        </p:cTn>
                                        <p:tgtEl>
                                          <p:spTgt spid="17432"/>
                                        </p:tgtEl>
                                        <p:attrNameLst>
                                          <p:attrName>style.visibility</p:attrName>
                                        </p:attrNameLst>
                                      </p:cBhvr>
                                      <p:to>
                                        <p:strVal val="visible"/>
                                      </p:to>
                                    </p:set>
                                    <p:anim calcmode="lin" valueType="num">
                                      <p:cBhvr>
                                        <p:cTn dur="400" fill="hold" id="106"/>
                                        <p:tgtEl>
                                          <p:spTgt spid="17432"/>
                                        </p:tgtEl>
                                        <p:attrNameLst>
                                          <p:attrName>ppt_w</p:attrName>
                                        </p:attrNameLst>
                                      </p:cBhvr>
                                      <p:tavLst>
                                        <p:tav tm="0">
                                          <p:val>
                                            <p:fltVal val="0"/>
                                          </p:val>
                                        </p:tav>
                                        <p:tav tm="100000">
                                          <p:val>
                                            <p:strVal val="#ppt_w"/>
                                          </p:val>
                                        </p:tav>
                                      </p:tavLst>
                                    </p:anim>
                                    <p:anim calcmode="lin" valueType="num">
                                      <p:cBhvr>
                                        <p:cTn dur="400" fill="hold" id="107"/>
                                        <p:tgtEl>
                                          <p:spTgt spid="17432"/>
                                        </p:tgtEl>
                                        <p:attrNameLst>
                                          <p:attrName>ppt_h</p:attrName>
                                        </p:attrNameLst>
                                      </p:cBhvr>
                                      <p:tavLst>
                                        <p:tav tm="0">
                                          <p:val>
                                            <p:fltVal val="0"/>
                                          </p:val>
                                        </p:tav>
                                        <p:tav tm="100000">
                                          <p:val>
                                            <p:strVal val="#ppt_h"/>
                                          </p:val>
                                        </p:tav>
                                      </p:tavLst>
                                    </p:anim>
                                    <p:anim calcmode="lin" valueType="num">
                                      <p:cBhvr>
                                        <p:cTn dur="400" fill="hold" id="108"/>
                                        <p:tgtEl>
                                          <p:spTgt spid="17432"/>
                                        </p:tgtEl>
                                        <p:attrNameLst>
                                          <p:attrName>style.rotation</p:attrName>
                                        </p:attrNameLst>
                                      </p:cBhvr>
                                      <p:tavLst>
                                        <p:tav tm="0">
                                          <p:val>
                                            <p:fltVal val="90"/>
                                          </p:val>
                                        </p:tav>
                                        <p:tav tm="100000">
                                          <p:val>
                                            <p:fltVal val="0"/>
                                          </p:val>
                                        </p:tav>
                                      </p:tavLst>
                                    </p:anim>
                                    <p:animEffect filter="fade" transition="in">
                                      <p:cBhvr>
                                        <p:cTn dur="400" id="109"/>
                                        <p:tgtEl>
                                          <p:spTgt spid="17432"/>
                                        </p:tgtEl>
                                      </p:cBhvr>
                                    </p:animEffect>
                                  </p:childTnLst>
                                </p:cTn>
                              </p:par>
                            </p:childTnLst>
                          </p:cTn>
                        </p:par>
                        <p:par>
                          <p:cTn fill="hold" id="110" nodeType="afterGroup">
                            <p:stCondLst>
                              <p:cond delay="6000"/>
                            </p:stCondLst>
                            <p:childTnLst>
                              <p:par>
                                <p:cTn fill="hold" grpId="0" id="111" nodeType="afterEffect" presetClass="entr" presetID="22" presetSubtype="8">
                                  <p:stCondLst>
                                    <p:cond delay="0"/>
                                  </p:stCondLst>
                                  <p:childTnLst>
                                    <p:set>
                                      <p:cBhvr>
                                        <p:cTn dur="1" fill="hold" id="112">
                                          <p:stCondLst>
                                            <p:cond delay="0"/>
                                          </p:stCondLst>
                                        </p:cTn>
                                        <p:tgtEl>
                                          <p:spTgt spid="17428"/>
                                        </p:tgtEl>
                                        <p:attrNameLst>
                                          <p:attrName>style.visibility</p:attrName>
                                        </p:attrNameLst>
                                      </p:cBhvr>
                                      <p:to>
                                        <p:strVal val="visible"/>
                                      </p:to>
                                    </p:set>
                                    <p:animEffect filter="wipe(left)" transition="in">
                                      <p:cBhvr>
                                        <p:cTn dur="500" id="113"/>
                                        <p:tgtEl>
                                          <p:spTgt spid="174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0"/>
      <p:bldP grpId="0" spid="17411"/>
      <p:bldP grpId="1" spid="17411"/>
      <p:bldP grpId="0" spid="17412"/>
      <p:bldP grpId="1" spid="17412"/>
      <p:bldP grpId="0" spid="17413"/>
      <p:bldP grpId="0" spid="17414"/>
      <p:bldP grpId="0" spid="17415"/>
      <p:bldP grpId="0" spid="17416"/>
      <p:bldP grpId="0" spid="17417"/>
      <p:bldP grpId="0" spid="17418"/>
      <p:bldP grpId="0" spid="17419"/>
      <p:bldP grpId="0" spid="17420"/>
      <p:bldP grpId="0" spid="17421"/>
      <p:bldP grpId="0" spid="17422"/>
      <p:bldP grpId="0" spid="17423"/>
      <p:bldP grpId="0" spid="17424"/>
      <p:bldP grpId="0" spid="17425"/>
      <p:bldP grpId="0" spid="17426"/>
      <p:bldP grpId="0" spid="17427"/>
      <p:bldP grpId="0" spid="17428"/>
      <p:bldP grpId="0" spid="17429"/>
      <p:bldP grpId="0" spid="17430"/>
      <p:bldP grpId="0" spid="17431"/>
      <p:bldP grpId="0" spid="1743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957F66"/>
      </a:dk1>
      <a:lt1>
        <a:srgbClr val="4D4D4D"/>
      </a:lt1>
      <a:dk2>
        <a:srgbClr val="C4271D"/>
      </a:dk2>
      <a:lt2>
        <a:srgbClr val="DDDDDD"/>
      </a:lt2>
      <a:accent1>
        <a:srgbClr val="000000"/>
      </a:accent1>
      <a:accent2>
        <a:srgbClr val="FFFFFF"/>
      </a:accent2>
      <a:accent3>
        <a:srgbClr val="DEACAB"/>
      </a:accent3>
      <a:accent4>
        <a:srgbClr val="404040"/>
      </a:accent4>
      <a:accent5>
        <a:srgbClr val="AAAAAA"/>
      </a:accent5>
      <a:accent6>
        <a:srgbClr val="E7E7E7"/>
      </a:accent6>
      <a:hlink>
        <a:srgbClr val="B3B3B3"/>
      </a:hlink>
      <a:folHlink>
        <a:srgbClr val="404040"/>
      </a:folHlink>
    </a:clrScheme>
    <a:fontScheme name="1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
      <a:dk1>
        <a:srgbClr val="957F66"/>
      </a:dk1>
      <a:lt1>
        <a:srgbClr val="4D4D4D"/>
      </a:lt1>
      <a:dk2>
        <a:srgbClr val="C4271D"/>
      </a:dk2>
      <a:lt2>
        <a:srgbClr val="DDDDDD"/>
      </a:lt2>
      <a:accent1>
        <a:srgbClr val="000000"/>
      </a:accent1>
      <a:accent2>
        <a:srgbClr val="FFFFFF"/>
      </a:accent2>
      <a:accent3>
        <a:srgbClr val="DEACAB"/>
      </a:accent3>
      <a:accent4>
        <a:srgbClr val="404040"/>
      </a:accent4>
      <a:accent5>
        <a:srgbClr val="AAAAAA"/>
      </a:accent5>
      <a:accent6>
        <a:srgbClr val="E7E7E7"/>
      </a:accent6>
      <a:hlink>
        <a:srgbClr val="B3B3B3"/>
      </a:hlink>
      <a:folHlink>
        <a:srgbClr val="404040"/>
      </a:folHlink>
    </a:clrScheme>
    <a:fontScheme name="2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
      <a:dk1>
        <a:srgbClr val="957F66"/>
      </a:dk1>
      <a:lt1>
        <a:srgbClr val="4D4D4D"/>
      </a:lt1>
      <a:dk2>
        <a:srgbClr val="C4271D"/>
      </a:dk2>
      <a:lt2>
        <a:srgbClr val="DDDDDD"/>
      </a:lt2>
      <a:accent1>
        <a:srgbClr val="000000"/>
      </a:accent1>
      <a:accent2>
        <a:srgbClr val="FFFFFF"/>
      </a:accent2>
      <a:accent3>
        <a:srgbClr val="DEACAB"/>
      </a:accent3>
      <a:accent4>
        <a:srgbClr val="404040"/>
      </a:accent4>
      <a:accent5>
        <a:srgbClr val="AAAAAA"/>
      </a:accent5>
      <a:accent6>
        <a:srgbClr val="E7E7E7"/>
      </a:accent6>
      <a:hlink>
        <a:srgbClr val="B3B3B3"/>
      </a:hlink>
      <a:folHlink>
        <a:srgbClr val="404040"/>
      </a:folHlink>
    </a:clrScheme>
    <a:fontScheme name="3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
  <a:themeElements>
    <a:clrScheme name="">
      <a:dk1>
        <a:srgbClr val="957F66"/>
      </a:dk1>
      <a:lt1>
        <a:srgbClr val="4D4D4D"/>
      </a:lt1>
      <a:dk2>
        <a:srgbClr val="C4271D"/>
      </a:dk2>
      <a:lt2>
        <a:srgbClr val="DDDDDD"/>
      </a:lt2>
      <a:accent1>
        <a:srgbClr val="000000"/>
      </a:accent1>
      <a:accent2>
        <a:srgbClr val="FFFFFF"/>
      </a:accent2>
      <a:accent3>
        <a:srgbClr val="DEACAB"/>
      </a:accent3>
      <a:accent4>
        <a:srgbClr val="404040"/>
      </a:accent4>
      <a:accent5>
        <a:srgbClr val="AAAAAA"/>
      </a:accent5>
      <a:accent6>
        <a:srgbClr val="E7E7E7"/>
      </a:accent6>
      <a:hlink>
        <a:srgbClr val="B3B3B3"/>
      </a:hlink>
      <a:folHlink>
        <a:srgbClr val="404040"/>
      </a:folHlink>
    </a:clrScheme>
    <a:fontScheme name="4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r="http://schemas.openxmlformats.org/officeDocument/2006/relationships" xmlns:a="http://schemas.openxmlformats.org/drawingml/2006/main" name="">
  <a:themeElements>
    <a:clrScheme name="">
      <a:dk1>
        <a:srgbClr val="957F66"/>
      </a:dk1>
      <a:lt1>
        <a:srgbClr val="4D4D4D"/>
      </a:lt1>
      <a:dk2>
        <a:srgbClr val="C4271D"/>
      </a:dk2>
      <a:lt2>
        <a:srgbClr val="DDDDDD"/>
      </a:lt2>
      <a:accent1>
        <a:srgbClr val="000000"/>
      </a:accent1>
      <a:accent2>
        <a:srgbClr val="FFFFFF"/>
      </a:accent2>
      <a:accent3>
        <a:srgbClr val="DEACAB"/>
      </a:accent3>
      <a:accent4>
        <a:srgbClr val="404040"/>
      </a:accent4>
      <a:accent5>
        <a:srgbClr val="AAAAAA"/>
      </a:accent5>
      <a:accent6>
        <a:srgbClr val="E7E7E7"/>
      </a:accent6>
      <a:hlink>
        <a:srgbClr val="B3B3B3"/>
      </a:hlink>
      <a:folHlink>
        <a:srgbClr val="404040"/>
      </a:folHlink>
    </a:clrScheme>
    <a:fontScheme name="5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7.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375</Paragraphs>
  <Slides>37</Slides>
  <Notes>0</Notes>
  <TotalTime>16</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37</vt:i4>
      </vt:variant>
    </vt:vector>
  </HeadingPairs>
  <TitlesOfParts>
    <vt:vector baseType="lpstr" size="47">
      <vt:lpstr>Arial</vt:lpstr>
      <vt:lpstr>微软雅黑</vt:lpstr>
      <vt:lpstr>仿宋_GB2312</vt:lpstr>
      <vt:lpstr>宋体</vt:lpstr>
      <vt:lpstr>Calibri</vt:lpstr>
      <vt:lpstr>Calibri Light</vt:lpstr>
      <vt:lpstr>方正字迹-吕建德字体</vt:lpstr>
      <vt:lpstr>方正隶变简体</vt:lpstr>
      <vt:lpstr>华康俪金黑W8(P)</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2013-01-25T01:44:32Z</dcterms:created>
  <cp:lastModifiedBy>Administrator</cp:lastModifiedBy>
  <dcterms:modified xsi:type="dcterms:W3CDTF">2021-08-22T05:39:38Z</dcterms:modified>
  <cp:revision>756</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2052-9.1.0.4994</vt:lpwstr>
  </property>
</Properties>
</file>