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61" r:id="rId6"/>
    <p:sldId id="268" r:id="rId7"/>
    <p:sldId id="309" r:id="rId8"/>
    <p:sldId id="310" r:id="rId9"/>
    <p:sldId id="311" r:id="rId10"/>
    <p:sldId id="262" r:id="rId11"/>
    <p:sldId id="269" r:id="rId12"/>
    <p:sldId id="312" r:id="rId13"/>
    <p:sldId id="313" r:id="rId14"/>
    <p:sldId id="315" r:id="rId15"/>
    <p:sldId id="314" r:id="rId16"/>
    <p:sldId id="316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263" r:id="rId26"/>
    <p:sldId id="307" r:id="rId27"/>
    <p:sldId id="326" r:id="rId28"/>
    <p:sldId id="327" r:id="rId29"/>
    <p:sldId id="328" r:id="rId30"/>
    <p:sldId id="329" r:id="rId31"/>
    <p:sldId id="330" r:id="rId32"/>
    <p:sldId id="264" r:id="rId33"/>
    <p:sldId id="308" r:id="rId34"/>
    <p:sldId id="331" r:id="rId35"/>
    <p:sldId id="332" r:id="rId36"/>
    <p:sldId id="333" r:id="rId37"/>
    <p:sldId id="260" r:id="rId38"/>
    <p:sldId id="275" r:id="rId39"/>
  </p:sldIdLst>
  <p:sldSz cx="12192000" cy="6858000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Relationship Id="rId43" Target="theme/theme1.xml" Type="http://schemas.openxmlformats.org/officeDocument/2006/relationships/theme"/><Relationship Id="rId44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02F6F6BD-8AF0-453A-8097-EF662F2EE5CB}" type="doc">
      <dgm:prSet loTypeId="urn:microsoft.com/office/officeart/2008/layout/AlternatingHexagons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5EE999D1-9ACA-4D17-8DB0-625E4262F6C8}" type="parTrans" cxnId="{7BAAF65A-D81A-4BF7-8346-A455B632F5DF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4C7E079B-19EA-4D84-8789-B6FB0313B72E}">
      <dgm:prSet/>
      <dgm:spPr/>
      <dgm:t>
        <a:bodyPr/>
        <a:lstStyle/>
        <a:p>
          <a:pPr rtl="0"/>
          <a:r>
            <a:rPr lang="zh-CN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缺乏计划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8D5DC626-383C-42E7-AD68-821F8AB90357}" type="parTrans" cxnId="{F6273AAC-2E9E-44A5-AD04-3010E3203841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D6B2FD66-7CC6-47C4-9E2A-CAA059054FB5}">
      <dgm:prSet/>
      <dgm:spPr/>
      <dgm:t>
        <a:bodyPr/>
        <a:lstStyle/>
        <a:p>
          <a:pPr rtl="0"/>
          <a:r>
            <a:rPr lang="zh-CN" altLang="en-US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没有完整的时间安排计划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A2E54547-4C73-4808-B312-E390A401D82E}" type="sibTrans" cxnId="{F6273AAC-2E9E-44A5-AD04-3010E3203841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3EAFCA71-49B2-4599-B5E5-FEB62F1EE454}" type="sibTrans" cxnId="{7BAAF65A-D81A-4BF7-8346-A455B632F5DF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8BAAC3EE-30F9-4764-826C-7822C2F7392C}" type="parTrans" cxnId="{6EA66502-BDB4-47D5-91BC-217841C22929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0BB33716-CB56-40D9-8072-38C9519C0D83}">
      <dgm:prSet/>
      <dgm:spPr/>
      <dgm:t>
        <a:bodyPr/>
        <a:lstStyle/>
        <a:p>
          <a:pPr rtl="0"/>
          <a:r>
            <a:rPr lang="zh-CN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组织不当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BF29F847-5F75-4D94-9371-29C3F2CAFD1E}" type="parTrans" cxnId="{2F264244-84B7-4A24-B107-19F1274D3059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996DDC25-429C-4852-8061-70774F5037DC}">
      <dgm:prSet/>
      <dgm:spPr/>
      <dgm:t>
        <a:bodyPr/>
        <a:lstStyle/>
        <a:p>
          <a:pPr rtl="0"/>
          <a:r>
            <a:rPr lang="zh-CN" altLang="en-US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做事没有轻重缓急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6309CDAC-26BB-4950-A5B9-9B6999CB258B}" type="sibTrans" cxnId="{2F264244-84B7-4A24-B107-19F1274D3059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4B933A15-D19D-4624-82D4-0835F8899C92}" type="sibTrans" cxnId="{6EA66502-BDB4-47D5-91BC-217841C22929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D0459D15-5D09-4717-9AF8-6DF8637B66BB}" type="parTrans" cxnId="{8F56397E-982E-4F39-9547-0FCFAC65EFF7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70B2CA51-04E7-499D-83DB-CBBBFB476B25}">
      <dgm:prSet/>
      <dgm:spPr/>
      <dgm:t>
        <a:bodyPr/>
        <a:lstStyle/>
        <a:p>
          <a:pPr rtl="0"/>
          <a:r>
            <a:rPr lang="zh-CN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控制不够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F3BE0D93-F403-406D-A370-05DF367C1B3B}" type="parTrans" cxnId="{78964943-7007-4E8A-9411-E5119F51A8A2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55C6A45C-491E-4DC9-9128-E545ADE38474}">
      <dgm:prSet/>
      <dgm:spPr/>
      <dgm:t>
        <a:bodyPr/>
        <a:lstStyle/>
        <a:p>
          <a:pPr rtl="0"/>
          <a:r>
            <a:rPr lang="zh-CN" altLang="en-US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没有及时回顾执行效果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94FCB80B-23FF-4944-8664-E30F4F3EE65E}" type="sibTrans" cxnId="{78964943-7007-4E8A-9411-E5119F51A8A2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A877B22F-2CBD-4F28-9B01-9347388D30F4}" type="sibTrans" cxnId="{8F56397E-982E-4F39-9547-0FCFAC65EFF7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1636BA58-C62B-4047-8227-8CC50AADA835}" type="parTrans" cxnId="{102E0DD6-CFF7-4F41-A0B8-FCB18A87831F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3311A25B-93AC-44D7-837E-14030984D64C}">
      <dgm:prSet/>
      <dgm:spPr/>
      <dgm:t>
        <a:bodyPr/>
        <a:lstStyle/>
        <a:p>
          <a:pPr rtl="0"/>
          <a:r>
            <a:rPr lang="zh-CN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缺乏整理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38BF3512-CA7B-402E-8246-9B622C2E74B3}" type="parTrans" cxnId="{93BF14D8-10F7-40D8-AC21-E36D41342EF5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6DC29D14-AC05-4550-9320-F2362EE90843}">
      <dgm:prSet/>
      <dgm:spPr/>
      <dgm:t>
        <a:bodyPr/>
        <a:lstStyle/>
        <a:p>
          <a:pPr rtl="0"/>
          <a:r>
            <a:rPr lang="zh-CN" altLang="en-US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没有一套完善的整理规则，导致低效率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169EA18E-D0D1-4FDE-993C-56E3D7757526}" type="sibTrans" cxnId="{93BF14D8-10F7-40D8-AC21-E36D41342EF5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D7AC82EF-6A5C-446C-96AB-562BDF947540}" type="sibTrans" cxnId="{102E0DD6-CFF7-4F41-A0B8-FCB18A87831F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525F446C-C09E-465E-B2E8-F2AC3723F344}" type="parTrans" cxnId="{21014937-7D52-4C91-B9B2-F5A35D6AF9CC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04DAC51A-E058-4D28-A32F-78298178497E}">
      <dgm:prSet/>
      <dgm:spPr/>
      <dgm:t>
        <a:bodyPr/>
        <a:lstStyle/>
        <a:p>
          <a:pPr rtl="0"/>
          <a:r>
            <a:rPr lang="zh-CN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拖延消极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E7464054-3515-494A-8BD2-75A1CD58E31A}" type="parTrans" cxnId="{B5DD642B-AC4D-4447-985D-A59EC189379E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55E337D7-1232-4DE7-9F41-213996E7C082}">
      <dgm:prSet/>
      <dgm:spPr/>
      <dgm:t>
        <a:bodyPr/>
        <a:lstStyle/>
        <a:p>
          <a:pPr rtl="0"/>
          <a:r>
            <a:rPr lang="zh-CN" altLang="en-US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没热情，消极对待计划</a:t>
          </a:r>
          <a:endParaRPr lang="zh-CN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7B4F5BD9-7DE7-4F4D-AFB0-9B69D12BA02C}" type="sibTrans" cxnId="{B5DD642B-AC4D-4447-985D-A59EC189379E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AD7C6D0C-B3AC-4B38-B391-95DA308C97AE}" type="sibTrans" cxnId="{21014937-7D52-4C91-B9B2-F5A35D6AF9CC}">
      <dgm:prSet/>
      <dgm:spPr/>
      <dgm:t>
        <a:bodyPr/>
        <a:lstStyle/>
        <a:p>
          <a:endParaRPr lang="zh-CN" altLang="en-US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gm:t>
    </dgm:pt>
    <dgm:pt modelId="{97D187AB-047F-47A6-A60C-9112A4473D0F}" type="pres">
      <dgm:prSet presAssocID="{02F6F6BD-8AF0-453A-8097-EF662F2EE5CB}" presName="Name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54302DC7-F695-4E83-801E-74F4F01F0108}" type="pres">
      <dgm:prSet presAssocID="{4C7E079B-19EA-4D84-8789-B6FB0313B72E}" presName="composite"/>
      <dgm:spPr/>
      <dgm:t>
        <a:bodyPr/>
        <a:lstStyle/>
        <a:p/>
      </dgm:t>
    </dgm:pt>
    <dgm:pt modelId="{19AF1CEC-0E95-400C-8416-4EEB279E19CD}" type="pres">
      <dgm:prSet presAssocID="{4C7E079B-19EA-4D84-8789-B6FB0313B72E}" presName="Parent1" presStyleLbl="node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44C6C3-8064-4A2F-BEE9-64496AA66CDF}" type="pres">
      <dgm:prSet presAssocID="{4C7E079B-19EA-4D84-8789-B6FB0313B72E}" presName="Childtext1" presStyleLbl="revTx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2C30D0-C2DA-4B3D-B4D6-80C0BECD1F24}" type="pres">
      <dgm:prSet presAssocID="{4C7E079B-19EA-4D84-8789-B6FB0313B72E}" presName="BalanceSpacing"/>
      <dgm:spPr/>
      <dgm:t>
        <a:bodyPr/>
        <a:lstStyle/>
        <a:p/>
      </dgm:t>
    </dgm:pt>
    <dgm:pt modelId="{129AB833-A9DD-4F33-97CD-71BF9D44E5D2}" type="pres">
      <dgm:prSet presAssocID="{4C7E079B-19EA-4D84-8789-B6FB0313B72E}" presName="BalanceSpacing1"/>
      <dgm:spPr/>
      <dgm:t>
        <a:bodyPr/>
        <a:lstStyle/>
        <a:p/>
      </dgm:t>
    </dgm:pt>
    <dgm:pt modelId="{14FF8109-B44C-4C56-9CD9-F77842359F72}" type="pres">
      <dgm:prSet presAssocID="{3EAFCA71-49B2-4599-B5E5-FEB62F1EE454}" presName="Accent1Text" presStyleLbl="node1" presStyleIdx="1" presStyleCnt="10"/>
      <dgm:spPr/>
      <dgm:t>
        <a:bodyPr/>
        <a:lstStyle/>
        <a:p>
          <a:endParaRPr lang="zh-CN" altLang="en-US"/>
        </a:p>
      </dgm:t>
    </dgm:pt>
    <dgm:pt modelId="{F1FF6216-B654-4BC0-B4B4-378F52C8F9E4}" type="pres">
      <dgm:prSet presAssocID="{3EAFCA71-49B2-4599-B5E5-FEB62F1EE454}" presName="spaceBetweenRectangles"/>
      <dgm:spPr/>
      <dgm:t>
        <a:bodyPr/>
        <a:lstStyle/>
        <a:p/>
      </dgm:t>
    </dgm:pt>
    <dgm:pt modelId="{E417B8C0-F898-4D76-AB61-58F8FF1A3123}" type="pres">
      <dgm:prSet presAssocID="{0BB33716-CB56-40D9-8072-38C9519C0D83}" presName="composite"/>
      <dgm:spPr/>
      <dgm:t>
        <a:bodyPr/>
        <a:lstStyle/>
        <a:p/>
      </dgm:t>
    </dgm:pt>
    <dgm:pt modelId="{982365F7-DF08-4CC4-A0AE-E4966BFB8A3D}" type="pres">
      <dgm:prSet presAssocID="{0BB33716-CB56-40D9-8072-38C9519C0D83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07C1FE-8714-4151-831E-A77DDC1ACA79}" type="pres">
      <dgm:prSet presAssocID="{0BB33716-CB56-40D9-8072-38C9519C0D8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48B298-5B15-4A5F-88CA-C10554482A46}" type="pres">
      <dgm:prSet presAssocID="{0BB33716-CB56-40D9-8072-38C9519C0D83}" presName="BalanceSpacing"/>
      <dgm:spPr/>
      <dgm:t>
        <a:bodyPr/>
        <a:lstStyle/>
        <a:p/>
      </dgm:t>
    </dgm:pt>
    <dgm:pt modelId="{CF45C211-D8A5-4AC9-836B-AA46714DABC1}" type="pres">
      <dgm:prSet presAssocID="{0BB33716-CB56-40D9-8072-38C9519C0D83}" presName="BalanceSpacing1"/>
      <dgm:spPr/>
      <dgm:t>
        <a:bodyPr/>
        <a:lstStyle/>
        <a:p/>
      </dgm:t>
    </dgm:pt>
    <dgm:pt modelId="{8369257E-75C3-4AD8-BFD5-6EE6CA4A3F91}" type="pres">
      <dgm:prSet presAssocID="{4B933A15-D19D-4624-82D4-0835F8899C92}" presName="Accent1Text" presStyleLbl="node1" presStyleIdx="3" presStyleCnt="10"/>
      <dgm:spPr/>
      <dgm:t>
        <a:bodyPr/>
        <a:lstStyle/>
        <a:p>
          <a:endParaRPr lang="zh-CN" altLang="en-US"/>
        </a:p>
      </dgm:t>
    </dgm:pt>
    <dgm:pt modelId="{D094F44E-6243-4B0F-B8D4-9EA01809CE0F}" type="pres">
      <dgm:prSet presAssocID="{4B933A15-D19D-4624-82D4-0835F8899C92}" presName="spaceBetweenRectangles"/>
      <dgm:spPr/>
      <dgm:t>
        <a:bodyPr/>
        <a:lstStyle/>
        <a:p/>
      </dgm:t>
    </dgm:pt>
    <dgm:pt modelId="{2CD723B0-487D-4097-8005-22200830744D}" type="pres">
      <dgm:prSet presAssocID="{70B2CA51-04E7-499D-83DB-CBBBFB476B25}" presName="composite"/>
      <dgm:spPr/>
      <dgm:t>
        <a:bodyPr/>
        <a:lstStyle/>
        <a:p/>
      </dgm:t>
    </dgm:pt>
    <dgm:pt modelId="{DE61BC14-2769-4182-951A-B546EB3569F5}" type="pres">
      <dgm:prSet presAssocID="{70B2CA51-04E7-499D-83DB-CBBBFB476B25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B80B55-9842-4DBE-BEA1-C5491277295F}" type="pres">
      <dgm:prSet presAssocID="{70B2CA51-04E7-499D-83DB-CBBBFB476B2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E221D7-5AA5-4D5B-B779-063C63F73811}" type="pres">
      <dgm:prSet presAssocID="{70B2CA51-04E7-499D-83DB-CBBBFB476B25}" presName="BalanceSpacing"/>
      <dgm:spPr/>
      <dgm:t>
        <a:bodyPr/>
        <a:lstStyle/>
        <a:p/>
      </dgm:t>
    </dgm:pt>
    <dgm:pt modelId="{0EB56567-2FBA-4E72-B5FE-E43BFD81D12B}" type="pres">
      <dgm:prSet presAssocID="{70B2CA51-04E7-499D-83DB-CBBBFB476B25}" presName="BalanceSpacing1"/>
      <dgm:spPr/>
      <dgm:t>
        <a:bodyPr/>
        <a:lstStyle/>
        <a:p/>
      </dgm:t>
    </dgm:pt>
    <dgm:pt modelId="{7D9EB0C0-8E44-4DE0-96C9-23B3F03BBB5E}" type="pres">
      <dgm:prSet presAssocID="{A877B22F-2CBD-4F28-9B01-9347388D30F4}" presName="Accent1Text" presStyleLbl="node1" presStyleIdx="5" presStyleCnt="10"/>
      <dgm:spPr/>
      <dgm:t>
        <a:bodyPr/>
        <a:lstStyle/>
        <a:p>
          <a:endParaRPr lang="zh-CN" altLang="en-US"/>
        </a:p>
      </dgm:t>
    </dgm:pt>
    <dgm:pt modelId="{8167B3EA-3EDB-4EAC-955C-57969D93DED2}" type="pres">
      <dgm:prSet presAssocID="{A877B22F-2CBD-4F28-9B01-9347388D30F4}" presName="spaceBetweenRectangles"/>
      <dgm:spPr/>
      <dgm:t>
        <a:bodyPr/>
        <a:lstStyle/>
        <a:p/>
      </dgm:t>
    </dgm:pt>
    <dgm:pt modelId="{BA1FE638-948F-48B1-BAFE-C402C5CF9C26}" type="pres">
      <dgm:prSet presAssocID="{3311A25B-93AC-44D7-837E-14030984D64C}" presName="composite"/>
      <dgm:spPr/>
      <dgm:t>
        <a:bodyPr/>
        <a:lstStyle/>
        <a:p/>
      </dgm:t>
    </dgm:pt>
    <dgm:pt modelId="{7D04C784-CA16-44D6-A559-7BE1AA3105A4}" type="pres">
      <dgm:prSet presAssocID="{3311A25B-93AC-44D7-837E-14030984D64C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F7C7C0-C20C-4CEE-80A9-07FD7EF18A06}" type="pres">
      <dgm:prSet presAssocID="{3311A25B-93AC-44D7-837E-14030984D64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5ADC4A-EA6A-44E4-B3D5-80C9CAB43D96}" type="pres">
      <dgm:prSet presAssocID="{3311A25B-93AC-44D7-837E-14030984D64C}" presName="BalanceSpacing"/>
      <dgm:spPr/>
      <dgm:t>
        <a:bodyPr/>
        <a:lstStyle/>
        <a:p/>
      </dgm:t>
    </dgm:pt>
    <dgm:pt modelId="{7F33AC30-25E0-4900-BD20-31B738736AC9}" type="pres">
      <dgm:prSet presAssocID="{3311A25B-93AC-44D7-837E-14030984D64C}" presName="BalanceSpacing1"/>
      <dgm:spPr/>
      <dgm:t>
        <a:bodyPr/>
        <a:lstStyle/>
        <a:p/>
      </dgm:t>
    </dgm:pt>
    <dgm:pt modelId="{F8186E7A-C7DE-4426-A207-DF971D6BC434}" type="pres">
      <dgm:prSet presAssocID="{D7AC82EF-6A5C-446C-96AB-562BDF947540}" presName="Accent1Text" presStyleLbl="node1" presStyleIdx="7" presStyleCnt="10"/>
      <dgm:spPr/>
      <dgm:t>
        <a:bodyPr/>
        <a:lstStyle/>
        <a:p>
          <a:endParaRPr lang="zh-CN" altLang="en-US"/>
        </a:p>
      </dgm:t>
    </dgm:pt>
    <dgm:pt modelId="{B724A7F4-F3AC-4C6A-AAD7-0000B27DFC7E}" type="pres">
      <dgm:prSet presAssocID="{D7AC82EF-6A5C-446C-96AB-562BDF947540}" presName="spaceBetweenRectangles"/>
      <dgm:spPr/>
      <dgm:t>
        <a:bodyPr/>
        <a:lstStyle/>
        <a:p/>
      </dgm:t>
    </dgm:pt>
    <dgm:pt modelId="{B11F4356-4586-4D7B-90C0-B6E175DB734F}" type="pres">
      <dgm:prSet presAssocID="{04DAC51A-E058-4D28-A32F-78298178497E}" presName="composite"/>
      <dgm:spPr/>
      <dgm:t>
        <a:bodyPr/>
        <a:lstStyle/>
        <a:p/>
      </dgm:t>
    </dgm:pt>
    <dgm:pt modelId="{CE571FA5-02A1-4485-8B22-CC9657AF57A0}" type="pres">
      <dgm:prSet presAssocID="{04DAC51A-E058-4D28-A32F-78298178497E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65A88D-8031-40F0-AC5E-95CECA515A90}" type="pres">
      <dgm:prSet presAssocID="{04DAC51A-E058-4D28-A32F-78298178497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85C773-2305-467A-8FD1-958E7818B241}" type="pres">
      <dgm:prSet presAssocID="{04DAC51A-E058-4D28-A32F-78298178497E}" presName="BalanceSpacing"/>
      <dgm:spPr/>
      <dgm:t>
        <a:bodyPr/>
        <a:lstStyle/>
        <a:p/>
      </dgm:t>
    </dgm:pt>
    <dgm:pt modelId="{2236B2EE-69AC-40A2-8923-3B9CF2A87F49}" type="pres">
      <dgm:prSet presAssocID="{04DAC51A-E058-4D28-A32F-78298178497E}" presName="BalanceSpacing1"/>
      <dgm:spPr/>
      <dgm:t>
        <a:bodyPr/>
        <a:lstStyle/>
        <a:p/>
      </dgm:t>
    </dgm:pt>
    <dgm:pt modelId="{357D443C-C4CA-44B7-A1D3-A67C4D1714D8}" type="pres">
      <dgm:prSet presAssocID="{AD7C6D0C-B3AC-4B38-B391-95DA308C97AE}" presName="Accent1Text" presStyleLbl="node1" presStyleIdx="9" presStyleCnt="10"/>
      <dgm:spPr/>
      <dgm:t>
        <a:bodyPr/>
        <a:lstStyle/>
        <a:p>
          <a:endParaRPr lang="zh-CN" altLang="en-US"/>
        </a:p>
      </dgm:t>
    </dgm:pt>
  </dgm:ptLst>
  <dgm:cxnLst>
    <dgm:cxn modelId="{7BAAF65A-D81A-4BF7-8346-A455B632F5DF}" srcId="{02F6F6BD-8AF0-453A-8097-EF662F2EE5CB}" destId="{4C7E079B-19EA-4D84-8789-B6FB0313B72E}" srcOrd="0" destOrd="0" parTransId="{5EE999D1-9ACA-4D17-8DB0-625E4262F6C8}" sibTransId="{3EAFCA71-49B2-4599-B5E5-FEB62F1EE454}"/>
    <dgm:cxn modelId="{F6273AAC-2E9E-44A5-AD04-3010E3203841}" srcId="{4C7E079B-19EA-4D84-8789-B6FB0313B72E}" destId="{D6B2FD66-7CC6-47C4-9E2A-CAA059054FB5}" srcOrd="0" destOrd="0" parTransId="{8D5DC626-383C-42E7-AD68-821F8AB90357}" sibTransId="{A2E54547-4C73-4808-B312-E390A401D82E}"/>
    <dgm:cxn modelId="{6EA66502-BDB4-47D5-91BC-217841C22929}" srcId="{02F6F6BD-8AF0-453A-8097-EF662F2EE5CB}" destId="{0BB33716-CB56-40D9-8072-38C9519C0D83}" srcOrd="1" destOrd="0" parTransId="{8BAAC3EE-30F9-4764-826C-7822C2F7392C}" sibTransId="{4B933A15-D19D-4624-82D4-0835F8899C92}"/>
    <dgm:cxn modelId="{2F264244-84B7-4A24-B107-19F1274D3059}" srcId="{0BB33716-CB56-40D9-8072-38C9519C0D83}" destId="{996DDC25-429C-4852-8061-70774F5037DC}" srcOrd="0" destOrd="0" parTransId="{BF29F847-5F75-4D94-9371-29C3F2CAFD1E}" sibTransId="{6309CDAC-26BB-4950-A5B9-9B6999CB258B}"/>
    <dgm:cxn modelId="{8F56397E-982E-4F39-9547-0FCFAC65EFF7}" srcId="{02F6F6BD-8AF0-453A-8097-EF662F2EE5CB}" destId="{70B2CA51-04E7-499D-83DB-CBBBFB476B25}" srcOrd="2" destOrd="0" parTransId="{D0459D15-5D09-4717-9AF8-6DF8637B66BB}" sibTransId="{A877B22F-2CBD-4F28-9B01-9347388D30F4}"/>
    <dgm:cxn modelId="{78964943-7007-4E8A-9411-E5119F51A8A2}" srcId="{70B2CA51-04E7-499D-83DB-CBBBFB476B25}" destId="{55C6A45C-491E-4DC9-9128-E545ADE38474}" srcOrd="0" destOrd="0" parTransId="{F3BE0D93-F403-406D-A370-05DF367C1B3B}" sibTransId="{94FCB80B-23FF-4944-8664-E30F4F3EE65E}"/>
    <dgm:cxn modelId="{102E0DD6-CFF7-4F41-A0B8-FCB18A87831F}" srcId="{02F6F6BD-8AF0-453A-8097-EF662F2EE5CB}" destId="{3311A25B-93AC-44D7-837E-14030984D64C}" srcOrd="3" destOrd="0" parTransId="{1636BA58-C62B-4047-8227-8CC50AADA835}" sibTransId="{D7AC82EF-6A5C-446C-96AB-562BDF947540}"/>
    <dgm:cxn modelId="{93BF14D8-10F7-40D8-AC21-E36D41342EF5}" srcId="{3311A25B-93AC-44D7-837E-14030984D64C}" destId="{6DC29D14-AC05-4550-9320-F2362EE90843}" srcOrd="0" destOrd="0" parTransId="{38BF3512-CA7B-402E-8246-9B622C2E74B3}" sibTransId="{169EA18E-D0D1-4FDE-993C-56E3D7757526}"/>
    <dgm:cxn modelId="{21014937-7D52-4C91-B9B2-F5A35D6AF9CC}" srcId="{02F6F6BD-8AF0-453A-8097-EF662F2EE5CB}" destId="{04DAC51A-E058-4D28-A32F-78298178497E}" srcOrd="4" destOrd="0" parTransId="{525F446C-C09E-465E-B2E8-F2AC3723F344}" sibTransId="{AD7C6D0C-B3AC-4B38-B391-95DA308C97AE}"/>
    <dgm:cxn modelId="{B5DD642B-AC4D-4447-985D-A59EC189379E}" srcId="{04DAC51A-E058-4D28-A32F-78298178497E}" destId="{55E337D7-1232-4DE7-9F41-213996E7C082}" srcOrd="0" destOrd="0" parTransId="{E7464054-3515-494A-8BD2-75A1CD58E31A}" sibTransId="{7B4F5BD9-7DE7-4F4D-AFB0-9B69D12BA02C}"/>
    <dgm:cxn modelId="{2FADD856-8A38-4DC3-B77D-93FC7524F1EB}" type="presOf" srcId="{02F6F6BD-8AF0-453A-8097-EF662F2EE5CB}" destId="{97D187AB-047F-47A6-A60C-9112A4473D0F}" srcOrd="0" destOrd="0" presId="urn:microsoft.com/office/officeart/2008/layout/AlternatingHexagons"/>
    <dgm:cxn modelId="{0712C8A8-8599-456D-AFED-E04F39D20969}" type="presParOf" srcId="{97D187AB-047F-47A6-A60C-9112A4473D0F}" destId="{54302DC7-F695-4E83-801E-74F4F01F0108}" srcOrd="0" destOrd="0" presId="urn:microsoft.com/office/officeart/2008/layout/AlternatingHexagons"/>
    <dgm:cxn modelId="{C5635621-299F-4CA5-A4A4-5BE6ED38071C}" type="presParOf" srcId="{54302DC7-F695-4E83-801E-74F4F01F0108}" destId="{19AF1CEC-0E95-400C-8416-4EEB279E19CD}" srcOrd="0" destOrd="0" presId="urn:microsoft.com/office/officeart/2008/layout/AlternatingHexagons"/>
    <dgm:cxn modelId="{319FC054-EDA1-4695-8913-2BBBDE175FDB}" type="presOf" srcId="{4C7E079B-19EA-4D84-8789-B6FB0313B72E}" destId="{19AF1CEC-0E95-400C-8416-4EEB279E19CD}" srcOrd="0" destOrd="0" presId="urn:microsoft.com/office/officeart/2008/layout/AlternatingHexagons"/>
    <dgm:cxn modelId="{7ECCE296-71D7-4929-9717-661744CBF3ED}" type="presParOf" srcId="{54302DC7-F695-4E83-801E-74F4F01F0108}" destId="{8444C6C3-8064-4A2F-BEE9-64496AA66CDF}" srcOrd="1" destOrd="0" presId="urn:microsoft.com/office/officeart/2008/layout/AlternatingHexagons"/>
    <dgm:cxn modelId="{9607042A-FD18-47D7-A994-39CDA1D746D7}" type="presOf" srcId="{D6B2FD66-7CC6-47C4-9E2A-CAA059054FB5}" destId="{8444C6C3-8064-4A2F-BEE9-64496AA66CDF}" srcOrd="0" destOrd="0" presId="urn:microsoft.com/office/officeart/2008/layout/AlternatingHexagons"/>
    <dgm:cxn modelId="{61296E9C-D0F0-4E00-AAAE-B8B2434161E0}" type="presParOf" srcId="{54302DC7-F695-4E83-801E-74F4F01F0108}" destId="{532C30D0-C2DA-4B3D-B4D6-80C0BECD1F24}" srcOrd="2" destOrd="0" presId="urn:microsoft.com/office/officeart/2008/layout/AlternatingHexagons"/>
    <dgm:cxn modelId="{9550DE6C-ACD4-44DE-9818-12EBDF3B78FF}" type="presParOf" srcId="{54302DC7-F695-4E83-801E-74F4F01F0108}" destId="{129AB833-A9DD-4F33-97CD-71BF9D44E5D2}" srcOrd="3" destOrd="0" presId="urn:microsoft.com/office/officeart/2008/layout/AlternatingHexagons"/>
    <dgm:cxn modelId="{042C7885-8EC9-4645-BE39-6ACDC1572282}" type="presParOf" srcId="{54302DC7-F695-4E83-801E-74F4F01F0108}" destId="{14FF8109-B44C-4C56-9CD9-F77842359F72}" srcOrd="4" destOrd="0" presId="urn:microsoft.com/office/officeart/2008/layout/AlternatingHexagons"/>
    <dgm:cxn modelId="{504C69BB-6CD9-492A-83F6-FF3A021F3B17}" type="presOf" srcId="{3EAFCA71-49B2-4599-B5E5-FEB62F1EE454}" destId="{14FF8109-B44C-4C56-9CD9-F77842359F72}" srcOrd="0" destOrd="0" presId="urn:microsoft.com/office/officeart/2008/layout/AlternatingHexagons"/>
    <dgm:cxn modelId="{9E89FB15-856D-4749-A32A-AF234D679F8A}" type="presParOf" srcId="{97D187AB-047F-47A6-A60C-9112A4473D0F}" destId="{F1FF6216-B654-4BC0-B4B4-378F52C8F9E4}" srcOrd="1" destOrd="0" presId="urn:microsoft.com/office/officeart/2008/layout/AlternatingHexagons"/>
    <dgm:cxn modelId="{3934D8B4-C0E4-49C0-B552-AEBE38AFDF32}" type="presParOf" srcId="{97D187AB-047F-47A6-A60C-9112A4473D0F}" destId="{E417B8C0-F898-4D76-AB61-58F8FF1A3123}" srcOrd="2" destOrd="0" presId="urn:microsoft.com/office/officeart/2008/layout/AlternatingHexagons"/>
    <dgm:cxn modelId="{6C991452-0493-4082-9E68-DDEAA1142B18}" type="presParOf" srcId="{E417B8C0-F898-4D76-AB61-58F8FF1A3123}" destId="{982365F7-DF08-4CC4-A0AE-E4966BFB8A3D}" srcOrd="0" destOrd="0" presId="urn:microsoft.com/office/officeart/2008/layout/AlternatingHexagons"/>
    <dgm:cxn modelId="{DF715E3F-CE7D-4066-9BE2-B9CF7A1AA030}" type="presOf" srcId="{0BB33716-CB56-40D9-8072-38C9519C0D83}" destId="{982365F7-DF08-4CC4-A0AE-E4966BFB8A3D}" srcOrd="0" destOrd="0" presId="urn:microsoft.com/office/officeart/2008/layout/AlternatingHexagons"/>
    <dgm:cxn modelId="{415BC9DB-9C0B-490B-8FD2-0B75A58BAE7B}" type="presParOf" srcId="{E417B8C0-F898-4D76-AB61-58F8FF1A3123}" destId="{0B07C1FE-8714-4151-831E-A77DDC1ACA79}" srcOrd="1" destOrd="0" presId="urn:microsoft.com/office/officeart/2008/layout/AlternatingHexagons"/>
    <dgm:cxn modelId="{4990829D-9451-4BF0-AB39-5531B494FAB6}" type="presOf" srcId="{996DDC25-429C-4852-8061-70774F5037DC}" destId="{0B07C1FE-8714-4151-831E-A77DDC1ACA79}" srcOrd="0" destOrd="0" presId="urn:microsoft.com/office/officeart/2008/layout/AlternatingHexagons"/>
    <dgm:cxn modelId="{0252F274-784C-4859-AE0B-93D4B1FD2913}" type="presParOf" srcId="{E417B8C0-F898-4D76-AB61-58F8FF1A3123}" destId="{CD48B298-5B15-4A5F-88CA-C10554482A46}" srcOrd="2" destOrd="0" presId="urn:microsoft.com/office/officeart/2008/layout/AlternatingHexagons"/>
    <dgm:cxn modelId="{F402C81A-1DF0-47E5-9787-AE66CF8E46CB}" type="presParOf" srcId="{E417B8C0-F898-4D76-AB61-58F8FF1A3123}" destId="{CF45C211-D8A5-4AC9-836B-AA46714DABC1}" srcOrd="3" destOrd="0" presId="urn:microsoft.com/office/officeart/2008/layout/AlternatingHexagons"/>
    <dgm:cxn modelId="{010772BB-8DF7-4A4F-B360-0A69CB4DF74D}" type="presParOf" srcId="{E417B8C0-F898-4D76-AB61-58F8FF1A3123}" destId="{8369257E-75C3-4AD8-BFD5-6EE6CA4A3F91}" srcOrd="4" destOrd="0" presId="urn:microsoft.com/office/officeart/2008/layout/AlternatingHexagons"/>
    <dgm:cxn modelId="{78FEFA4D-BE0D-4001-B7C5-4291B6320E9D}" type="presOf" srcId="{4B933A15-D19D-4624-82D4-0835F8899C92}" destId="{8369257E-75C3-4AD8-BFD5-6EE6CA4A3F91}" srcOrd="0" destOrd="0" presId="urn:microsoft.com/office/officeart/2008/layout/AlternatingHexagons"/>
    <dgm:cxn modelId="{B0900865-E53A-4F0E-B322-4AFF7DF63EB6}" type="presParOf" srcId="{97D187AB-047F-47A6-A60C-9112A4473D0F}" destId="{D094F44E-6243-4B0F-B8D4-9EA01809CE0F}" srcOrd="3" destOrd="0" presId="urn:microsoft.com/office/officeart/2008/layout/AlternatingHexagons"/>
    <dgm:cxn modelId="{96D417B1-D4E1-42C3-A794-781643F4954D}" type="presParOf" srcId="{97D187AB-047F-47A6-A60C-9112A4473D0F}" destId="{2CD723B0-487D-4097-8005-22200830744D}" srcOrd="4" destOrd="0" presId="urn:microsoft.com/office/officeart/2008/layout/AlternatingHexagons"/>
    <dgm:cxn modelId="{22E62ACB-F3BC-48B5-BBEA-FB0944AE2589}" type="presParOf" srcId="{2CD723B0-487D-4097-8005-22200830744D}" destId="{DE61BC14-2769-4182-951A-B546EB3569F5}" srcOrd="0" destOrd="0" presId="urn:microsoft.com/office/officeart/2008/layout/AlternatingHexagons"/>
    <dgm:cxn modelId="{DEC400C2-F12C-405D-AEA0-7FD78F9AE914}" type="presOf" srcId="{70B2CA51-04E7-499D-83DB-CBBBFB476B25}" destId="{DE61BC14-2769-4182-951A-B546EB3569F5}" srcOrd="0" destOrd="0" presId="urn:microsoft.com/office/officeart/2008/layout/AlternatingHexagons"/>
    <dgm:cxn modelId="{723AEF1D-188C-4380-8B40-881D83D07DEE}" type="presParOf" srcId="{2CD723B0-487D-4097-8005-22200830744D}" destId="{8FB80B55-9842-4DBE-BEA1-C5491277295F}" srcOrd="1" destOrd="0" presId="urn:microsoft.com/office/officeart/2008/layout/AlternatingHexagons"/>
    <dgm:cxn modelId="{1E54CD36-77A4-4C3D-8F95-CBB7858027C5}" type="presOf" srcId="{55C6A45C-491E-4DC9-9128-E545ADE38474}" destId="{8FB80B55-9842-4DBE-BEA1-C5491277295F}" srcOrd="0" destOrd="0" presId="urn:microsoft.com/office/officeart/2008/layout/AlternatingHexagons"/>
    <dgm:cxn modelId="{784BB4EE-655D-4569-B287-512D58FF086C}" type="presParOf" srcId="{2CD723B0-487D-4097-8005-22200830744D}" destId="{1EE221D7-5AA5-4D5B-B779-063C63F73811}" srcOrd="2" destOrd="0" presId="urn:microsoft.com/office/officeart/2008/layout/AlternatingHexagons"/>
    <dgm:cxn modelId="{736853B6-9F41-4FA8-8DF7-EDBBA55AAA05}" type="presParOf" srcId="{2CD723B0-487D-4097-8005-22200830744D}" destId="{0EB56567-2FBA-4E72-B5FE-E43BFD81D12B}" srcOrd="3" destOrd="0" presId="urn:microsoft.com/office/officeart/2008/layout/AlternatingHexagons"/>
    <dgm:cxn modelId="{D55A3C03-4D67-4EC6-83CA-FC873556CB74}" type="presParOf" srcId="{2CD723B0-487D-4097-8005-22200830744D}" destId="{7D9EB0C0-8E44-4DE0-96C9-23B3F03BBB5E}" srcOrd="4" destOrd="0" presId="urn:microsoft.com/office/officeart/2008/layout/AlternatingHexagons"/>
    <dgm:cxn modelId="{14277EE6-539A-403B-9737-E0394848EF7B}" type="presOf" srcId="{A877B22F-2CBD-4F28-9B01-9347388D30F4}" destId="{7D9EB0C0-8E44-4DE0-96C9-23B3F03BBB5E}" srcOrd="0" destOrd="0" presId="urn:microsoft.com/office/officeart/2008/layout/AlternatingHexagons"/>
    <dgm:cxn modelId="{001225F2-B07D-4C7B-85FF-CF6F954F52BB}" type="presParOf" srcId="{97D187AB-047F-47A6-A60C-9112A4473D0F}" destId="{8167B3EA-3EDB-4EAC-955C-57969D93DED2}" srcOrd="5" destOrd="0" presId="urn:microsoft.com/office/officeart/2008/layout/AlternatingHexagons"/>
    <dgm:cxn modelId="{6D05A489-AAA8-4DA3-AEA0-09DD3B3133AF}" type="presParOf" srcId="{97D187AB-047F-47A6-A60C-9112A4473D0F}" destId="{BA1FE638-948F-48B1-BAFE-C402C5CF9C26}" srcOrd="6" destOrd="0" presId="urn:microsoft.com/office/officeart/2008/layout/AlternatingHexagons"/>
    <dgm:cxn modelId="{A7511ED9-16EC-4B8C-87D0-F8D40861BD00}" type="presParOf" srcId="{BA1FE638-948F-48B1-BAFE-C402C5CF9C26}" destId="{7D04C784-CA16-44D6-A559-7BE1AA3105A4}" srcOrd="0" destOrd="0" presId="urn:microsoft.com/office/officeart/2008/layout/AlternatingHexagons"/>
    <dgm:cxn modelId="{B365870A-860F-408A-B156-1E657F9171B8}" type="presOf" srcId="{3311A25B-93AC-44D7-837E-14030984D64C}" destId="{7D04C784-CA16-44D6-A559-7BE1AA3105A4}" srcOrd="0" destOrd="0" presId="urn:microsoft.com/office/officeart/2008/layout/AlternatingHexagons"/>
    <dgm:cxn modelId="{5C0C3708-4F36-42D3-B11E-A10830A9E0F8}" type="presParOf" srcId="{BA1FE638-948F-48B1-BAFE-C402C5CF9C26}" destId="{AFF7C7C0-C20C-4CEE-80A9-07FD7EF18A06}" srcOrd="1" destOrd="0" presId="urn:microsoft.com/office/officeart/2008/layout/AlternatingHexagons"/>
    <dgm:cxn modelId="{3567C3E1-C9C5-496B-8D9C-827C66212A57}" type="presOf" srcId="{6DC29D14-AC05-4550-9320-F2362EE90843}" destId="{AFF7C7C0-C20C-4CEE-80A9-07FD7EF18A06}" srcOrd="0" destOrd="0" presId="urn:microsoft.com/office/officeart/2008/layout/AlternatingHexagons"/>
    <dgm:cxn modelId="{D7AB03A9-E95A-4224-B3F0-39EA06D54B5F}" type="presParOf" srcId="{BA1FE638-948F-48B1-BAFE-C402C5CF9C26}" destId="{1A5ADC4A-EA6A-44E4-B3D5-80C9CAB43D96}" srcOrd="2" destOrd="0" presId="urn:microsoft.com/office/officeart/2008/layout/AlternatingHexagons"/>
    <dgm:cxn modelId="{D0485417-A4A0-45C6-AC30-2E7292900CC0}" type="presParOf" srcId="{BA1FE638-948F-48B1-BAFE-C402C5CF9C26}" destId="{7F33AC30-25E0-4900-BD20-31B738736AC9}" srcOrd="3" destOrd="0" presId="urn:microsoft.com/office/officeart/2008/layout/AlternatingHexagons"/>
    <dgm:cxn modelId="{80878545-00D6-4FA2-B19C-3E3706990AB0}" type="presParOf" srcId="{BA1FE638-948F-48B1-BAFE-C402C5CF9C26}" destId="{F8186E7A-C7DE-4426-A207-DF971D6BC434}" srcOrd="4" destOrd="0" presId="urn:microsoft.com/office/officeart/2008/layout/AlternatingHexagons"/>
    <dgm:cxn modelId="{2EAFABE5-C179-45FA-948F-E91435D21BFD}" type="presOf" srcId="{D7AC82EF-6A5C-446C-96AB-562BDF947540}" destId="{F8186E7A-C7DE-4426-A207-DF971D6BC434}" srcOrd="0" destOrd="0" presId="urn:microsoft.com/office/officeart/2008/layout/AlternatingHexagons"/>
    <dgm:cxn modelId="{41CBA205-BABC-4650-8734-35AC546AAA37}" type="presParOf" srcId="{97D187AB-047F-47A6-A60C-9112A4473D0F}" destId="{B724A7F4-F3AC-4C6A-AAD7-0000B27DFC7E}" srcOrd="7" destOrd="0" presId="urn:microsoft.com/office/officeart/2008/layout/AlternatingHexagons"/>
    <dgm:cxn modelId="{26BEFF19-E451-4315-BD9D-A3A08CCCF1E4}" type="presParOf" srcId="{97D187AB-047F-47A6-A60C-9112A4473D0F}" destId="{B11F4356-4586-4D7B-90C0-B6E175DB734F}" srcOrd="8" destOrd="0" presId="urn:microsoft.com/office/officeart/2008/layout/AlternatingHexagons"/>
    <dgm:cxn modelId="{F59CF52A-562E-4495-9EB6-80C45698389E}" type="presParOf" srcId="{B11F4356-4586-4D7B-90C0-B6E175DB734F}" destId="{CE571FA5-02A1-4485-8B22-CC9657AF57A0}" srcOrd="0" destOrd="0" presId="urn:microsoft.com/office/officeart/2008/layout/AlternatingHexagons"/>
    <dgm:cxn modelId="{338568D9-0F5F-4047-B387-5BE273FE4256}" type="presOf" srcId="{04DAC51A-E058-4D28-A32F-78298178497E}" destId="{CE571FA5-02A1-4485-8B22-CC9657AF57A0}" srcOrd="0" destOrd="0" presId="urn:microsoft.com/office/officeart/2008/layout/AlternatingHexagons"/>
    <dgm:cxn modelId="{DE7A27B2-B175-4356-9903-2D451AC23FE1}" type="presParOf" srcId="{B11F4356-4586-4D7B-90C0-B6E175DB734F}" destId="{AF65A88D-8031-40F0-AC5E-95CECA515A90}" srcOrd="1" destOrd="0" presId="urn:microsoft.com/office/officeart/2008/layout/AlternatingHexagons"/>
    <dgm:cxn modelId="{D226E4D4-2470-4ED3-82FD-F3567566F1A3}" type="presOf" srcId="{55E337D7-1232-4DE7-9F41-213996E7C082}" destId="{AF65A88D-8031-40F0-AC5E-95CECA515A90}" srcOrd="0" destOrd="0" presId="urn:microsoft.com/office/officeart/2008/layout/AlternatingHexagons"/>
    <dgm:cxn modelId="{BFD7FAED-AE30-489B-9AF8-C1B399904726}" type="presParOf" srcId="{B11F4356-4586-4D7B-90C0-B6E175DB734F}" destId="{A985C773-2305-467A-8FD1-958E7818B241}" srcOrd="2" destOrd="0" presId="urn:microsoft.com/office/officeart/2008/layout/AlternatingHexagons"/>
    <dgm:cxn modelId="{526804F7-8263-41F4-9719-7DD31775CD92}" type="presParOf" srcId="{B11F4356-4586-4D7B-90C0-B6E175DB734F}" destId="{2236B2EE-69AC-40A2-8923-3B9CF2A87F49}" srcOrd="3" destOrd="0" presId="urn:microsoft.com/office/officeart/2008/layout/AlternatingHexagons"/>
    <dgm:cxn modelId="{FAB54848-3350-44FB-864F-33E9C47526A0}" type="presParOf" srcId="{B11F4356-4586-4D7B-90C0-B6E175DB734F}" destId="{357D443C-C4CA-44B7-A1D3-A67C4D1714D8}" srcOrd="4" destOrd="0" presId="urn:microsoft.com/office/officeart/2008/layout/AlternatingHexagons"/>
    <dgm:cxn modelId="{91123377-FB8B-4965-9876-1232D4CDC665}" type="presOf" srcId="{AD7C6D0C-B3AC-4B38-B391-95DA308C97AE}" destId="{357D443C-C4CA-44B7-A1D3-A67C4D1714D8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199DB252-B7BD-42B5-B3DB-4F175C6776A9}" type="doc">
      <dgm:prSet loTypeId="urn:microsoft.com/office/officeart/2005/8/layout/hProcess9#1" loCatId="process" qsTypeId="urn:microsoft.com/office/officeart/2005/8/quickstyle/simple1#2" qsCatId="simple" csTypeId="urn:microsoft.com/office/officeart/2005/8/colors/colorful3#1" csCatId="colorful" phldr="1"/>
      <dgm:spPr/>
      <dgm:t>
        <a:bodyPr/>
        <a:lstStyle/>
        <a:p/>
      </dgm:t>
    </dgm:pt>
    <dgm:pt modelId="{33D265D9-C439-4B29-9B1D-781B0AF901AD}" type="parTrans" cxnId="{A83C6ACD-F61F-444B-BA84-7EB1C5DC708C}">
      <dgm:prSet/>
      <dgm:spPr/>
      <dgm:t>
        <a:bodyPr/>
        <a:lstStyle/>
        <a:p>
          <a:endParaRPr lang="zh-CN" altLang="en-US"/>
        </a:p>
      </dgm:t>
    </dgm:pt>
    <dgm:pt modelId="{86825EE8-903F-4C3C-B3FD-5D104B1E0DFC}">
      <dgm:prSet phldrT="[文本]" custT="1"/>
      <dgm:spPr/>
      <dgm:t>
        <a:bodyPr/>
        <a:lstStyle/>
        <a:p>
          <a:r>
            <a:rPr lang="zh-CN" altLang="en-US" sz="1800" smtClean="0"/>
            <a:t>列出任务</a:t>
          </a:r>
          <a:endParaRPr lang="zh-CN" altLang="en-US" sz="1800"/>
        </a:p>
      </dgm:t>
    </dgm:pt>
    <dgm:pt modelId="{ECBE7AF8-DFB2-4A80-8C48-CFCA71B3576F}" type="sibTrans" cxnId="{A83C6ACD-F61F-444B-BA84-7EB1C5DC708C}">
      <dgm:prSet/>
      <dgm:spPr/>
      <dgm:t>
        <a:bodyPr/>
        <a:lstStyle/>
        <a:p>
          <a:endParaRPr lang="zh-CN" altLang="en-US"/>
        </a:p>
      </dgm:t>
    </dgm:pt>
    <dgm:pt modelId="{DDEAA784-5D0D-4CD2-90D8-542806CF1048}" type="parTrans" cxnId="{34789BF3-4A6A-405D-9808-AAA496AFE9BD}">
      <dgm:prSet/>
      <dgm:spPr/>
      <dgm:t>
        <a:bodyPr/>
        <a:lstStyle/>
        <a:p>
          <a:endParaRPr lang="zh-CN" altLang="en-US"/>
        </a:p>
      </dgm:t>
    </dgm:pt>
    <dgm:pt modelId="{A00EAAAC-CCB3-4BFC-B079-C39F5D6452A4}">
      <dgm:prSet phldrT="[文本]" custT="1"/>
      <dgm:spPr/>
      <dgm:t>
        <a:bodyPr/>
        <a:lstStyle/>
        <a:p>
          <a:r>
            <a:rPr lang="zh-CN" altLang="en-US" sz="1800" smtClean="0"/>
            <a:t>检查进度</a:t>
          </a:r>
          <a:endParaRPr lang="zh-CN" altLang="en-US" sz="1800"/>
        </a:p>
      </dgm:t>
    </dgm:pt>
    <dgm:pt modelId="{EDF0FC15-2F74-4BCF-AB68-6B8856AAD3FD}" type="sibTrans" cxnId="{34789BF3-4A6A-405D-9808-AAA496AFE9BD}">
      <dgm:prSet/>
      <dgm:spPr/>
      <dgm:t>
        <a:bodyPr/>
        <a:lstStyle/>
        <a:p>
          <a:endParaRPr lang="zh-CN" altLang="en-US"/>
        </a:p>
      </dgm:t>
    </dgm:pt>
    <dgm:pt modelId="{A42AD5F7-E518-4F15-8CC3-A31ED505886F}" type="parTrans" cxnId="{CD429FA8-78C0-4C79-B153-66B5FF26EA35}">
      <dgm:prSet/>
      <dgm:spPr/>
      <dgm:t>
        <a:bodyPr/>
        <a:lstStyle/>
        <a:p>
          <a:endParaRPr lang="zh-CN" altLang="en-US"/>
        </a:p>
      </dgm:t>
    </dgm:pt>
    <dgm:pt modelId="{1038832C-4DD7-4DED-A718-9D4008DB0E41}">
      <dgm:prSet phldrT="[文本]" custT="1"/>
      <dgm:spPr/>
      <dgm:t>
        <a:bodyPr/>
        <a:lstStyle/>
        <a:p>
          <a:r>
            <a:rPr lang="zh-CN" altLang="en-US" sz="1800" smtClean="0"/>
            <a:t>不断更新</a:t>
          </a:r>
          <a:endParaRPr lang="zh-CN" altLang="en-US" sz="1800"/>
        </a:p>
      </dgm:t>
    </dgm:pt>
    <dgm:pt modelId="{504A6A09-704B-4EA2-A91B-BFA8CD056EA6}" type="sibTrans" cxnId="{CD429FA8-78C0-4C79-B153-66B5FF26EA35}">
      <dgm:prSet/>
      <dgm:spPr/>
      <dgm:t>
        <a:bodyPr/>
        <a:lstStyle/>
        <a:p>
          <a:endParaRPr lang="zh-CN" altLang="en-US"/>
        </a:p>
      </dgm:t>
    </dgm:pt>
    <dgm:pt modelId="{EA96C042-E95F-41AD-9149-7AB47030271C}" type="pres">
      <dgm:prSet presAssocID="{199DB252-B7BD-42B5-B3DB-4F175C6776A9}" presName="CompostProcess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1340D70C-3E3E-4514-9C62-46A11082EBC0}" type="pres">
      <dgm:prSet presAssocID="{199DB252-B7BD-42B5-B3DB-4F175C6776A9}" presName="arrow" presStyleLbl="bgShp" presStyleCnt="1" custLinFactNeighborY="-3516"/>
      <dgm:spPr/>
      <dgm:t>
        <a:bodyPr/>
        <a:lstStyle/>
        <a:p/>
      </dgm:t>
    </dgm:pt>
    <dgm:pt modelId="{13763F63-CF5A-485E-BCEC-3C2465727B11}" type="pres">
      <dgm:prSet presAssocID="{199DB252-B7BD-42B5-B3DB-4F175C6776A9}" presName="linearProcess"/>
      <dgm:spPr/>
      <dgm:t>
        <a:bodyPr/>
        <a:lstStyle/>
        <a:p/>
      </dgm:t>
    </dgm:pt>
    <dgm:pt modelId="{0AFEAE07-46A7-48B5-9394-143643E6528D}" type="pres">
      <dgm:prSet presAssocID="{86825EE8-903F-4C3C-B3FD-5D104B1E0DFC}" presName="text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8F87FD-7D69-4F42-B6F6-A2FD3443C805}" type="pres">
      <dgm:prSet presAssocID="{ECBE7AF8-DFB2-4A80-8C48-CFCA71B3576F}" presName="sibTrans"/>
      <dgm:spPr/>
      <dgm:t>
        <a:bodyPr/>
        <a:lstStyle/>
        <a:p/>
      </dgm:t>
    </dgm:pt>
    <dgm:pt modelId="{24E2DFD2-FB74-4272-9875-D95F140D0D22}" type="pres">
      <dgm:prSet presAssocID="{A00EAAAC-CCB3-4BFC-B079-C39F5D6452A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6D6E8D-058C-4869-A348-3001515EFEED}" type="pres">
      <dgm:prSet presAssocID="{EDF0FC15-2F74-4BCF-AB68-6B8856AAD3FD}" presName="sibTrans"/>
      <dgm:spPr/>
      <dgm:t>
        <a:bodyPr/>
        <a:lstStyle/>
        <a:p/>
      </dgm:t>
    </dgm:pt>
    <dgm:pt modelId="{E9307AA5-0722-4749-9767-9995030034A8}" type="pres">
      <dgm:prSet presAssocID="{1038832C-4DD7-4DED-A718-9D4008DB0E4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3C6ACD-F61F-444B-BA84-7EB1C5DC708C}" srcId="{199DB252-B7BD-42B5-B3DB-4F175C6776A9}" destId="{86825EE8-903F-4C3C-B3FD-5D104B1E0DFC}" srcOrd="0" destOrd="0" parTransId="{33D265D9-C439-4B29-9B1D-781B0AF901AD}" sibTransId="{ECBE7AF8-DFB2-4A80-8C48-CFCA71B3576F}"/>
    <dgm:cxn modelId="{34789BF3-4A6A-405D-9808-AAA496AFE9BD}" srcId="{199DB252-B7BD-42B5-B3DB-4F175C6776A9}" destId="{A00EAAAC-CCB3-4BFC-B079-C39F5D6452A4}" srcOrd="1" destOrd="0" parTransId="{DDEAA784-5D0D-4CD2-90D8-542806CF1048}" sibTransId="{EDF0FC15-2F74-4BCF-AB68-6B8856AAD3FD}"/>
    <dgm:cxn modelId="{CD429FA8-78C0-4C79-B153-66B5FF26EA35}" srcId="{199DB252-B7BD-42B5-B3DB-4F175C6776A9}" destId="{1038832C-4DD7-4DED-A718-9D4008DB0E41}" srcOrd="2" destOrd="0" parTransId="{A42AD5F7-E518-4F15-8CC3-A31ED505886F}" sibTransId="{504A6A09-704B-4EA2-A91B-BFA8CD056EA6}"/>
    <dgm:cxn modelId="{5CC9D2E9-3536-4DA8-A5C8-C4732C51E675}" type="presOf" srcId="{199DB252-B7BD-42B5-B3DB-4F175C6776A9}" destId="{EA96C042-E95F-41AD-9149-7AB47030271C}" srcOrd="0" destOrd="0" presId="urn:microsoft.com/office/officeart/2005/8/layout/hProcess9#1"/>
    <dgm:cxn modelId="{EDF2CCC4-3AED-4896-8B82-6BC314928765}" type="presParOf" srcId="{EA96C042-E95F-41AD-9149-7AB47030271C}" destId="{1340D70C-3E3E-4514-9C62-46A11082EBC0}" srcOrd="0" destOrd="0" presId="urn:microsoft.com/office/officeart/2005/8/layout/hProcess9#1"/>
    <dgm:cxn modelId="{9235E359-B4DB-486B-B44B-B01B3DEB1892}" type="presParOf" srcId="{EA96C042-E95F-41AD-9149-7AB47030271C}" destId="{13763F63-CF5A-485E-BCEC-3C2465727B11}" srcOrd="1" destOrd="0" presId="urn:microsoft.com/office/officeart/2005/8/layout/hProcess9#1"/>
    <dgm:cxn modelId="{8B32DDF2-A556-4EFD-A9F6-8297083F59BC}" type="presParOf" srcId="{13763F63-CF5A-485E-BCEC-3C2465727B11}" destId="{0AFEAE07-46A7-48B5-9394-143643E6528D}" srcOrd="0" destOrd="0" presId="urn:microsoft.com/office/officeart/2005/8/layout/hProcess9#1"/>
    <dgm:cxn modelId="{97FD8133-BDA2-4F92-8667-DC3A1F50DD01}" type="presOf" srcId="{86825EE8-903F-4C3C-B3FD-5D104B1E0DFC}" destId="{0AFEAE07-46A7-48B5-9394-143643E6528D}" srcOrd="0" destOrd="0" presId="urn:microsoft.com/office/officeart/2005/8/layout/hProcess9#1"/>
    <dgm:cxn modelId="{4E68BC98-0275-47D0-B90A-FEAAA7372125}" type="presParOf" srcId="{13763F63-CF5A-485E-BCEC-3C2465727B11}" destId="{6C8F87FD-7D69-4F42-B6F6-A2FD3443C805}" srcOrd="1" destOrd="0" presId="urn:microsoft.com/office/officeart/2005/8/layout/hProcess9#1"/>
    <dgm:cxn modelId="{0FE00971-EB96-44CE-A46F-167E4D1C142E}" type="presParOf" srcId="{13763F63-CF5A-485E-BCEC-3C2465727B11}" destId="{24E2DFD2-FB74-4272-9875-D95F140D0D22}" srcOrd="2" destOrd="0" presId="urn:microsoft.com/office/officeart/2005/8/layout/hProcess9#1"/>
    <dgm:cxn modelId="{1887AFEB-527A-41E7-BADB-2D167595B1C2}" type="presOf" srcId="{A00EAAAC-CCB3-4BFC-B079-C39F5D6452A4}" destId="{24E2DFD2-FB74-4272-9875-D95F140D0D22}" srcOrd="0" destOrd="0" presId="urn:microsoft.com/office/officeart/2005/8/layout/hProcess9#1"/>
    <dgm:cxn modelId="{6DA6F997-E08B-4BC9-B6F1-79F451F84685}" type="presParOf" srcId="{13763F63-CF5A-485E-BCEC-3C2465727B11}" destId="{8F6D6E8D-058C-4869-A348-3001515EFEED}" srcOrd="3" destOrd="0" presId="urn:microsoft.com/office/officeart/2005/8/layout/hProcess9#1"/>
    <dgm:cxn modelId="{63683E45-0D75-4E21-B519-7F9E4DCDF23E}" type="presParOf" srcId="{13763F63-CF5A-485E-BCEC-3C2465727B11}" destId="{E9307AA5-0722-4749-9767-9995030034A8}" srcOrd="4" destOrd="0" presId="urn:microsoft.com/office/officeart/2005/8/layout/hProcess9#1"/>
    <dgm:cxn modelId="{BFB53B19-2BC9-42EA-9110-A18C829961D2}" type="presOf" srcId="{1038832C-4DD7-4DED-A718-9D4008DB0E41}" destId="{E9307AA5-0722-4749-9767-9995030034A8}" srcOrd="0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1507" name=""/>
      <dsp:cNvGrpSpPr/>
    </dsp:nvGrpSpPr>
    <dsp:grpSpPr/>
    <dsp:sp modelId="{19AF1CEC-0E95-400C-8416-4EEB279E19CD}">
      <dsp:nvSpPr>
        <dsp:cNvPr id="21508" name=""/>
        <dsp:cNvSpPr/>
      </dsp:nvSpPr>
      <dsp:spPr>
        <a:xfrm rot="5400000">
          <a:off x="2683629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缺乏计划</a:t>
          </a:r>
          <a:endParaRPr lang="zh-CN" sz="17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923122" y="187120"/>
        <a:ext cx="715047" cy="821894"/>
      </dsp:txXfrm>
    </dsp:sp>
    <dsp:sp modelId="{8444C6C3-8064-4A2F-BEE9-64496AA66CDF}">
      <dsp:nvSpPr>
        <dsp:cNvPr id="21509" name=""/>
        <dsp:cNvSpPr/>
      </dsp:nvSpPr>
      <dsp:spPr>
        <a:xfrm>
          <a:off x="3831573" y="239857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1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没有完整的时间安排计划</a:t>
          </a:r>
          <a:endParaRPr lang="zh-CN" sz="10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3831573" y="239857"/>
        <a:ext cx="1332542" cy="716420"/>
      </dsp:txXfrm>
    </dsp:sp>
    <dsp:sp modelId="{14FF8109-B44C-4C56-9CD9-F77842359F72}">
      <dsp:nvSpPr>
        <dsp:cNvPr id="21510" name=""/>
        <dsp:cNvSpPr/>
      </dsp:nvSpPr>
      <dsp:spPr>
        <a:xfrm rot="5400000">
          <a:off x="1561714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1801207" y="187120"/>
        <a:ext cx="715047" cy="821894"/>
      </dsp:txXfrm>
    </dsp:sp>
    <dsp:sp modelId="{982365F7-DF08-4CC4-A0AE-E4966BFB8A3D}">
      <dsp:nvSpPr>
        <dsp:cNvPr id="21511" name=""/>
        <dsp:cNvSpPr/>
      </dsp:nvSpPr>
      <dsp:spPr>
        <a:xfrm rot="5400000">
          <a:off x="2120522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组织不当</a:t>
          </a:r>
          <a:endParaRPr lang="zh-CN" sz="17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360016" y="1200616"/>
        <a:ext cx="715047" cy="821894"/>
      </dsp:txXfrm>
    </dsp:sp>
    <dsp:sp modelId="{0B07C1FE-8714-4151-831E-A77DDC1ACA79}">
      <dsp:nvSpPr>
        <dsp:cNvPr id="21512" name=""/>
        <dsp:cNvSpPr/>
      </dsp:nvSpPr>
      <dsp:spPr>
        <a:xfrm>
          <a:off x="865592" y="1253353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1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做事没有轻重缓急</a:t>
          </a:r>
          <a:endParaRPr lang="zh-CN" sz="10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865592" y="1253353"/>
        <a:ext cx="1289556" cy="716420"/>
      </dsp:txXfrm>
    </dsp:sp>
    <dsp:sp modelId="{8369257E-75C3-4AD8-BFD5-6EE6CA4A3F91}">
      <dsp:nvSpPr>
        <dsp:cNvPr id="21513" name=""/>
        <dsp:cNvSpPr/>
      </dsp:nvSpPr>
      <dsp:spPr>
        <a:xfrm rot="5400000">
          <a:off x="3242437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3481930" y="1200616"/>
        <a:ext cx="715047" cy="821894"/>
      </dsp:txXfrm>
    </dsp:sp>
    <dsp:sp modelId="{DE61BC14-2769-4182-951A-B546EB3569F5}">
      <dsp:nvSpPr>
        <dsp:cNvPr id="21514" name=""/>
        <dsp:cNvSpPr/>
      </dsp:nvSpPr>
      <dsp:spPr>
        <a:xfrm rot="5400000">
          <a:off x="2683629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控制不够</a:t>
          </a:r>
          <a:endParaRPr lang="zh-CN" sz="17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923122" y="2214113"/>
        <a:ext cx="715047" cy="821894"/>
      </dsp:txXfrm>
    </dsp:sp>
    <dsp:sp modelId="{8FB80B55-9842-4DBE-BEA1-C5491277295F}">
      <dsp:nvSpPr>
        <dsp:cNvPr id="21515" name=""/>
        <dsp:cNvSpPr/>
      </dsp:nvSpPr>
      <dsp:spPr>
        <a:xfrm>
          <a:off x="3831573" y="2266849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1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没有及时回顾执行效果</a:t>
          </a:r>
          <a:endParaRPr lang="zh-CN" sz="10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3831573" y="2266849"/>
        <a:ext cx="1332542" cy="716420"/>
      </dsp:txXfrm>
    </dsp:sp>
    <dsp:sp modelId="{7D9EB0C0-8E44-4DE0-96C9-23B3F03BBB5E}">
      <dsp:nvSpPr>
        <dsp:cNvPr id="21516" name=""/>
        <dsp:cNvSpPr/>
      </dsp:nvSpPr>
      <dsp:spPr>
        <a:xfrm rot="5400000">
          <a:off x="1561714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1801207" y="2214113"/>
        <a:ext cx="715047" cy="821894"/>
      </dsp:txXfrm>
    </dsp:sp>
    <dsp:sp modelId="{7D04C784-CA16-44D6-A559-7BE1AA3105A4}">
      <dsp:nvSpPr>
        <dsp:cNvPr id="21517" name=""/>
        <dsp:cNvSpPr/>
      </dsp:nvSpPr>
      <dsp:spPr>
        <a:xfrm rot="5400000">
          <a:off x="2120522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缺乏整理</a:t>
          </a:r>
          <a:endParaRPr lang="zh-CN" sz="17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360015" y="3227609"/>
        <a:ext cx="715047" cy="821894"/>
      </dsp:txXfrm>
    </dsp:sp>
    <dsp:sp modelId="{AFF7C7C0-C20C-4CEE-80A9-07FD7EF18A06}">
      <dsp:nvSpPr>
        <dsp:cNvPr id="21518" name=""/>
        <dsp:cNvSpPr/>
      </dsp:nvSpPr>
      <dsp:spPr>
        <a:xfrm>
          <a:off x="865592" y="3280345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1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没有一套完善的整理规则，导致低效率</a:t>
          </a:r>
          <a:endParaRPr lang="zh-CN" sz="10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865592" y="3280345"/>
        <a:ext cx="1289556" cy="716420"/>
      </dsp:txXfrm>
    </dsp:sp>
    <dsp:sp modelId="{F8186E7A-C7DE-4426-A207-DF971D6BC434}">
      <dsp:nvSpPr>
        <dsp:cNvPr id="21519" name=""/>
        <dsp:cNvSpPr/>
      </dsp:nvSpPr>
      <dsp:spPr>
        <a:xfrm rot="5400000">
          <a:off x="3242437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3481930" y="3227609"/>
        <a:ext cx="715047" cy="821894"/>
      </dsp:txXfrm>
    </dsp:sp>
    <dsp:sp modelId="{CE571FA5-02A1-4485-8B22-CC9657AF57A0}">
      <dsp:nvSpPr>
        <dsp:cNvPr id="21520" name=""/>
        <dsp:cNvSpPr/>
      </dsp:nvSpPr>
      <dsp:spPr>
        <a:xfrm rot="5400000">
          <a:off x="2683629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拖延消极</a:t>
          </a:r>
          <a:endParaRPr lang="zh-CN" sz="17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2923122" y="4241105"/>
        <a:ext cx="715047" cy="821894"/>
      </dsp:txXfrm>
    </dsp:sp>
    <dsp:sp modelId="{AF65A88D-8031-40F0-AC5E-95CECA515A90}">
      <dsp:nvSpPr>
        <dsp:cNvPr id="21521" name=""/>
        <dsp:cNvSpPr/>
      </dsp:nvSpPr>
      <dsp:spPr>
        <a:xfrm>
          <a:off x="3831573" y="4293842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10" kern="1200" smtClean="0">
              <a:latin typeface="方正博雅宋简体" panose="02010600030101010101" pitchFamily="2" charset="-122"/>
              <a:ea typeface="方正博雅宋简体" panose="02010600030101010101" pitchFamily="2" charset="-122"/>
            </a:rPr>
            <a:t>没热情，消极对待计划</a:t>
          </a:r>
          <a:endParaRPr lang="zh-CN" sz="10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>
        <a:off x="3831573" y="4293842"/>
        <a:ext cx="1332542" cy="716420"/>
      </dsp:txXfrm>
    </dsp:sp>
    <dsp:sp modelId="{357D443C-C4CA-44B7-A1D3-A67C4D1714D8}">
      <dsp:nvSpPr>
        <dsp:cNvPr id="21522" name=""/>
        <dsp:cNvSpPr/>
      </dsp:nvSpPr>
      <dsp:spPr>
        <a:xfrm rot="5400000">
          <a:off x="1561714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方正博雅宋简体" panose="02010600030101010101" pitchFamily="2" charset="-122"/>
            <a:ea typeface="方正博雅宋简体" panose="02010600030101010101" pitchFamily="2" charset="-122"/>
          </a:endParaRPr>
        </a:p>
      </dsp:txBody>
      <dsp:txXfrm rot="-5400000">
        <a:off x="1801207" y="4241105"/>
        <a:ext cx="715047" cy="821894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0727" name=""/>
      <dsp:cNvGrpSpPr/>
    </dsp:nvGrpSpPr>
    <dsp:grpSpPr/>
    <dsp:sp modelId="{1340D70C-3E3E-4514-9C62-46A11082EBC0}">
      <dsp:nvSpPr>
        <dsp:cNvPr id="30728" name=""/>
        <dsp:cNvSpPr/>
      </dsp:nvSpPr>
      <dsp:spPr>
        <a:xfrm>
          <a:off x="325088" y="0"/>
          <a:ext cx="3684336" cy="286821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FEAE07-46A7-48B5-9394-143643E6528D}">
      <dsp:nvSpPr>
        <dsp:cNvPr id="30729" name=""/>
        <dsp:cNvSpPr/>
      </dsp:nvSpPr>
      <dsp:spPr>
        <a:xfrm>
          <a:off x="0" y="860464"/>
          <a:ext cx="1300354" cy="11472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/>
            <a:t>列出任务</a:t>
          </a:r>
          <a:endParaRPr lang="zh-CN" altLang="en-US" sz="1800" kern="1200"/>
        </a:p>
      </dsp:txBody>
      <dsp:txXfrm>
        <a:off x="56006" y="916470"/>
        <a:ext cx="1188342" cy="1035273"/>
      </dsp:txXfrm>
    </dsp:sp>
    <dsp:sp modelId="{24E2DFD2-FB74-4272-9875-D95F140D0D22}">
      <dsp:nvSpPr>
        <dsp:cNvPr id="30730" name=""/>
        <dsp:cNvSpPr/>
      </dsp:nvSpPr>
      <dsp:spPr>
        <a:xfrm>
          <a:off x="1517079" y="860464"/>
          <a:ext cx="1300354" cy="1147285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/>
            <a:t>检查进度</a:t>
          </a:r>
          <a:endParaRPr lang="zh-CN" altLang="en-US" sz="1800" kern="1200"/>
        </a:p>
      </dsp:txBody>
      <dsp:txXfrm>
        <a:off x="1573085" y="916470"/>
        <a:ext cx="1188342" cy="1035273"/>
      </dsp:txXfrm>
    </dsp:sp>
    <dsp:sp modelId="{E9307AA5-0722-4749-9767-9995030034A8}">
      <dsp:nvSpPr>
        <dsp:cNvPr id="30731" name=""/>
        <dsp:cNvSpPr/>
      </dsp:nvSpPr>
      <dsp:spPr>
        <a:xfrm>
          <a:off x="3034159" y="860464"/>
          <a:ext cx="1300354" cy="1147285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/>
            <a:t>不断更新</a:t>
          </a:r>
          <a:endParaRPr lang="zh-CN" altLang="en-US" sz="1800" kern="1200"/>
        </a:p>
      </dsp:txBody>
      <dsp:txXfrm>
        <a:off x="3090165" y="916470"/>
        <a:ext cx="1188342" cy="1035273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BalanceSpacing">
          <dgm:alg type="sp"/>
          <dgm:shape r:blip="">
            <dgm:adjLst/>
          </dgm:shape>
        </dgm:layoutNode>
        <dgm:layoutNode name="BalanceSpacing1">
          <dgm:alg type="sp"/>
          <dgm:shape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type="rightArrow" r:blip="">
            <dgm:adjLst/>
          </dgm:shape>
        </dgm:if>
        <dgm:else name="Name2">
          <dgm:shape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fact="1"/>
            <dgm:rule type="primFontSz" val="5"/>
          </dgm:ruleLst>
        </dgm:layoutNode>
        <dgm:forEach name="Name7" axis="followSib" ptType="sibTrans" cnt="1">
          <dgm:layoutNode name="sibTrans">
            <dgm:alg type="sp"/>
            <dgm:shape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C2E16-9410-43BB-9E1D-378321A4DEBE}" type="datetimeFigureOut">
              <a:rPr lang="zh-CN" altLang="en-US" smtClean="0"/>
              <a:t>2017/1/24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AD603-B713-46DD-BA6C-8030CBE3D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19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E9F8-3679-4682-A037-6C2D86843EC0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9809-B9EE-4B8A-8DD5-7640F1DCD5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8A24-E338-48BF-9E84-86035D5E20AF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34F2-40BC-4305-AEEC-96069C0102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AAE6-87B9-4D8A-8421-CC3611B25C0B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859C-20D4-421E-B622-3D7EE7BF37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47708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448217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564100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7072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681690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928111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515409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819956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37A8-CE35-4EF2-98DD-FFCE9D3093F1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6E1E-1882-44B6-8821-EDA935B63E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855189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499352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68827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2C8-ADF8-41B8-A5AD-D35637DEC84F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C237-4D57-4C33-8F2B-66A0D83132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E822-C8EA-4FFB-B7B7-F9DF1C906529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D920-76D2-4966-96A3-B87BF14FE4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E47E-85F2-4261-9074-457D34F7DC9C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C0B0-412E-480B-9E5D-577EDA90C5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5B82-97E0-4503-9215-185F145C8C81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DF0B-CE12-4318-8999-681407CA90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B7AA-1816-4428-B2D3-79BF1AF841E9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A42E-CE10-4D5F-BEEF-2710DBB36E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AF2A-07F9-4D57-8588-E1FB72ACAB0A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B87F-D16E-4531-88BA-933A96FB9F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8515-1033-4474-A1B8-01B0EA41E797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C27E-73EF-40DF-A02D-9AEC40E7F7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207963" y="192088"/>
            <a:ext cx="11679237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07963" y="1144588"/>
            <a:ext cx="11679237" cy="5014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976148-330C-46EF-A51E-A24807F54FFF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D3E402-4313-4F82-AD0A-D96E0F0410D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方正博雅宋简体" panose="02010600030101010101" pitchFamily="2" charset="-122"/>
          <a:ea typeface="方正博雅宋简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6045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8.png" Type="http://schemas.openxmlformats.org/officeDocument/2006/relationships/image"/><Relationship Id="rId3" Target="../diagrams/drawing2.xml" Type="http://schemas.microsoft.com/office/2007/relationships/diagramDrawing"/><Relationship Id="rId4" Target="../diagrams/data2.xml" Type="http://schemas.openxmlformats.org/officeDocument/2006/relationships/diagramData"/><Relationship Id="rId5" Target="../diagrams/layout2.xml" Type="http://schemas.openxmlformats.org/officeDocument/2006/relationships/diagramLayout"/><Relationship Id="rId6" Target="../diagrams/quickStyle2.xml" Type="http://schemas.openxmlformats.org/officeDocument/2006/relationships/diagramQuickStyle"/><Relationship Id="rId7" Target="../diagrams/colors2.xml" Type="http://schemas.openxmlformats.org/officeDocument/2006/relationships/diagramColors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0.emf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0.emf" Type="http://schemas.openxmlformats.org/officeDocument/2006/relationships/image"/><Relationship Id="rId3" Target="../media/image21.emf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1.emf" Type="http://schemas.openxmlformats.org/officeDocument/2006/relationships/image"/><Relationship Id="rId3" Target="../media/image22.emf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2.emf" Type="http://schemas.openxmlformats.org/officeDocument/2006/relationships/image"/><Relationship Id="rId3" Target="../media/image23.emf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png" Type="http://schemas.openxmlformats.org/officeDocument/2006/relationships/image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3" name="图片 4"/>
          <p:cNvPicPr>
            <a:picLocks noChangeAspect="1"/>
          </p:cNvPicPr>
          <p:nvPr/>
        </p:nvPicPr>
        <p:blipFill>
          <a:blip r:embed="rId2"/>
          <a:srcRect b="39738" t="3050"/>
          <a:stretch>
            <a:fillRect/>
          </a:stretch>
        </p:blipFill>
        <p:spPr bwMode="auto">
          <a:xfrm>
            <a:off x="0" y="0"/>
            <a:ext cx="12192000" cy="4648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060825"/>
            <a:ext cx="12192000" cy="2789238"/>
          </a:xfrm>
          <a:solidFill>
            <a:schemeClr val="accent3">
              <a:lumMod val="75000"/>
            </a:schemeClr>
          </a:solidFill>
        </p:spPr>
        <p:txBody>
          <a:bodyPr anchor="ctr" rtlCol="0">
            <a:normAutofit/>
          </a:bodyPr>
          <a:lstStyle/>
          <a:p>
            <a:pPr algn="l" fontAlgn="auto">
              <a:spcAft>
                <a:spcPct val="0"/>
              </a:spcAft>
              <a:defRPr/>
            </a:pPr>
            <a:r>
              <a:rPr altLang="en-US" lang="zh-CN" smtClean="0" sz="8800">
                <a:solidFill>
                  <a:schemeClr val="bg1"/>
                </a:solidFill>
              </a:rPr>
              <a:t>   让时间变得高效</a:t>
            </a:r>
          </a:p>
        </p:txBody>
      </p:sp>
      <p:sp>
        <p:nvSpPr>
          <p:cNvPr id="13315" name="副标题 2"/>
          <p:cNvSpPr>
            <a:spLocks noGrp="1"/>
          </p:cNvSpPr>
          <p:nvPr>
            <p:ph idx="1" type="subTitle"/>
          </p:nvPr>
        </p:nvSpPr>
        <p:spPr>
          <a:xfrm>
            <a:off x="6575425" y="6118225"/>
            <a:ext cx="5084763" cy="768350"/>
          </a:xfrm>
        </p:spPr>
        <p:txBody>
          <a:bodyPr/>
          <a:lstStyle/>
          <a:p>
            <a:pPr algn="r"/>
            <a:r>
              <a:rPr altLang="zh-CN" lang="en-US" smtClean="0" sz="3200">
                <a:solidFill>
                  <a:schemeClr val="bg1"/>
                </a:solidFill>
                <a:latin typeface="Arial"/>
                <a:ea charset="-122" panose="02010600030101010101" pitchFamily="2" typeface="宋体"/>
              </a:rPr>
              <a:t>—— 时间管理课程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66788"/>
            <a:ext cx="3608388" cy="58912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 管理时间的科学方法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4600575" y="1987550"/>
            <a:ext cx="6716713" cy="3291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 indent="-514350" marL="514350">
              <a:lnSpc>
                <a:spcPct val="150000"/>
              </a:lnSpc>
              <a:buFont charset="0" panose="020f0302020204030204" pitchFamily="34" typeface="Calibri Light"/>
              <a:buAutoNum type="arabicPeriod"/>
            </a:pPr>
            <a:r>
              <a:rPr altLang="en-US" lang="zh-CN" sz="2800">
                <a:solidFill>
                  <a:srgbClr val="373737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明确目标</a:t>
            </a:r>
          </a:p>
          <a:p>
            <a:pPr eaLnBrk="0" hangingPunct="0" indent="-514350" marL="514350">
              <a:lnSpc>
                <a:spcPct val="150000"/>
              </a:lnSpc>
              <a:buFont charset="0" panose="020f0302020204030204" pitchFamily="34" typeface="Calibri Light"/>
              <a:buAutoNum type="arabicPeriod"/>
            </a:pPr>
            <a:r>
              <a:rPr altLang="en-US" lang="zh-CN" sz="2800">
                <a:solidFill>
                  <a:srgbClr val="373737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订立有序的计划</a:t>
            </a:r>
          </a:p>
          <a:p>
            <a:pPr eaLnBrk="0" hangingPunct="0" indent="-514350" marL="514350">
              <a:lnSpc>
                <a:spcPct val="150000"/>
              </a:lnSpc>
              <a:buFont charset="0" panose="020f0302020204030204" pitchFamily="34" typeface="Calibri Light"/>
              <a:buAutoNum type="arabicPeriod"/>
            </a:pPr>
            <a:r>
              <a:rPr altLang="en-US" lang="zh-CN" sz="2800">
                <a:solidFill>
                  <a:srgbClr val="373737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分清工作的轻重缓急 –四象限原则</a:t>
            </a:r>
          </a:p>
          <a:p>
            <a:pPr eaLnBrk="0" hangingPunct="0" indent="-514350" marL="514350">
              <a:lnSpc>
                <a:spcPct val="150000"/>
              </a:lnSpc>
              <a:buFont charset="0" panose="020f0302020204030204" pitchFamily="34" typeface="Calibri Light"/>
              <a:buAutoNum type="arabicPeriod"/>
            </a:pPr>
            <a:r>
              <a:rPr altLang="en-US" lang="zh-CN" sz="2800">
                <a:solidFill>
                  <a:srgbClr val="373737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合理地分配时间 –80/20原则</a:t>
            </a:r>
          </a:p>
          <a:p>
            <a:pPr eaLnBrk="0" hangingPunct="0" indent="-514350" marL="514350">
              <a:lnSpc>
                <a:spcPct val="150000"/>
              </a:lnSpc>
              <a:buFont charset="0" panose="020f0302020204030204" pitchFamily="34" typeface="Calibri Light"/>
              <a:buAutoNum type="arabicPeriod"/>
            </a:pPr>
            <a:r>
              <a:rPr altLang="en-US" lang="zh-CN" sz="2800">
                <a:solidFill>
                  <a:srgbClr val="373737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科学安排日程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2.2.1 明确目标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23558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设立目标的原则</a:t>
            </a:r>
          </a:p>
        </p:txBody>
      </p:sp>
      <p:pic>
        <p:nvPicPr>
          <p:cNvPr descr="http://group.vsharing.com/Uploads/UserDirs/1/347/138584/SMART(1).jpg" id="2050" name="Picture 2"/>
          <p:cNvPicPr>
            <a:picLocks noChangeArrowheads="1" noChangeAspect="1"/>
          </p:cNvPicPr>
          <p:nvPr/>
        </p:nvPicPr>
        <p:blipFill>
          <a:blip r:embed="rId2"/>
          <a:srcRect t="23749"/>
          <a:stretch>
            <a:fillRect/>
          </a:stretch>
        </p:blipFill>
        <p:spPr bwMode="auto">
          <a:xfrm>
            <a:off x="2360613" y="1622425"/>
            <a:ext cx="8097837" cy="42592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giza3d.3ds.com/layouts/frontoffice/images/chapter1/pyramid.png?v=1383070279" id="307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49318" y="994758"/>
            <a:ext cx="8245415" cy="5230048"/>
          </a:xfrm>
          <a:prstGeom prst="rect">
            <a:avLst/>
          </a:prstGeom>
          <a:noFill/>
        </p:spPr>
      </p:pic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2.2.1 明确目标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24583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有长期、中期、短期的目标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49638" y="1724025"/>
            <a:ext cx="6562725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5400">
                <a:solidFill>
                  <a:srgbClr val="00B050"/>
                </a:solidFill>
                <a:latin charset="-122" panose="03000509000000000000" typeface="方正超粗黑_GBK"/>
                <a:ea charset="-122" panose="03000509000000000000" typeface="方正超粗黑_GBK"/>
              </a:rPr>
              <a:t>长期目标 做到工作家庭两不误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82800" y="3114675"/>
            <a:ext cx="9202738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5400">
                <a:solidFill>
                  <a:srgbClr val="00B050"/>
                </a:solidFill>
                <a:latin charset="-122" panose="03000509000000000000" typeface="方正超粗黑_GBK"/>
                <a:ea charset="-122" panose="03000509000000000000" typeface="方正超粗黑_GBK"/>
              </a:rPr>
              <a:t>中期目标 合理安排工作，提高效率不加班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7963" y="4556124"/>
            <a:ext cx="8855075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5400">
                <a:solidFill>
                  <a:srgbClr val="00B050"/>
                </a:solidFill>
                <a:latin charset="-122" panose="03000509000000000000" typeface="方正超粗黑_GBK"/>
                <a:ea charset="-122" panose="03000509000000000000" typeface="方正超粗黑_GBK"/>
              </a:rPr>
              <a:t>短期目标 学习时间管理课程，做出时间计划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0" spid="1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2.2.2 订立有序的计划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25606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400">
                <a:latin panose="02010600030101010101" typeface="方正博雅宋简体"/>
              </a:rPr>
              <a:t>ABC排序法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36613" y="3835400"/>
            <a:ext cx="3170237" cy="2417763"/>
          </a:xfrm>
          <a:prstGeom prst="roundRect">
            <a:avLst>
              <a:gd fmla="val 10874" name="adj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bIns="30229" lIns="60457" rIns="60457" tIns="30229"/>
          <a:lstStyle/>
          <a:p>
            <a:pPr algn="ctr"/>
            <a:endParaRPr altLang="en-US" lang="zh-CN">
              <a:solidFill>
                <a:srgbClr val="464646"/>
              </a:solidFill>
              <a:latin panose="02010600030101010101" typeface="方正博雅宋简体"/>
              <a:sym charset="0" panose="020b0604020202020204" pitchFamily="34" typeface="Arial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76750" y="3881438"/>
            <a:ext cx="3170238" cy="2417762"/>
          </a:xfrm>
          <a:prstGeom prst="roundRect">
            <a:avLst>
              <a:gd fmla="val 10874" name="adj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bIns="30229" lIns="60457" rIns="60457" tIns="30229"/>
          <a:lstStyle/>
          <a:p>
            <a:pPr algn="ctr"/>
            <a:endParaRPr altLang="en-US" lang="zh-CN">
              <a:solidFill>
                <a:srgbClr val="464646"/>
              </a:solidFill>
              <a:latin panose="02010600030101010101" typeface="方正博雅宋简体"/>
              <a:sym charset="0" panose="020b0604020202020204" pitchFamily="34" typeface="Arial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21650" y="3848100"/>
            <a:ext cx="3170238" cy="2416175"/>
          </a:xfrm>
          <a:prstGeom prst="roundRect">
            <a:avLst>
              <a:gd fmla="val 10874" name="adj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bIns="30229" lIns="60457" rIns="60457" tIns="30229"/>
          <a:lstStyle/>
          <a:p>
            <a:pPr algn="ctr"/>
            <a:endParaRPr altLang="en-US" lang="zh-CN">
              <a:solidFill>
                <a:srgbClr val="464646"/>
              </a:solidFill>
              <a:latin panose="02010600030101010101" typeface="方正博雅宋简体"/>
              <a:sym charset="0" panose="020b0604020202020204" pitchFamily="34" typeface="Arial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1422400" y="4298950"/>
            <a:ext cx="2654300" cy="1566170"/>
          </a:xfrm>
          <a:prstGeom prst="rect">
            <a:avLst/>
          </a:prstGeom>
          <a:noFill/>
        </p:spPr>
        <p:txBody>
          <a:bodyPr bIns="30229" lIns="60457" rIns="60457" tIns="30229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看球赛</a:t>
            </a:r>
          </a:p>
          <a:p>
            <a:pPr>
              <a:lnSpc>
                <a:spcPct val="130000"/>
              </a:lnSpc>
            </a:pPr>
            <a:r>
              <a:rPr altLang="en-US" lang="zh-CN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工作汇报</a:t>
            </a:r>
          </a:p>
          <a:p>
            <a:pPr>
              <a:lnSpc>
                <a:spcPct val="130000"/>
              </a:lnSpc>
            </a:pPr>
            <a:r>
              <a:rPr altLang="en-US" lang="zh-CN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打扫房间</a:t>
            </a:r>
          </a:p>
          <a:p>
            <a:pPr>
              <a:lnSpc>
                <a:spcPct val="130000"/>
              </a:lnSpc>
            </a:pPr>
            <a:r>
              <a:rPr altLang="en-US" lang="zh-CN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陪家人</a:t>
            </a:r>
          </a:p>
        </p:txBody>
      </p:sp>
      <p:sp>
        <p:nvSpPr>
          <p:cNvPr id="18" name="TextBox 32"/>
          <p:cNvSpPr txBox="1"/>
          <p:nvPr/>
        </p:nvSpPr>
        <p:spPr>
          <a:xfrm>
            <a:off x="4892675" y="4254500"/>
            <a:ext cx="2555875" cy="1566170"/>
          </a:xfrm>
          <a:prstGeom prst="rect">
            <a:avLst/>
          </a:prstGeom>
          <a:noFill/>
        </p:spPr>
        <p:txBody>
          <a:bodyPr bIns="30229" lIns="60457" rIns="60457" tIns="30229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C 看球赛</a:t>
            </a:r>
          </a:p>
          <a:p>
            <a:pPr>
              <a:lnSpc>
                <a:spcPct val="130000"/>
              </a:lnSpc>
            </a:pPr>
            <a:r>
              <a:rPr altLang="zh-CN" lang="en-US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A 工作汇报</a:t>
            </a:r>
          </a:p>
          <a:p>
            <a:pPr>
              <a:lnSpc>
                <a:spcPct val="130000"/>
              </a:lnSpc>
            </a:pPr>
            <a:r>
              <a:rPr altLang="zh-CN" lang="en-US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B 打扫房间</a:t>
            </a:r>
          </a:p>
          <a:p>
            <a:pPr>
              <a:lnSpc>
                <a:spcPct val="130000"/>
              </a:lnSpc>
            </a:pPr>
            <a:r>
              <a:rPr altLang="zh-CN" lang="en-US" sz="1900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B 陪家人</a:t>
            </a:r>
          </a:p>
        </p:txBody>
      </p:sp>
      <p:sp>
        <p:nvSpPr>
          <p:cNvPr id="19" name="TextBox 33"/>
          <p:cNvSpPr txBox="1"/>
          <p:nvPr/>
        </p:nvSpPr>
        <p:spPr>
          <a:xfrm>
            <a:off x="8612188" y="4254500"/>
            <a:ext cx="2555875" cy="1486922"/>
          </a:xfrm>
          <a:prstGeom prst="rect">
            <a:avLst/>
          </a:prstGeom>
          <a:noFill/>
        </p:spPr>
        <p:txBody>
          <a:bodyPr bIns="30229" lIns="60457" rIns="60457" tIns="30229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A-1 工作汇报</a:t>
            </a:r>
          </a:p>
          <a:p>
            <a:pPr>
              <a:lnSpc>
                <a:spcPct val="130000"/>
              </a:lnSpc>
            </a:pPr>
            <a:r>
              <a:rPr altLang="zh-CN" lang="en-US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B-1 陪家人</a:t>
            </a:r>
          </a:p>
          <a:p>
            <a:pPr>
              <a:lnSpc>
                <a:spcPct val="130000"/>
              </a:lnSpc>
            </a:pPr>
            <a:r>
              <a:rPr altLang="zh-CN" lang="en-US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B-2 打扫房间</a:t>
            </a:r>
          </a:p>
          <a:p>
            <a:pPr>
              <a:lnSpc>
                <a:spcPct val="130000"/>
              </a:lnSpc>
            </a:pPr>
            <a:r>
              <a:rPr altLang="zh-CN" lang="en-US">
                <a:solidFill>
                  <a:srgbClr val="464646"/>
                </a:solidFill>
                <a:latin panose="02010600030101010101" typeface="方正博雅宋简体"/>
                <a:sym charset="0" panose="020b0604020202020204" pitchFamily="34" typeface="Arial"/>
              </a:rPr>
              <a:t>C-1 看球赛</a:t>
            </a:r>
          </a:p>
        </p:txBody>
      </p:sp>
      <p:sp>
        <p:nvSpPr>
          <p:cNvPr id="20" name="燕尾形 19"/>
          <p:cNvSpPr/>
          <p:nvPr/>
        </p:nvSpPr>
        <p:spPr>
          <a:xfrm>
            <a:off x="3903663" y="4646613"/>
            <a:ext cx="606425" cy="830262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bIns="30229" lIns="60457" rIns="60457" tIns="30229"/>
          <a:lstStyle/>
          <a:p>
            <a:pPr algn="ctr"/>
            <a:endParaRPr altLang="en-US" lang="zh-CN">
              <a:solidFill>
                <a:srgbClr val="464646"/>
              </a:solidFill>
              <a:latin panose="02010600030101010101" typeface="方正博雅宋简体"/>
              <a:sym charset="0" panose="020b0604020202020204" pitchFamily="34" typeface="Arial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7635875" y="4675188"/>
            <a:ext cx="606425" cy="830262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bIns="30229" lIns="60457" rIns="60457" tIns="30229"/>
          <a:lstStyle/>
          <a:p>
            <a:pPr algn="ctr"/>
            <a:endParaRPr altLang="en-US" lang="zh-CN">
              <a:solidFill>
                <a:srgbClr val="464646"/>
              </a:solidFill>
              <a:latin panose="02010600030101010101" typeface="方正博雅宋简体"/>
              <a:sym charset="0" panose="020b0604020202020204" pitchFamily="34" typeface="Arial"/>
            </a:endParaRP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836613" y="3360738"/>
            <a:ext cx="2954337" cy="426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29" lIns="60457" rIns="60457" tIns="30229">
            <a:spAutoFit/>
          </a:bodyPr>
          <a:lstStyle/>
          <a:p>
            <a:r>
              <a:rPr altLang="zh-CN" lang="en-US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1. 列出所有事项</a:t>
            </a:r>
          </a:p>
        </p:txBody>
      </p: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4476750" y="3360738"/>
            <a:ext cx="4113213" cy="426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29" lIns="60457" rIns="60457" tIns="30229">
            <a:spAutoFit/>
          </a:bodyPr>
          <a:lstStyle/>
          <a:p>
            <a:r>
              <a:rPr altLang="zh-CN" lang="en-US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2. 根据重要性进行分级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8024813" y="3363913"/>
            <a:ext cx="4113212" cy="426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29" lIns="60457" rIns="60457" tIns="30229">
            <a:spAutoFit/>
          </a:bodyPr>
          <a:lstStyle/>
          <a:p>
            <a:r>
              <a:rPr altLang="zh-CN" lang="en-US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3. 对事项进行顺序分解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37038" y="1241425"/>
            <a:ext cx="3651250" cy="15544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A - 必须做的</a:t>
            </a:r>
          </a:p>
          <a:p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B - 应该做的</a:t>
            </a:r>
          </a:p>
          <a:p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C - 可做可不做的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2.2.2 订立有序的计划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26630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删除不重要的计划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1375" y="2312988"/>
            <a:ext cx="6562725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5400">
                <a:solidFill>
                  <a:srgbClr val="00B050"/>
                </a:solidFill>
                <a:latin charset="-122" panose="03000509000000000000" typeface="方正超粗黑_GBK"/>
                <a:ea charset="-122" panose="03000509000000000000" typeface="方正超粗黑_GBK"/>
              </a:rPr>
              <a:t>目标 做到健康的生活方式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1375" y="3978275"/>
            <a:ext cx="1751013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5400">
                <a:solidFill>
                  <a:srgbClr val="00B050"/>
                </a:solidFill>
                <a:latin charset="-122" panose="03000509000000000000" typeface="方正超粗黑_GBK"/>
                <a:ea charset="-122" panose="03000509000000000000" typeface="方正超粗黑_GBK"/>
              </a:rPr>
              <a:t>计划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784475" y="3540125"/>
            <a:ext cx="2747963" cy="2651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altLang="en-US" lang="zh-CN" sz="2800">
                <a:solidFill>
                  <a:srgbClr val="161616"/>
                </a:solidFill>
                <a:latin panose="02010600030101010101" typeface="方正博雅宋简体"/>
              </a:rPr>
              <a:t>每天跑步上下班</a:t>
            </a:r>
          </a:p>
          <a:p>
            <a:r>
              <a:rPr altLang="en-US" lang="zh-CN" sz="2800">
                <a:solidFill>
                  <a:srgbClr val="161616"/>
                </a:solidFill>
                <a:latin panose="02010600030101010101" typeface="方正博雅宋简体"/>
              </a:rPr>
              <a:t>不喝酒不抽烟</a:t>
            </a:r>
          </a:p>
          <a:p>
            <a:r>
              <a:rPr altLang="en-US" lang="zh-CN" sz="2800">
                <a:solidFill>
                  <a:srgbClr val="161616"/>
                </a:solidFill>
                <a:latin panose="02010600030101010101" typeface="方正博雅宋简体"/>
              </a:rPr>
              <a:t>多吃蔬菜多喝水</a:t>
            </a:r>
          </a:p>
          <a:p>
            <a:r>
              <a:rPr altLang="en-US" lang="zh-CN" sz="2800">
                <a:solidFill>
                  <a:srgbClr val="161616"/>
                </a:solidFill>
                <a:latin panose="02010600030101010101" typeface="方正博雅宋简体"/>
              </a:rPr>
              <a:t>睡前不吃宵夜</a:t>
            </a:r>
          </a:p>
          <a:p>
            <a:r>
              <a:rPr altLang="en-US" lang="zh-CN" sz="2800">
                <a:solidFill>
                  <a:srgbClr val="161616"/>
                </a:solidFill>
                <a:latin panose="02010600030101010101" typeface="方正博雅宋简体"/>
              </a:rPr>
              <a:t>坚决不吃甜食</a:t>
            </a:r>
          </a:p>
          <a:p>
            <a:r>
              <a:rPr altLang="en-US" lang="zh-CN" sz="2800">
                <a:solidFill>
                  <a:srgbClr val="161616"/>
                </a:solidFill>
                <a:latin panose="02010600030101010101" typeface="方正博雅宋简体"/>
              </a:rPr>
              <a:t>每周锻炼三次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29100" y="1304925"/>
            <a:ext cx="688848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4400">
                <a:solidFill>
                  <a:srgbClr val="0070C0"/>
                </a:solidFill>
                <a:latin panose="02010600030101010101" typeface="方正博雅宋简体"/>
              </a:rPr>
              <a:t>根据实际情况删减计划内容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145339" y="3540125"/>
            <a:ext cx="2747962" cy="2651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altLang="en-US" lang="zh-CN" sz="2800">
                <a:solidFill>
                  <a:srgbClr val="D9D9D9"/>
                </a:solidFill>
                <a:latin panose="02010600030101010101" typeface="方正博雅宋简体"/>
              </a:rPr>
              <a:t>每天跑步上下班</a:t>
            </a:r>
          </a:p>
          <a:p>
            <a:r>
              <a:rPr altLang="en-US" lang="zh-CN" sz="2800">
                <a:solidFill>
                  <a:srgbClr val="D9D9D9"/>
                </a:solidFill>
                <a:latin panose="02010600030101010101" typeface="方正博雅宋简体"/>
              </a:rPr>
              <a:t>不喝酒不抽烟</a:t>
            </a:r>
          </a:p>
          <a:p>
            <a:r>
              <a:rPr altLang="en-US" lang="zh-CN" sz="2800">
                <a:solidFill>
                  <a:srgbClr val="D9D9D9"/>
                </a:solidFill>
                <a:latin panose="02010600030101010101" typeface="方正博雅宋简体"/>
              </a:rPr>
              <a:t>多吃蔬菜多喝水</a:t>
            </a:r>
          </a:p>
          <a:p>
            <a:r>
              <a:rPr altLang="en-US" lang="zh-CN" sz="2800">
                <a:solidFill>
                  <a:srgbClr val="D9D9D9"/>
                </a:solidFill>
                <a:latin panose="02010600030101010101" typeface="方正博雅宋简体"/>
              </a:rPr>
              <a:t>睡前不吃宵夜</a:t>
            </a:r>
          </a:p>
          <a:p>
            <a:r>
              <a:rPr altLang="en-US" lang="zh-CN" sz="2800">
                <a:solidFill>
                  <a:srgbClr val="D9D9D9"/>
                </a:solidFill>
                <a:latin panose="02010600030101010101" typeface="方正博雅宋简体"/>
              </a:rPr>
              <a:t>坚决不吃甜食</a:t>
            </a:r>
          </a:p>
          <a:p>
            <a:r>
              <a:rPr altLang="en-US" lang="zh-CN" sz="2800">
                <a:solidFill>
                  <a:srgbClr val="D9D9D9"/>
                </a:solidFill>
                <a:latin panose="02010600030101010101" typeface="方正博雅宋简体"/>
              </a:rPr>
              <a:t>每周锻炼三次</a:t>
            </a:r>
          </a:p>
        </p:txBody>
      </p:sp>
      <p:sp>
        <p:nvSpPr>
          <p:cNvPr id="10" name="右箭头 9"/>
          <p:cNvSpPr/>
          <p:nvPr/>
        </p:nvSpPr>
        <p:spPr>
          <a:xfrm>
            <a:off x="5938838" y="4283075"/>
            <a:ext cx="798512" cy="10175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3"/>
      <p:bldP grpId="0" spid="28"/>
      <p:bldP grpId="0" spid="1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2.2.3 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27654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053138" y="1463675"/>
            <a:ext cx="0" cy="4114800"/>
          </a:xfrm>
          <a:prstGeom prst="line">
            <a:avLst/>
          </a:prstGeom>
          <a:noFill/>
          <a:ln cap="sq" w="57150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0030101010101" pitchFamily="2" typeface="方正博雅宋简体"/>
              <a:ea charset="-122" panose="02010600030101010101" pitchFamily="2" typeface="方正博雅宋简体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1750" y="3521075"/>
            <a:ext cx="6553200" cy="0"/>
          </a:xfrm>
          <a:prstGeom prst="line">
            <a:avLst/>
          </a:prstGeom>
          <a:noFill/>
          <a:ln cap="sq" w="57150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0030101010101" pitchFamily="2" typeface="方正博雅宋简体"/>
              <a:ea charset="-122" panose="02010600030101010101" pitchFamily="2" typeface="方正博雅宋简体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24200" y="4164013"/>
            <a:ext cx="203073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紧急但不重要的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838949" y="4092575"/>
            <a:ext cx="1960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不紧急且不重要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729288" y="1163638"/>
            <a:ext cx="6400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重要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768475" y="3336925"/>
            <a:ext cx="6400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紧急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241675" y="1736725"/>
            <a:ext cx="1452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2000">
                <a:latin panose="02010600030101010101" typeface="方正博雅宋简体"/>
                <a:sym charset="0" panose="020b0604020202020204" pitchFamily="34" typeface="Arial"/>
              </a:rPr>
              <a:t>重要紧急的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81824" y="1736725"/>
            <a:ext cx="1706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2000">
                <a:latin panose="02010600030101010101" typeface="方正博雅宋简体"/>
                <a:sym charset="0" panose="020b0604020202020204" pitchFamily="34" typeface="Arial"/>
              </a:rPr>
              <a:t>重要不紧急的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366249" y="3336925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不紧急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624513" y="5641975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不重要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2.2.3 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28678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053138" y="1463675"/>
            <a:ext cx="0" cy="4114800"/>
          </a:xfrm>
          <a:prstGeom prst="line">
            <a:avLst/>
          </a:prstGeom>
          <a:noFill/>
          <a:ln cap="sq" w="57150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0030101010101" pitchFamily="2" typeface="方正博雅宋简体"/>
              <a:ea charset="-122" panose="02010600030101010101" pitchFamily="2" typeface="方正博雅宋简体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1750" y="3521075"/>
            <a:ext cx="6553200" cy="0"/>
          </a:xfrm>
          <a:prstGeom prst="line">
            <a:avLst/>
          </a:prstGeom>
          <a:noFill/>
          <a:ln cap="sq" w="57150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0030101010101" pitchFamily="2" typeface="方正博雅宋简体"/>
              <a:ea charset="-122" panose="02010600030101010101" pitchFamily="2" typeface="方正博雅宋简体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22413" y="4081463"/>
            <a:ext cx="203073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紧急但不重要的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612189" y="4081463"/>
            <a:ext cx="1960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不紧急且不重要</a:t>
            </a:r>
          </a:p>
        </p:txBody>
      </p:sp>
      <p:sp>
        <p:nvSpPr>
          <p:cNvPr id="28683" name="矩形 17"/>
          <p:cNvSpPr>
            <a:spLocks noChangeArrowheads="1"/>
          </p:cNvSpPr>
          <p:nvPr/>
        </p:nvSpPr>
        <p:spPr bwMode="auto">
          <a:xfrm>
            <a:off x="5729288" y="1163638"/>
            <a:ext cx="6400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重要</a:t>
            </a:r>
          </a:p>
        </p:txBody>
      </p:sp>
      <p:sp>
        <p:nvSpPr>
          <p:cNvPr id="28684" name="矩形 18"/>
          <p:cNvSpPr>
            <a:spLocks noChangeArrowheads="1"/>
          </p:cNvSpPr>
          <p:nvPr/>
        </p:nvSpPr>
        <p:spPr bwMode="auto">
          <a:xfrm>
            <a:off x="1768475" y="3336925"/>
            <a:ext cx="6400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紧急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2413" y="1941513"/>
            <a:ext cx="1452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重要紧急的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612189" y="1863725"/>
            <a:ext cx="1706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重要不紧急的</a:t>
            </a:r>
          </a:p>
        </p:txBody>
      </p:sp>
      <p:sp>
        <p:nvSpPr>
          <p:cNvPr id="28687" name="矩形 21"/>
          <p:cNvSpPr>
            <a:spLocks noChangeArrowheads="1"/>
          </p:cNvSpPr>
          <p:nvPr/>
        </p:nvSpPr>
        <p:spPr bwMode="auto">
          <a:xfrm>
            <a:off x="9366249" y="3336925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不紧急</a:t>
            </a:r>
          </a:p>
        </p:txBody>
      </p:sp>
      <p:sp>
        <p:nvSpPr>
          <p:cNvPr id="28688" name="矩形 22"/>
          <p:cNvSpPr>
            <a:spLocks noChangeArrowheads="1"/>
          </p:cNvSpPr>
          <p:nvPr/>
        </p:nvSpPr>
        <p:spPr bwMode="auto">
          <a:xfrm>
            <a:off x="5624513" y="5641975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不重要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25888" y="1744663"/>
            <a:ext cx="1214437" cy="1264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紧急状况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迫切问题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限期完成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突发事件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778624" y="1450975"/>
            <a:ext cx="1605280" cy="190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准备工作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预防措施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计划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人际关系的建立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真正的再创造能力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自身能力的提升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441700" y="3948113"/>
            <a:ext cx="2182813" cy="1478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造成干扰的访问、电话、信件、报告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 某些会议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迫在眉睫的急事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 符合别人期望的急事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778624" y="3940175"/>
            <a:ext cx="1427480" cy="1584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忙碌琐碎的事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处理文件等函件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电话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浪费性时间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逃避性活动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0"/>
      <p:bldP grpId="0" spid="21"/>
      <p:bldP grpId="0" spid="24"/>
      <p:bldP grpId="0" spid="25"/>
      <p:bldP grpId="0" spid="26"/>
      <p:bldP grpId="0" spid="2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2.2.3 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29702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053138" y="1463675"/>
            <a:ext cx="0" cy="4114800"/>
          </a:xfrm>
          <a:prstGeom prst="line">
            <a:avLst/>
          </a:prstGeom>
          <a:noFill/>
          <a:ln cap="sq" w="57150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0030101010101" pitchFamily="2" typeface="方正博雅宋简体"/>
              <a:ea charset="-122" panose="02010600030101010101" pitchFamily="2" typeface="方正博雅宋简体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1750" y="3521075"/>
            <a:ext cx="6553200" cy="0"/>
          </a:xfrm>
          <a:prstGeom prst="line">
            <a:avLst/>
          </a:prstGeom>
          <a:noFill/>
          <a:ln cap="sq" w="57150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0030101010101" pitchFamily="2" typeface="方正博雅宋简体"/>
              <a:ea charset="-122" panose="02010600030101010101" pitchFamily="2" typeface="方正博雅宋简体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22413" y="4081463"/>
            <a:ext cx="203073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紧急但不重要的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612189" y="4081463"/>
            <a:ext cx="1960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不紧急且不重要</a:t>
            </a:r>
          </a:p>
        </p:txBody>
      </p:sp>
      <p:sp>
        <p:nvSpPr>
          <p:cNvPr id="29707" name="矩形 17"/>
          <p:cNvSpPr>
            <a:spLocks noChangeArrowheads="1"/>
          </p:cNvSpPr>
          <p:nvPr/>
        </p:nvSpPr>
        <p:spPr bwMode="auto">
          <a:xfrm>
            <a:off x="5729288" y="1163638"/>
            <a:ext cx="6400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重要</a:t>
            </a:r>
          </a:p>
        </p:txBody>
      </p:sp>
      <p:sp>
        <p:nvSpPr>
          <p:cNvPr id="29708" name="矩形 18"/>
          <p:cNvSpPr>
            <a:spLocks noChangeArrowheads="1"/>
          </p:cNvSpPr>
          <p:nvPr/>
        </p:nvSpPr>
        <p:spPr bwMode="auto">
          <a:xfrm>
            <a:off x="1768475" y="3336925"/>
            <a:ext cx="6400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紧急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2413" y="1941513"/>
            <a:ext cx="1452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重要紧急的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612189" y="1863725"/>
            <a:ext cx="17068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000">
                <a:latin panose="02010600030101010101" typeface="方正博雅宋简体"/>
                <a:sym charset="0" panose="020b0604020202020204" pitchFamily="34" typeface="Arial"/>
              </a:rPr>
              <a:t>重要不紧急的</a:t>
            </a:r>
          </a:p>
        </p:txBody>
      </p:sp>
      <p:sp>
        <p:nvSpPr>
          <p:cNvPr id="29711" name="矩形 21"/>
          <p:cNvSpPr>
            <a:spLocks noChangeArrowheads="1"/>
          </p:cNvSpPr>
          <p:nvPr/>
        </p:nvSpPr>
        <p:spPr bwMode="auto">
          <a:xfrm>
            <a:off x="9366249" y="3336925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不紧急</a:t>
            </a:r>
          </a:p>
        </p:txBody>
      </p:sp>
      <p:sp>
        <p:nvSpPr>
          <p:cNvPr id="29712" name="矩形 22"/>
          <p:cNvSpPr>
            <a:spLocks noChangeArrowheads="1"/>
          </p:cNvSpPr>
          <p:nvPr/>
        </p:nvSpPr>
        <p:spPr bwMode="auto">
          <a:xfrm>
            <a:off x="5624513" y="5641975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>
                <a:latin panose="02010600030101010101" typeface="方正博雅宋简体"/>
                <a:sym charset="0" panose="020b0604020202020204" pitchFamily="34" typeface="Arial"/>
              </a:rPr>
              <a:t>不重要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689350" y="2498725"/>
            <a:ext cx="140208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00B050"/>
                </a:solidFill>
                <a:latin panose="02010600030101010101" typeface="方正博雅宋简体"/>
                <a:sym charset="0" panose="020b0604020202020204" pitchFamily="34" typeface="Arial"/>
              </a:rPr>
              <a:t>立即做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907214" y="2498725"/>
            <a:ext cx="221488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00B050"/>
                </a:solidFill>
                <a:latin panose="02010600030101010101" typeface="方正博雅宋简体"/>
                <a:sym charset="0" panose="020b0604020202020204" pitchFamily="34" typeface="Arial"/>
              </a:rPr>
              <a:t>有计划地做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903662" y="4570413"/>
            <a:ext cx="99568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00B050"/>
                </a:solidFill>
                <a:latin panose="02010600030101010101" typeface="方正博雅宋简体"/>
                <a:sym charset="0" panose="020b0604020202020204" pitchFamily="34" typeface="Arial"/>
              </a:rPr>
              <a:t>授权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635749" y="4570413"/>
            <a:ext cx="302768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00B050"/>
                </a:solidFill>
                <a:latin panose="02010600030101010101" typeface="方正博雅宋简体"/>
                <a:sym charset="0" panose="020b0604020202020204" pitchFamily="34" typeface="Arial"/>
              </a:rPr>
              <a:t>用零散的时间做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0"/>
      <p:bldP grpId="0" spid="21"/>
      <p:bldP grpId="0" spid="28"/>
      <p:bldP grpId="0" spid="29"/>
      <p:bldP grpId="0" spid="30"/>
      <p:bldP grpId="0" spid="3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2.2.3 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30726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执行注意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638" y="1985963"/>
            <a:ext cx="6577012" cy="3754437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24" name="图示 23"/>
          <p:cNvGraphicFramePr/>
          <p:nvPr/>
        </p:nvGraphicFramePr>
        <p:xfrm>
          <a:off x="7552686" y="2516639"/>
          <a:ext cx="4334514" cy="2868214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24">
        <p:bldAsOne/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2.2.4 合理地分配时间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31750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400">
                <a:latin panose="02010600030101010101" typeface="方正博雅宋简体"/>
              </a:rPr>
              <a:t>80/20法则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89050" y="1557338"/>
            <a:ext cx="1003808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C00000"/>
                </a:solidFill>
                <a:latin panose="02010600030101010101" typeface="方正博雅宋简体"/>
              </a:rPr>
              <a:t>工作价值的80%是由20% 的关键工作所产出的。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89050" y="2268538"/>
            <a:ext cx="978852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>
                <a:latin panose="02010600030101010101" typeface="方正博雅宋简体"/>
              </a:rPr>
              <a:t>掌握重点可以让你的工作计划不致偏差。我们很容易陷在日常琐碎的事情处理中；但是有效进行时间管理的人，总是确保最关键的20%的活动具有最高的优先级。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44575" y="3876675"/>
            <a:ext cx="4267200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b="1" lang="zh-CN" sz="2800">
                <a:solidFill>
                  <a:srgbClr val="0070C0"/>
                </a:solidFill>
                <a:latin panose="02010600030101010101" typeface="方正博雅宋简体"/>
              </a:rPr>
              <a:t>列出全部工作项目</a:t>
            </a:r>
          </a:p>
          <a:p>
            <a:r>
              <a:rPr altLang="en-US" b="1" lang="zh-CN" sz="2800">
                <a:solidFill>
                  <a:srgbClr val="0070C0"/>
                </a:solidFill>
                <a:latin panose="02010600030101010101" typeface="方正博雅宋简体"/>
              </a:rPr>
              <a:t>对工作按价值进行分类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45175" y="3938588"/>
            <a:ext cx="609600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集中80%的精力做好20%的关键工作</a:t>
            </a:r>
          </a:p>
          <a:p>
            <a:r>
              <a:rPr altLang="en-US" lang="zh-CN" sz="2400">
                <a:latin panose="02010600030101010101" typeface="方正博雅宋简体"/>
              </a:rPr>
              <a:t>投入20%的精力做另外80%的次要工作</a:t>
            </a:r>
          </a:p>
        </p:txBody>
      </p:sp>
      <p:sp>
        <p:nvSpPr>
          <p:cNvPr id="13" name="等腰三角形 12"/>
          <p:cNvSpPr/>
          <p:nvPr/>
        </p:nvSpPr>
        <p:spPr>
          <a:xfrm rot="19723340">
            <a:off x="4987925" y="4027488"/>
            <a:ext cx="555625" cy="46355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0" spid="11"/>
      <p:bldP grpId="0" spid="12"/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562350" cy="6858000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ct val="0"/>
              </a:spcAft>
              <a:defRPr/>
            </a:pPr>
            <a:r>
              <a:rPr altLang="en-US" lang="zh-CN" smtClean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17950" y="2500313"/>
            <a:ext cx="8132763" cy="2357437"/>
          </a:xfrm>
        </p:spPr>
        <p:txBody>
          <a:bodyPr/>
          <a:lstStyle/>
          <a:p>
            <a:pPr indent="-514350" marL="514350">
              <a:buFontTx/>
              <a:buAutoNum type="circleNumDbPlain"/>
            </a:pPr>
            <a:r>
              <a:rPr altLang="en-US" lang="zh-CN" smtClean="0">
                <a:latin panose="02010600030101010101" typeface="方正博雅宋简体"/>
                <a:ea charset="-122" panose="02010600030101010101" pitchFamily="2" typeface="宋体"/>
              </a:rPr>
              <a:t>起始篇：了解时间管理</a:t>
            </a:r>
          </a:p>
          <a:p>
            <a:pPr indent="-514350" marL="514350">
              <a:buFontTx/>
              <a:buAutoNum type="circleNumDbPlain"/>
            </a:pPr>
            <a:r>
              <a:rPr altLang="en-US" lang="zh-CN" smtClean="0">
                <a:latin panose="02010600030101010101" typeface="方正博雅宋简体"/>
                <a:ea charset="-122" panose="02010600030101010101" pitchFamily="2" typeface="宋体"/>
              </a:rPr>
              <a:t>方法篇：科学管理时间</a:t>
            </a:r>
          </a:p>
          <a:p>
            <a:pPr indent="-514350" marL="514350">
              <a:buFontTx/>
              <a:buAutoNum type="circleNumDbPlain"/>
            </a:pPr>
            <a:r>
              <a:rPr altLang="en-US" lang="zh-CN" smtClean="0">
                <a:latin panose="02010600030101010101" typeface="方正博雅宋简体"/>
                <a:ea charset="-122" panose="02010600030101010101" pitchFamily="2" typeface="宋体"/>
              </a:rPr>
              <a:t>执行篇：让时间更高效</a:t>
            </a:r>
          </a:p>
          <a:p>
            <a:pPr indent="-514350" marL="514350">
              <a:buFontTx/>
              <a:buAutoNum type="circleNumDbPlain"/>
            </a:pPr>
            <a:r>
              <a:rPr altLang="en-US" lang="zh-CN" smtClean="0">
                <a:latin panose="02010600030101010101" typeface="方正博雅宋简体"/>
                <a:ea charset="-122" panose="02010600030101010101" pitchFamily="2" typeface="宋体"/>
              </a:rPr>
              <a:t>结语篇：珍惜美好时光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2.2.5 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32774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用纸笔记录日程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89050" y="1557338"/>
            <a:ext cx="671068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C00000"/>
                </a:solidFill>
                <a:latin panose="02010600030101010101" typeface="方正博雅宋简体"/>
              </a:rPr>
              <a:t>要将日程列出并记录完成情况。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3813" y="2301875"/>
            <a:ext cx="6826250" cy="38941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 14"/>
          <p:cNvSpPr/>
          <p:nvPr/>
        </p:nvSpPr>
        <p:spPr>
          <a:xfrm>
            <a:off x="301625" y="2384425"/>
            <a:ext cx="6249988" cy="3949700"/>
          </a:xfrm>
          <a:custGeom>
            <a:gdLst>
              <a:gd fmla="*/ 877686 w 6047109" name="connsiteX0"/>
              <a:gd fmla="*/ 0 h 3512607" name="connsiteY0"/>
              <a:gd fmla="*/ 6047109 w 6047109" name="connsiteX1"/>
              <a:gd fmla="*/ 0 h 3512607" name="connsiteY1"/>
              <a:gd fmla="*/ 5168957 w 6047109" name="connsiteX2"/>
              <a:gd fmla="*/ 3512607 h 3512607" name="connsiteY2"/>
              <a:gd fmla="*/ 0 w 6047109" name="connsiteX3"/>
              <a:gd fmla="*/ 3512607 h 3512607" name="connsiteY3"/>
              <a:gd fmla="*/ 0 w 6047109" name="connsiteX4"/>
              <a:gd fmla="*/ 3510743 h 35126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512607" w="6047109">
                <a:moveTo>
                  <a:pt x="877686" y="0"/>
                </a:moveTo>
                <a:lnTo>
                  <a:pt x="6047109" y="0"/>
                </a:lnTo>
                <a:lnTo>
                  <a:pt x="5168957" y="3512607"/>
                </a:lnTo>
                <a:lnTo>
                  <a:pt x="0" y="3512607"/>
                </a:lnTo>
                <a:lnTo>
                  <a:pt x="0" y="3510743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2.2.5 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33799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做好早晚的规划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89050" y="1557338"/>
            <a:ext cx="617728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C00000"/>
                </a:solidFill>
                <a:latin panose="02010600030101010101" typeface="方正博雅宋简体"/>
              </a:rPr>
              <a:t>早晚用15分钟做每天的规划。</a:t>
            </a:r>
          </a:p>
        </p:txBody>
      </p:sp>
      <p:sp>
        <p:nvSpPr>
          <p:cNvPr id="10" name="TextBox 54"/>
          <p:cNvSpPr txBox="1">
            <a:spLocks noChangeArrowheads="1"/>
          </p:cNvSpPr>
          <p:nvPr/>
        </p:nvSpPr>
        <p:spPr bwMode="auto">
          <a:xfrm>
            <a:off x="1289050" y="2403475"/>
            <a:ext cx="8121650" cy="85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29" lIns="60457" rIns="60457" tIns="30229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0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早上规划：</a:t>
            </a:r>
          </a:p>
          <a:p>
            <a:pPr>
              <a:lnSpc>
                <a:spcPct val="130000"/>
              </a:lnSpc>
            </a:pPr>
            <a:r>
              <a:rPr altLang="en-US" lang="zh-CN" sz="20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人会比较清醒，可以安排好要做的工作。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5857875" y="2384425"/>
            <a:ext cx="6029325" cy="39497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TextBox 54"/>
          <p:cNvSpPr txBox="1">
            <a:spLocks noChangeArrowheads="1"/>
          </p:cNvSpPr>
          <p:nvPr/>
        </p:nvSpPr>
        <p:spPr bwMode="auto">
          <a:xfrm>
            <a:off x="6845300" y="2420938"/>
            <a:ext cx="8121650" cy="85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29" lIns="60457" rIns="60457" tIns="30229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0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晚上规划：</a:t>
            </a:r>
          </a:p>
          <a:p>
            <a:pPr>
              <a:lnSpc>
                <a:spcPct val="130000"/>
              </a:lnSpc>
            </a:pPr>
            <a:r>
              <a:rPr altLang="en-US" lang="zh-CN" sz="2000">
                <a:solidFill>
                  <a:srgbClr val="0070C0"/>
                </a:solidFill>
                <a:latin panose="02010600030101010101" typeface="方正博雅宋简体"/>
                <a:sym charset="0" panose="020b0604020202020204" pitchFamily="34" typeface="Arial"/>
              </a:rPr>
              <a:t>处理遗留任务，利用睡眠潜意识思考问题。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93875" y="3570288"/>
            <a:ext cx="3317875" cy="2457450"/>
            <a:chOff x="1793295" y="3570050"/>
            <a:chExt cx="3317926" cy="2457450"/>
          </a:xfrm>
        </p:grpSpPr>
        <p:pic>
          <p:nvPicPr>
            <p:cNvPr id="33808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793295" y="3570050"/>
              <a:ext cx="2571750" cy="2457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" name="平行四边形 17"/>
            <p:cNvSpPr/>
            <p:nvPr/>
          </p:nvSpPr>
          <p:spPr>
            <a:xfrm>
              <a:off x="4115844" y="4444762"/>
              <a:ext cx="995377" cy="925513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3426858" y="5602050"/>
              <a:ext cx="1063641" cy="420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18338" y="3282950"/>
            <a:ext cx="3028950" cy="2614613"/>
            <a:chOff x="7048627" y="3245660"/>
            <a:chExt cx="3028685" cy="2615662"/>
          </a:xfrm>
        </p:grpSpPr>
        <p:pic>
          <p:nvPicPr>
            <p:cNvPr id="33806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788608" y="3245660"/>
              <a:ext cx="2288704" cy="26156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2" name="平行四边形 21"/>
            <p:cNvSpPr/>
            <p:nvPr/>
          </p:nvSpPr>
          <p:spPr>
            <a:xfrm>
              <a:off x="7048627" y="4123900"/>
              <a:ext cx="995275" cy="925883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"/>
      <p:bldP grpId="0" spid="10"/>
      <p:bldP grpId="0" spid="12"/>
      <p:bldP grpId="0" spid="1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2.2.5 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sp>
        <p:nvSpPr>
          <p:cNvPr id="34822" name="矩形 8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适当的时候做适当的事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8638" y="1385888"/>
            <a:ext cx="1003617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en-US" lang="zh-CN" sz="3600">
                <a:solidFill>
                  <a:srgbClr val="C00000"/>
                </a:solidFill>
                <a:latin panose="02010600030101010101" typeface="方正博雅宋简体"/>
              </a:rPr>
              <a:t>让时间更高效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1663" y="2344738"/>
            <a:ext cx="449580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0070C0"/>
                </a:solidFill>
                <a:latin panose="02010600030101010101" typeface="方正博雅宋简体"/>
              </a:rPr>
              <a:t>一个人精神最为集中的时候。适合做一些重要或创造性的工作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048375" y="2344738"/>
            <a:ext cx="4516438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0070C0"/>
                </a:solidFill>
                <a:latin panose="02010600030101010101" typeface="方正博雅宋简体"/>
              </a:rPr>
              <a:t>外部资源最为齐备的时候。适合做一些时效性的工作（如找领导签字）。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48375" y="2990850"/>
            <a:ext cx="4516438" cy="30114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663" y="2990850"/>
            <a:ext cx="4495800" cy="2997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1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起始篇：了解时间管理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方法篇：科学管理时间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执行篇：让时间更高效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结语篇：珍惜美好时光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3.1 计划执行的技巧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3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924050" y="1874838"/>
            <a:ext cx="2590800" cy="3291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 indent="-514350" marL="514350">
              <a:lnSpc>
                <a:spcPct val="150000"/>
              </a:lnSpc>
              <a:buFont typeface="+mj-lt"/>
              <a:buAutoNum type="arabicPeriod"/>
              <a:defRPr/>
            </a:pPr>
            <a:r>
              <a:rPr altLang="en-US" lang="zh-CN" sz="2800">
                <a:solidFill>
                  <a:schemeClr val="bg2">
                    <a:lumMod val="25000"/>
                  </a:schemeClr>
                </a:solidFill>
                <a:latin charset="-122" panose="02010600030101010101" pitchFamily="2" typeface="方正博雅宋简体"/>
                <a:ea charset="-122" panose="02010600030101010101" pitchFamily="2" typeface="方正博雅宋简体"/>
                <a:cs charset="0" panose="02020603050405020304" pitchFamily="18" typeface="Times New Roman"/>
                <a:sym typeface="Arial"/>
              </a:rPr>
              <a:t>坚持不懈</a:t>
            </a:r>
          </a:p>
          <a:p>
            <a:pPr eaLnBrk="0" hangingPunct="0" indent="-514350" marL="514350">
              <a:lnSpc>
                <a:spcPct val="150000"/>
              </a:lnSpc>
              <a:buFont typeface="+mj-lt"/>
              <a:buAutoNum type="arabicPeriod"/>
              <a:defRPr/>
            </a:pPr>
            <a:r>
              <a:rPr altLang="en-US" lang="zh-CN" sz="2800">
                <a:solidFill>
                  <a:schemeClr val="bg2">
                    <a:lumMod val="25000"/>
                  </a:schemeClr>
                </a:solidFill>
                <a:latin charset="-122" panose="02010600030101010101" pitchFamily="2" typeface="方正博雅宋简体"/>
                <a:ea charset="-122" panose="02010600030101010101" pitchFamily="2" typeface="方正博雅宋简体"/>
                <a:cs charset="0" panose="02020603050405020304" pitchFamily="18" typeface="Times New Roman"/>
                <a:sym typeface="Arial"/>
              </a:rPr>
              <a:t>避免打扰</a:t>
            </a:r>
          </a:p>
          <a:p>
            <a:pPr eaLnBrk="0" hangingPunct="0" indent="-514350" marL="514350">
              <a:lnSpc>
                <a:spcPct val="150000"/>
              </a:lnSpc>
              <a:buFont typeface="+mj-lt"/>
              <a:buAutoNum type="arabicPeriod"/>
              <a:defRPr/>
            </a:pPr>
            <a:r>
              <a:rPr altLang="en-US" lang="zh-CN" sz="2800">
                <a:solidFill>
                  <a:schemeClr val="bg2">
                    <a:lumMod val="25000"/>
                  </a:schemeClr>
                </a:solidFill>
                <a:latin charset="-122" panose="02010600030101010101" pitchFamily="2" typeface="方正博雅宋简体"/>
                <a:ea charset="-122" panose="02010600030101010101" pitchFamily="2" typeface="方正博雅宋简体"/>
                <a:cs charset="0" panose="02020603050405020304" pitchFamily="18" typeface="Times New Roman"/>
                <a:sym typeface="Arial"/>
              </a:rPr>
              <a:t>不要拖延</a:t>
            </a:r>
          </a:p>
          <a:p>
            <a:pPr eaLnBrk="0" hangingPunct="0" indent="-514350" marL="514350">
              <a:lnSpc>
                <a:spcPct val="150000"/>
              </a:lnSpc>
              <a:buFont typeface="+mj-lt"/>
              <a:buAutoNum type="arabicPeriod"/>
              <a:defRPr/>
            </a:pPr>
            <a:r>
              <a:rPr altLang="en-US" lang="zh-CN" sz="2800">
                <a:solidFill>
                  <a:schemeClr val="bg2">
                    <a:lumMod val="25000"/>
                  </a:schemeClr>
                </a:solidFill>
                <a:latin charset="-122" panose="02010600030101010101" pitchFamily="2" typeface="方正博雅宋简体"/>
                <a:ea charset="-122" panose="02010600030101010101" pitchFamily="2" typeface="方正博雅宋简体"/>
                <a:cs charset="0" panose="02020603050405020304" pitchFamily="18" typeface="Times New Roman"/>
                <a:sym typeface="Arial"/>
              </a:rPr>
              <a:t>避开焦虑</a:t>
            </a:r>
          </a:p>
          <a:p>
            <a:pPr eaLnBrk="0" hangingPunct="0" indent="-514350" marL="514350">
              <a:lnSpc>
                <a:spcPct val="150000"/>
              </a:lnSpc>
              <a:buFont typeface="+mj-lt"/>
              <a:buAutoNum type="arabicPeriod"/>
              <a:defRPr/>
            </a:pPr>
            <a:r>
              <a:rPr altLang="en-US" lang="zh-CN" sz="2800">
                <a:solidFill>
                  <a:schemeClr val="bg2">
                    <a:lumMod val="25000"/>
                  </a:schemeClr>
                </a:solidFill>
                <a:latin charset="-122" panose="02010600030101010101" pitchFamily="2" typeface="方正博雅宋简体"/>
                <a:ea charset="-122" panose="02010600030101010101" pitchFamily="2" typeface="方正博雅宋简体"/>
                <a:cs charset="0" panose="02020603050405020304" pitchFamily="18" typeface="Times New Roman"/>
                <a:sym typeface="Arial"/>
              </a:rPr>
              <a:t>番茄工作法</a:t>
            </a:r>
          </a:p>
        </p:txBody>
      </p:sp>
      <p:pic>
        <p:nvPicPr>
          <p:cNvPr id="3687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31038" y="17463"/>
            <a:ext cx="4410075" cy="63912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3.1.1 坚持不懈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3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7488" y="966788"/>
            <a:ext cx="1219200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altLang="en-US" b="1" lang="zh-CN" sz="3200">
                <a:solidFill>
                  <a:srgbClr val="0070C0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只有坚持执行计划，计划才能持续生效。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00438" y="1916113"/>
            <a:ext cx="5626100" cy="42084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  <p:cond delay="0" evt="onBegin">
                          <p:tn val="6"/>
                        </p:cond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3.1.2 避免打扰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3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1246188"/>
            <a:ext cx="1219200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altLang="en-US" b="1" lang="zh-CN" sz="3200">
                <a:solidFill>
                  <a:srgbClr val="0070C0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在适当时候要说“No”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1362075" y="2079625"/>
            <a:ext cx="9144000" cy="417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32" lIns="60464" rIns="60464" tIns="30232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>
                <a:solidFill>
                  <a:srgbClr val="0070C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你不可能满足所有人的所有要求</a:t>
            </a:r>
          </a:p>
        </p:txBody>
      </p:sp>
      <p:sp>
        <p:nvSpPr>
          <p:cNvPr id="11" name="矩形 10"/>
          <p:cNvSpPr/>
          <p:nvPr/>
        </p:nvSpPr>
        <p:spPr>
          <a:xfrm>
            <a:off x="1063625" y="3201988"/>
            <a:ext cx="3381375" cy="548144"/>
          </a:xfrm>
          <a:prstGeom prst="rect">
            <a:avLst/>
          </a:prstGeom>
        </p:spPr>
        <p:txBody>
          <a:bodyPr bIns="30232" lIns="60464" rIns="60464" tIns="30232">
            <a:spAutoFit/>
          </a:bodyPr>
          <a:lstStyle/>
          <a:p>
            <a:pPr algn="ctr" defTabSz="60452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600">
                <a:solidFill>
                  <a:srgbClr val="0070C0"/>
                </a:solidFill>
                <a:latin typeface="Arial"/>
                <a:ea charset="-122" panose="020b0503020204020204" pitchFamily="34" typeface="微软雅黑"/>
                <a:sym typeface="Arial"/>
              </a:rPr>
              <a:t>从事A级活动时，可以拒绝</a:t>
            </a:r>
          </a:p>
          <a:p>
            <a:pPr algn="ctr" defTabSz="60452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600">
                <a:solidFill>
                  <a:srgbClr val="0070C0"/>
                </a:solidFill>
                <a:latin typeface="Arial"/>
                <a:ea charset="-122" panose="020b0503020204020204" pitchFamily="34" typeface="微软雅黑"/>
                <a:sym typeface="Arial"/>
              </a:rPr>
              <a:t>——果断拒绝。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2205178" y="3625454"/>
            <a:ext cx="1356003" cy="868184"/>
          </a:xfrm>
          <a:prstGeom prst="rect">
            <a:avLst/>
          </a:prstGeom>
          <a:noFill/>
        </p:spPr>
        <p:txBody>
          <a:bodyPr bIns="30232" lIns="60464" rIns="60464" tIns="30232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530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"/>
                <a:ea charset="-122" panose="020b0503020204020204" pitchFamily="34" typeface="微软雅黑"/>
                <a:sym typeface="Arial"/>
              </a:rPr>
              <a:t>No! </a:t>
            </a:r>
          </a:p>
        </p:txBody>
      </p:sp>
      <p:sp>
        <p:nvSpPr>
          <p:cNvPr id="13" name="矩形 12"/>
          <p:cNvSpPr/>
          <p:nvPr/>
        </p:nvSpPr>
        <p:spPr>
          <a:xfrm>
            <a:off x="8058974" y="3590223"/>
            <a:ext cx="1675065" cy="868184"/>
          </a:xfrm>
          <a:prstGeom prst="rect">
            <a:avLst/>
          </a:prstGeom>
        </p:spPr>
        <p:txBody>
          <a:bodyPr bIns="30232" lIns="60464" rIns="60464" tIns="30232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5300">
                <a:ln w="28575">
                  <a:solidFill>
                    <a:prstClr val="white"/>
                  </a:solidFill>
                </a:ln>
                <a:solidFill>
                  <a:srgbClr val="0070C0"/>
                </a:solidFill>
                <a:latin typeface="Arial"/>
                <a:ea charset="-122" panose="020b0503020204020204" pitchFamily="34" typeface="微软雅黑"/>
                <a:sym typeface="Arial"/>
              </a:rPr>
              <a:t>Er... 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1930400" y="4519612"/>
            <a:ext cx="1828800" cy="6548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32" lIns="60464" rIns="60464" tIns="30232">
            <a:spAutoFit/>
          </a:bodyPr>
          <a:lstStyle/>
          <a:p>
            <a:r>
              <a:rPr altLang="en-US" lang="zh-CN" sz="1300">
                <a:solidFill>
                  <a:srgbClr val="0070C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抱歉，我正在忙着xxx事情，我建议你可以找小李帮你。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7967662" y="4432300"/>
            <a:ext cx="1828800" cy="6548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32" lIns="60464" rIns="60464" tIns="30232">
            <a:spAutoFit/>
          </a:bodyPr>
          <a:lstStyle/>
          <a:p>
            <a:r>
              <a:rPr altLang="en-US" lang="zh-CN" sz="1300">
                <a:solidFill>
                  <a:srgbClr val="0070C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抱歉，我正在忙着xxx事情，稍后我给你一份简要的数据行么？</a:t>
            </a:r>
          </a:p>
        </p:txBody>
      </p:sp>
      <p:pic>
        <p:nvPicPr>
          <p:cNvPr descr="administrator.png"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53025" y="3690938"/>
            <a:ext cx="1377950" cy="15509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793875" y="5302250"/>
            <a:ext cx="2651125" cy="3347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32" lIns="60464" rIns="60464" tIns="30232">
            <a:spAutoFit/>
          </a:bodyPr>
          <a:lstStyle/>
          <a:p>
            <a:r>
              <a:rPr altLang="en-US" lang="zh-CN">
                <a:solidFill>
                  <a:srgbClr val="0070C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同事：希望修理打印机。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556501" y="5256212"/>
            <a:ext cx="2971800" cy="3347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232" lIns="60464" rIns="60464" tIns="30232">
            <a:spAutoFit/>
          </a:bodyPr>
          <a:lstStyle/>
          <a:p>
            <a:r>
              <a:rPr altLang="en-US" lang="zh-CN">
                <a:solidFill>
                  <a:srgbClr val="0070C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上司：希望提供详细报表。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216651" y="3136900"/>
            <a:ext cx="4449763" cy="548144"/>
          </a:xfrm>
          <a:prstGeom prst="rect">
            <a:avLst/>
          </a:prstGeom>
        </p:spPr>
        <p:txBody>
          <a:bodyPr bIns="30232" lIns="60464" rIns="60464" tIns="30232">
            <a:spAutoFit/>
          </a:bodyPr>
          <a:lstStyle/>
          <a:p>
            <a:pPr algn="ctr" defTabSz="60452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600">
                <a:solidFill>
                  <a:srgbClr val="0070C0"/>
                </a:solidFill>
                <a:latin typeface="Arial"/>
                <a:ea charset="-122" panose="020b0503020204020204" pitchFamily="34" typeface="微软雅黑"/>
                <a:sym typeface="Arial"/>
              </a:rPr>
              <a:t>从事A级活动时，无法拒绝</a:t>
            </a:r>
          </a:p>
          <a:p>
            <a:pPr algn="ctr" defTabSz="60452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600">
                <a:solidFill>
                  <a:srgbClr val="0070C0"/>
                </a:solidFill>
                <a:latin typeface="Arial"/>
                <a:ea charset="-122" panose="020b0503020204020204" pitchFamily="34" typeface="微软雅黑"/>
                <a:sym typeface="Arial"/>
              </a:rPr>
              <a:t>——学会折衷。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4"/>
      <p:bldP grpId="0" spid="15"/>
      <p:bldP grpId="0" spid="23"/>
      <p:bldP grpId="0" spid="24"/>
      <p:bldP grpId="0" spid="25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3.1.3 不要拖延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3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7488" y="966788"/>
            <a:ext cx="1219200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altLang="en-US" b="1" lang="zh-CN" sz="3200">
                <a:solidFill>
                  <a:srgbClr val="0070C0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拖延会使小问题演变成大问题。</a:t>
            </a:r>
          </a:p>
        </p:txBody>
      </p:sp>
      <p:sp>
        <p:nvSpPr>
          <p:cNvPr descr="http://2.bp.blogspot.com/-2bT7eGAbrJQ/Th2SMJGeo3I/AAAAAAAABdE/unnoirklV8o/s1600/1210157042.jpg" id="39943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altLang="en-US" lang="zh-CN">
              <a:latin charset="0" panose="020f0502020204030204" pitchFamily="34" typeface="Calibri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62250" y="2441575"/>
            <a:ext cx="4262438" cy="36861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TextBox 2"/>
          <p:cNvSpPr txBox="1"/>
          <p:nvPr/>
        </p:nvSpPr>
        <p:spPr>
          <a:xfrm>
            <a:off x="5499099" y="2441575"/>
            <a:ext cx="3886200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altLang="en-US" b="1" lang="zh-CN" sz="3200">
                <a:solidFill>
                  <a:schemeClr val="bg2">
                    <a:lumMod val="50000"/>
                  </a:schemeClr>
                </a:solidFill>
                <a:latin charset="-122" panose="02010600030101010101" pitchFamily="2" typeface="方正博雅宋简体"/>
                <a:ea charset="-122" panose="02010600030101010101" pitchFamily="2" typeface="方正博雅宋简体"/>
                <a:cs charset="0" panose="02020603050405020304" pitchFamily="18" typeface="Times New Roman"/>
                <a:sym typeface="Arial"/>
              </a:rPr>
              <a:t>稻草也会压死骆驼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3.1.4 避开焦虑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3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124325" y="1176338"/>
            <a:ext cx="791527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altLang="en-US" b="1" lang="zh-CN" sz="3200">
                <a:solidFill>
                  <a:srgbClr val="0070C0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调整计划，避免完不成任务带来的焦虑。</a:t>
            </a:r>
          </a:p>
        </p:txBody>
      </p:sp>
      <p:pic>
        <p:nvPicPr>
          <p:cNvPr id="4096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81100"/>
            <a:ext cx="3783013" cy="56769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38650" y="2351088"/>
            <a:ext cx="6746875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altLang="zh-CN" lang="en-US" sz="2000">
              <a:latin panose="02010600030101010101" typeface="方正博雅宋简体"/>
            </a:endParaRPr>
          </a:p>
          <a:p>
            <a:r>
              <a:rPr altLang="zh-CN" lang="en-US" sz="2000">
                <a:latin panose="02010600030101010101" typeface="方正博雅宋简体"/>
              </a:rPr>
              <a:t>首先，制定的计划要符合实际；</a:t>
            </a:r>
          </a:p>
          <a:p>
            <a:endParaRPr altLang="zh-CN" lang="en-US" sz="2000">
              <a:latin panose="02010600030101010101" typeface="方正博雅宋简体"/>
            </a:endParaRPr>
          </a:p>
          <a:p>
            <a:r>
              <a:rPr altLang="zh-CN" lang="en-US" sz="2000">
                <a:latin panose="02010600030101010101" typeface="方正博雅宋简体"/>
              </a:rPr>
              <a:t>其次，无法完成的计划往往会导致焦虑，</a:t>
            </a:r>
          </a:p>
          <a:p>
            <a:r>
              <a:rPr altLang="zh-CN" lang="en-US" sz="2000">
                <a:latin panose="02010600030101010101" typeface="方正博雅宋简体"/>
              </a:rPr>
              <a:t>在适当的时候做出计划调整可以轻装上阵，有效避免焦虑的情况发生。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5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1588" y="0"/>
            <a:ext cx="4570412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3.1.5 番茄工作法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0483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3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07963" y="966788"/>
            <a:ext cx="6478587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altLang="en-US" b="1" lang="zh-CN" sz="3200">
                <a:solidFill>
                  <a:srgbClr val="0070C0"/>
                </a:solidFill>
                <a:latin panose="02010600030101010101" typeface="方正博雅宋简体"/>
                <a:ea panose="02010600030101010101" typeface="方正博雅宋简体"/>
                <a:cs charset="0" panose="02020603050405020304" pitchFamily="18" typeface="Times New Roman"/>
                <a:sym charset="0" panose="020b0604020202020204" pitchFamily="34" typeface="Arial"/>
              </a:rPr>
              <a:t>分段完成工作目标</a:t>
            </a:r>
          </a:p>
        </p:txBody>
      </p:sp>
      <p:sp>
        <p:nvSpPr>
          <p:cNvPr id="4" name="矩形 3"/>
          <p:cNvSpPr/>
          <p:nvPr/>
        </p:nvSpPr>
        <p:spPr>
          <a:xfrm>
            <a:off x="671513" y="1901825"/>
            <a:ext cx="6096000" cy="39319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lang="zh-CN">
                <a:latin panose="02010600030101010101" typeface="方正博雅宋简体"/>
              </a:rPr>
              <a:t>    番茄工作法是一种时间管理法方法，在上世纪八十年代由Francesco Cirillo创立。</a:t>
            </a:r>
          </a:p>
          <a:p>
            <a:r>
              <a:rPr altLang="en-US" lang="zh-CN">
                <a:latin panose="02010600030101010101" typeface="方正博雅宋简体"/>
              </a:rPr>
              <a:t>    该方法使用一个定时器来分割出一个一般为25分钟的工作时间和5分钟的休息时间，而那些时间段被称为pomodori，为意大利语单词 pomodoro（中文：番茄）之复数。</a:t>
            </a:r>
          </a:p>
          <a:p>
            <a:endParaRPr altLang="en-US" lang="zh-CN">
              <a:latin panose="02010600030101010101" typeface="方正博雅宋简体"/>
            </a:endParaRPr>
          </a:p>
          <a:p>
            <a:endParaRPr altLang="en-US" lang="zh-CN">
              <a:latin panose="02010600030101010101" typeface="方正博雅宋简体"/>
            </a:endParaRPr>
          </a:p>
          <a:p>
            <a:r>
              <a:rPr altLang="en-US" lang="zh-CN">
                <a:latin panose="02010600030101010101" typeface="方正博雅宋简体"/>
              </a:rPr>
              <a:t>番茄工作法有五个基本步骤：</a:t>
            </a:r>
          </a:p>
          <a:p>
            <a:endParaRPr altLang="en-US" lang="zh-CN">
              <a:latin panose="02010600030101010101" typeface="方正博雅宋简体"/>
            </a:endParaRPr>
          </a:p>
          <a:p>
            <a:r>
              <a:rPr altLang="en-US" lang="zh-CN">
                <a:latin panose="02010600030101010101" typeface="方正博雅宋简体"/>
              </a:rPr>
              <a:t>决定待完成的任务</a:t>
            </a:r>
          </a:p>
          <a:p>
            <a:r>
              <a:rPr altLang="en-US" lang="zh-CN">
                <a:latin panose="02010600030101010101" typeface="方正博雅宋简体"/>
              </a:rPr>
              <a:t>设定番茄工作法定时器至 n 分钟（通常为25分钟）。</a:t>
            </a:r>
          </a:p>
          <a:p>
            <a:r>
              <a:rPr altLang="en-US" lang="zh-CN">
                <a:latin panose="02010600030101010101" typeface="方正博雅宋简体"/>
              </a:rPr>
              <a:t>持续工作直至定时器提示,记下一个x。</a:t>
            </a:r>
          </a:p>
          <a:p>
            <a:r>
              <a:rPr altLang="en-US" lang="zh-CN">
                <a:latin panose="02010600030101010101" typeface="方正博雅宋简体"/>
              </a:rPr>
              <a:t>短暂休息3-5分钟。</a:t>
            </a:r>
          </a:p>
          <a:p>
            <a:r>
              <a:rPr altLang="en-US" lang="zh-CN">
                <a:latin panose="02010600030101010101" typeface="方正博雅宋简体"/>
              </a:rPr>
              <a:t>每四个x，休息15-30分钟。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4000">
                <a:solidFill>
                  <a:srgbClr val="DF53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起始篇：了解时间管理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4000">
                <a:solidFill>
                  <a:srgbClr val="DF53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方法篇：科学管理时间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4000">
                <a:solidFill>
                  <a:srgbClr val="DF53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执行篇：让时间更高效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4000">
                <a:solidFill>
                  <a:srgbClr val="DF53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结语篇：珍惜美好时光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起始篇：了解时间管理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方法篇：科学管理时间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执行篇：让时间更高效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结语篇：珍惜美好时光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4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13050" y="2222500"/>
            <a:ext cx="7910513" cy="1432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b="1" lang="zh-CN" sz="4400">
                <a:solidFill>
                  <a:srgbClr val="FF6600"/>
                </a:solidFill>
                <a:latin panose="02010600030101010101" typeface="方正博雅宋简体"/>
              </a:rPr>
              <a:t>按平均寿命75岁来计算</a:t>
            </a:r>
            <a:br>
              <a:rPr altLang="en-US" b="1" lang="zh-CN" sz="4400">
                <a:solidFill>
                  <a:srgbClr val="FF6600"/>
                </a:solidFill>
                <a:latin panose="02010600030101010101" typeface="方正博雅宋简体"/>
              </a:rPr>
            </a:br>
            <a:r>
              <a:rPr altLang="en-US" b="1" lang="zh-CN" sz="4400">
                <a:solidFill>
                  <a:srgbClr val="FF6600"/>
                </a:solidFill>
                <a:latin panose="02010600030101010101" typeface="方正博雅宋简体"/>
              </a:rPr>
              <a:t>人的一生大约有900个月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7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4763" y="1627188"/>
            <a:ext cx="12201526" cy="3603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4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41538" y="492125"/>
            <a:ext cx="790892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5400">
                <a:solidFill>
                  <a:srgbClr val="FF6600"/>
                </a:solidFill>
                <a:latin panose="02010600030101010101" typeface="方正博雅宋简体"/>
              </a:rPr>
              <a:t>20岁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763" y="1627188"/>
            <a:ext cx="12201526" cy="3603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4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41538" y="492125"/>
            <a:ext cx="790892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5400">
                <a:solidFill>
                  <a:srgbClr val="FF6600"/>
                </a:solidFill>
                <a:latin panose="02010600030101010101" typeface="方正博雅宋简体"/>
              </a:rPr>
              <a:t>30岁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105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28775"/>
            <a:ext cx="12192000" cy="36004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标题 1"/>
          <p:cNvSpPr txBox="1"/>
          <p:nvPr/>
        </p:nvSpPr>
        <p:spPr>
          <a:xfrm>
            <a:off x="53181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60515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67691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4" type="circleNumDbPlain"/>
            </a:pPr>
            <a:r>
              <a:rPr altLang="en-US" b="1" lang="zh-CN" sz="2300">
                <a:solidFill>
                  <a:schemeClr val="bg1"/>
                </a:solidFill>
                <a:latin panose="02010600030101010101" typeface="方正博雅宋简体"/>
              </a:rPr>
              <a:t>执行篇：让时间更高效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41538" y="492125"/>
            <a:ext cx="790892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5400">
                <a:solidFill>
                  <a:srgbClr val="FF6600"/>
                </a:solidFill>
                <a:latin panose="02010600030101010101" typeface="方正博雅宋简体"/>
              </a:rPr>
              <a:t>40岁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4763" y="1627188"/>
            <a:ext cx="12201526" cy="36036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b="56485"/>
          <a:stretch>
            <a:fillRect/>
          </a:stretch>
        </p:blipFill>
        <p:spPr bwMode="auto">
          <a:xfrm>
            <a:off x="0" y="3322638"/>
            <a:ext cx="12192000" cy="35353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3" y="1439863"/>
            <a:ext cx="12192000" cy="955675"/>
          </a:xfrm>
        </p:spPr>
        <p:txBody>
          <a:bodyPr/>
          <a:lstStyle/>
          <a:p>
            <a:pPr algn="ctr" indent="0" marL="0">
              <a:buFont charset="0" panose="020b0604020202020204" pitchFamily="34" typeface="Arial"/>
              <a:buNone/>
            </a:pPr>
            <a:r>
              <a:rPr altLang="en-US" lang="zh-CN" smtClean="0" sz="7200">
                <a:latin panose="02010600030101010101" typeface="方正博雅宋简体"/>
                <a:ea charset="-122" panose="02010600030101010101" pitchFamily="2" typeface="宋体"/>
              </a:rPr>
              <a:t>  花有重开日，人无再少年。</a:t>
            </a: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0" y="1439863"/>
            <a:ext cx="11898313" cy="955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lang="zh-CN" sz="7200">
                <a:solidFill>
                  <a:srgbClr val="262626"/>
                </a:solidFill>
                <a:latin panose="02010600030101010101" typeface="方正博雅宋简体"/>
              </a:rPr>
              <a:t>韶华易逝，时光难再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4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4"/>
      <p:bldP grpId="1" spid="4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5563" y="4551363"/>
            <a:ext cx="2570162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panose="02010600030101010101" typeface="方正博雅宋简体"/>
              </a:rPr>
              <a:t>制      作：John</a:t>
            </a:r>
          </a:p>
          <a:p>
            <a:r>
              <a:rPr altLang="en-US" lang="zh-CN">
                <a:solidFill>
                  <a:schemeClr val="bg1"/>
                </a:solidFill>
                <a:latin panose="02010600030101010101" typeface="方正博雅宋简体"/>
              </a:rPr>
              <a:t>交流QQ： 505783264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41438" y="1190625"/>
            <a:ext cx="9144000" cy="1935163"/>
          </a:xfrm>
        </p:spPr>
        <p:txBody>
          <a:bodyPr/>
          <a:lstStyle/>
          <a:p>
            <a:r>
              <a:rPr altLang="en-US" lang="zh-CN" smtClean="0">
                <a:latin panose="02010600030101010101" typeface="方正博雅宋简体"/>
              </a:rPr>
              <a:t>课程结束</a:t>
            </a:r>
            <a:br>
              <a:rPr altLang="en-US" lang="zh-CN" smtClean="0">
                <a:latin panose="02010600030101010101" typeface="方正博雅宋简体"/>
              </a:rPr>
            </a:br>
            <a:r>
              <a:rPr altLang="en-US" lang="zh-CN" smtClean="0">
                <a:latin panose="02010600030101010101" typeface="方正博雅宋简体"/>
              </a:rPr>
              <a:t>谢谢大家配合</a:t>
            </a:r>
          </a:p>
        </p:txBody>
      </p:sp>
      <p:pic>
        <p:nvPicPr>
          <p:cNvPr descr="http://pic.nipic.com/2007-11-26/20071126234521166_2.jpg" id="2050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48225" y="354013"/>
            <a:ext cx="2128838" cy="863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http://pic.nipic.com/2007-11-26/20071126234521166_2.jpg" id="8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48225" y="3201988"/>
            <a:ext cx="2128838" cy="863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1.1 什么是时间管理？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起始篇：了解时间管理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38213" y="1365250"/>
            <a:ext cx="970915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“时间管理”所探索的是如何减少时间浪费，科学安排时间以便有效地完成既定目标。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9613" y="2449513"/>
            <a:ext cx="5942012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en-US" lang="zh-CN" sz="6600">
                <a:solidFill>
                  <a:srgbClr val="00B0F0"/>
                </a:solidFill>
                <a:latin charset="-122" panose="03000509000000000000" typeface="方正超粗黑_GBK"/>
                <a:ea charset="-122" panose="03000509000000000000" typeface="方正超粗黑_GBK"/>
              </a:rPr>
              <a:t>减少时间浪费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146674" y="3811588"/>
            <a:ext cx="5942013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en-US" lang="zh-CN" sz="6600">
                <a:solidFill>
                  <a:srgbClr val="00B0F0"/>
                </a:solidFill>
                <a:latin charset="-122" panose="03000509000000000000" typeface="方正超粗黑_GBK"/>
                <a:ea charset="-122" panose="03000509000000000000" typeface="方正超粗黑_GBK"/>
              </a:rPr>
              <a:t>科学安排生活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6863" y="1557338"/>
            <a:ext cx="8234362" cy="48482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1.2  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起始篇：了解时间管理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根据美国的一项调查，一个美国人一生的时间花费如下：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83399" y="2112963"/>
            <a:ext cx="15875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>
                <a:latin charset="0" panose="020f0502020204030204" pitchFamily="34" typeface="Calibri"/>
              </a:rPr>
              <a:t>（单位：年）</a:t>
            </a:r>
          </a:p>
        </p:txBody>
      </p:sp>
      <p:sp>
        <p:nvSpPr>
          <p:cNvPr id="9" name="矩形 8"/>
          <p:cNvSpPr/>
          <p:nvPr/>
        </p:nvSpPr>
        <p:spPr>
          <a:xfrm>
            <a:off x="2768600" y="2406650"/>
            <a:ext cx="708025" cy="28892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597275" y="2668588"/>
            <a:ext cx="487362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latin panose="02010600030101010101" typeface="方正博雅宋简体"/>
              </a:rPr>
              <a:t>工作所占时间高达14年，占整个人生的20%</a:t>
            </a:r>
          </a:p>
        </p:txBody>
      </p:sp>
      <p:sp>
        <p:nvSpPr>
          <p:cNvPr id="14" name="等腰三角形 13"/>
          <p:cNvSpPr/>
          <p:nvPr/>
        </p:nvSpPr>
        <p:spPr>
          <a:xfrm rot="16200000">
            <a:off x="3400425" y="2740026"/>
            <a:ext cx="212725" cy="2349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8"/>
      <p:bldP grpId="0" spid="9"/>
      <p:bldP grpId="0" spid="10"/>
      <p:bldP grpId="0" spid="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1.2 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起始篇：了解时间管理</a:t>
            </a:r>
          </a:p>
        </p:txBody>
      </p:sp>
      <p:sp>
        <p:nvSpPr>
          <p:cNvPr id="18438" name="矩形 10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时间管理的目的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0" y="2954339"/>
            <a:ext cx="12180888" cy="1097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6600">
                <a:solidFill>
                  <a:schemeClr val="accent3">
                    <a:lumMod val="75000"/>
                  </a:schemeClr>
                </a:solidFill>
                <a:latin charset="-122" panose="03000509000000000000" typeface="方正超粗黑_GBK"/>
                <a:ea charset="-122" panose="03000509000000000000" typeface="方正超粗黑_GBK"/>
              </a:rPr>
              <a:t>更多家庭时间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1670050"/>
            <a:ext cx="12192000" cy="1097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6600">
                <a:solidFill>
                  <a:schemeClr val="accent3">
                    <a:lumMod val="75000"/>
                  </a:schemeClr>
                </a:solidFill>
                <a:latin charset="-122" panose="03000509000000000000" typeface="方正超粗黑_GBK"/>
                <a:ea charset="-122" panose="03000509000000000000" typeface="方正超粗黑_GBK"/>
              </a:rPr>
              <a:t>更高效率工作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0" y="4238625"/>
            <a:ext cx="12180888" cy="1097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6600">
                <a:solidFill>
                  <a:schemeClr val="accent3">
                    <a:lumMod val="75000"/>
                  </a:schemeClr>
                </a:solidFill>
                <a:latin charset="-122" panose="03000509000000000000" typeface="方正超粗黑_GBK"/>
                <a:ea charset="-122" panose="03000509000000000000" typeface="方正超粗黑_GBK"/>
              </a:rPr>
              <a:t>实现人生价值</a:t>
            </a:r>
          </a:p>
        </p:txBody>
      </p:sp>
      <p:pic>
        <p:nvPicPr>
          <p:cNvPr descr="http://www.iconpng.com/png/windows-8-metro-invert/tasks.png" id="1026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01100" y="1539875"/>
            <a:ext cx="1327150" cy="13255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http://www.iconpng.com/png/windows-8-metro-invert/tasks.png" id="17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01100" y="2824163"/>
            <a:ext cx="1327150" cy="13271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http://www.iconpng.com/png/windows-8-metro-invert/tasks.png" id="18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01100" y="4130675"/>
            <a:ext cx="1327150" cy="13255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1.2 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97313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2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4597400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起始篇：了解时间管理</a:t>
            </a:r>
          </a:p>
        </p:txBody>
      </p:sp>
      <p:sp>
        <p:nvSpPr>
          <p:cNvPr id="19462" name="矩形 10"/>
          <p:cNvSpPr>
            <a:spLocks noChangeArrowheads="1"/>
          </p:cNvSpPr>
          <p:nvPr/>
        </p:nvSpPr>
        <p:spPr bwMode="auto">
          <a:xfrm>
            <a:off x="528638" y="1030288"/>
            <a:ext cx="10656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400">
                <a:latin panose="02010600030101010101" typeface="方正博雅宋简体"/>
              </a:rPr>
              <a:t>避免这样：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0" y="2954339"/>
            <a:ext cx="12180888" cy="1097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6600">
                <a:solidFill>
                  <a:schemeClr val="bg2">
                    <a:lumMod val="25000"/>
                  </a:schemeClr>
                </a:solidFill>
                <a:latin charset="-122" panose="03000509000000000000" typeface="方正超粗黑_GBK"/>
                <a:ea charset="-122" panose="03000509000000000000" typeface="方正超粗黑_GBK"/>
              </a:rPr>
              <a:t>无价值的忙碌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1670050"/>
            <a:ext cx="12192000" cy="1097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6600">
                <a:solidFill>
                  <a:schemeClr val="bg2">
                    <a:lumMod val="25000"/>
                  </a:schemeClr>
                </a:solidFill>
                <a:latin charset="-122" panose="03000509000000000000" typeface="方正超粗黑_GBK"/>
                <a:ea charset="-122" panose="03000509000000000000" typeface="方正超粗黑_GBK"/>
              </a:rPr>
              <a:t>一直在列清单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0" y="4238625"/>
            <a:ext cx="12180888" cy="1097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6600">
                <a:solidFill>
                  <a:schemeClr val="bg2">
                    <a:lumMod val="25000"/>
                  </a:schemeClr>
                </a:solidFill>
                <a:latin charset="-122" panose="03000509000000000000" typeface="方正超粗黑_GBK"/>
                <a:ea charset="-122" panose="03000509000000000000" typeface="方正超粗黑_GBK"/>
              </a:rPr>
              <a:t>过于紧张时间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182813" y="2184400"/>
            <a:ext cx="8089900" cy="111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82813" y="3502025"/>
            <a:ext cx="8089900" cy="12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182813" y="4779963"/>
            <a:ext cx="8089900" cy="111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4217988"/>
            <a:ext cx="12192000" cy="2640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内容占位符 2"/>
          <p:cNvSpPr txBox="1"/>
          <p:nvPr/>
        </p:nvSpPr>
        <p:spPr>
          <a:xfrm>
            <a:off x="2322513" y="1741488"/>
            <a:ext cx="8132762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起始篇：了解时间管理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方法篇：科学管理时间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执行篇：让时间更高效</a:t>
            </a:r>
          </a:p>
          <a:p>
            <a:pPr indent="-514350" marL="514350">
              <a:lnSpc>
                <a:spcPct val="80000"/>
              </a:lnSpc>
              <a:spcBef>
                <a:spcPts val="1000"/>
              </a:spcBef>
              <a:buFontTx/>
              <a:buAutoNum type="circleNumDbPlain"/>
            </a:pPr>
            <a:r>
              <a:rPr altLang="en-US" b="1" lang="zh-CN" sz="3500">
                <a:solidFill>
                  <a:srgbClr val="C7C7C7"/>
                </a:solidFill>
                <a:latin panose="02010600030101010101" typeface="方正博雅宋简体"/>
              </a:rPr>
              <a:t>结语篇：珍惜美好时光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5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96113" y="0"/>
            <a:ext cx="5184775" cy="6743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lang="en-US" smtClean="0"/>
              <a:t>2.1 管理时间的误区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450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3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1118552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4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600575" y="6408738"/>
            <a:ext cx="9953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altLang="zh-CN" b="1" lang="en-US" sz="2800">
                <a:solidFill>
                  <a:schemeClr val="bg1"/>
                </a:solidFill>
                <a:latin panose="02010600030101010101" typeface="方正博雅宋简体"/>
              </a:rPr>
              <a:t>1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5324475" y="6408738"/>
            <a:ext cx="5402263" cy="449262"/>
          </a:xfrm>
          <a:prstGeom prst="parallelogram">
            <a:avLst>
              <a:gd fmla="val 77843" name="adj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-514350" marL="514350">
              <a:lnSpc>
                <a:spcPct val="70000"/>
              </a:lnSpc>
              <a:buFontTx/>
              <a:buAutoNum startAt="2" type="circleNumDbPlain"/>
            </a:pPr>
            <a:r>
              <a:rPr altLang="en-US" b="1" lang="zh-CN" sz="2300">
                <a:solidFill>
                  <a:srgbClr val="595959"/>
                </a:solidFill>
                <a:latin panose="02010600030101010101" typeface="方正博雅宋简体"/>
              </a:rPr>
              <a:t>方法篇：科学管理时间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428964" y="1158641"/>
          <a:ext cx="6029709" cy="52501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3">
        <p:bldAsOne/>
      </p:bldGraphic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Sky123.Org</Company>
  <PresentationFormat>宽屏</PresentationFormat>
  <Paragraphs>343</Paragraphs>
  <Slides>36</Slides>
  <Notes>0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45">
      <vt:lpstr>Arial</vt:lpstr>
      <vt:lpstr>Calibri Light</vt:lpstr>
      <vt:lpstr>Calibri</vt:lpstr>
      <vt:lpstr>微软雅黑</vt:lpstr>
      <vt:lpstr>方正博雅宋简体</vt:lpstr>
      <vt:lpstr>宋体</vt:lpstr>
      <vt:lpstr>方正超粗黑_GBK</vt:lpstr>
      <vt:lpstr>Times New Roman</vt:lpstr>
      <vt:lpstr>Office 主题</vt:lpstr>
      <vt:lpstr>   让时间变得高效</vt:lpstr>
      <vt:lpstr>目录</vt:lpstr>
      <vt:lpstr>PowerPoint Presentation</vt:lpstr>
      <vt:lpstr>1.1 什么是时间管理？</vt:lpstr>
      <vt:lpstr>1.2  为什么要进行时间管理？</vt:lpstr>
      <vt:lpstr>1.2 为什么要进行时间管理？</vt:lpstr>
      <vt:lpstr>1.2 为什么要进行时间管理？</vt:lpstr>
      <vt:lpstr>PowerPoint Presentation</vt:lpstr>
      <vt:lpstr>2.1 管理时间的误区</vt:lpstr>
      <vt:lpstr>2.2 管理时间的科学方法</vt:lpstr>
      <vt:lpstr>2.2.1 明确目标</vt:lpstr>
      <vt:lpstr>2.2.1 明确目标</vt:lpstr>
      <vt:lpstr>2.2.2 订立有序的计划</vt:lpstr>
      <vt:lpstr>2.2.2 订立有序的计划</vt:lpstr>
      <vt:lpstr>2.2.3 分清工作的轻重缓急</vt:lpstr>
      <vt:lpstr>2.2.3 分清工作的轻重缓急</vt:lpstr>
      <vt:lpstr>2.2.3 分清工作的轻重缓急</vt:lpstr>
      <vt:lpstr>2.2.3 分清工作的轻重缓急</vt:lpstr>
      <vt:lpstr>2.2.4 合理地分配时间</vt:lpstr>
      <vt:lpstr>2.2.5 科学地安排日程</vt:lpstr>
      <vt:lpstr>2.2.5 科学地安排日程</vt:lpstr>
      <vt:lpstr>2.2.5 科学地安排日程</vt:lpstr>
      <vt:lpstr>PowerPoint Presentation</vt:lpstr>
      <vt:lpstr>3.1 计划执行的技巧</vt:lpstr>
      <vt:lpstr>3.1.1 坚持不懈</vt:lpstr>
      <vt:lpstr>3.1.2 避免打扰</vt:lpstr>
      <vt:lpstr>3.1.3 不要拖延</vt:lpstr>
      <vt:lpstr>3.1.4 避开焦虑</vt:lpstr>
      <vt:lpstr>3.1.5 番茄工作法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课程结束谢谢大家配合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2015-07-10T01:38:00Z</dcterms:created>
  <cp:lastModifiedBy>ypppt</cp:lastModifiedBy>
  <dcterms:modified xsi:type="dcterms:W3CDTF">2021-08-20T10:48:59Z</dcterms:modified>
  <cp:revision>140</cp:revision>
  <dc:title>   让时间变得高效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2052-10.1.0.5975</vt:lpwstr>
  </property>
</Properties>
</file>