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66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orient="horz" pos="3929" userDrawn="1">
          <p15:clr>
            <a:srgbClr val="A4A3A4"/>
          </p15:clr>
        </p15:guide>
        <p15:guide id="4" pos="7129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84" y="108"/>
      </p:cViewPr>
      <p:guideLst>
        <p:guide orient="horz" pos="459"/>
        <p:guide pos="302"/>
        <p:guide orient="horz" pos="3929"/>
        <p:guide pos="7129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tags/tag1.xml" Type="http://schemas.openxmlformats.org/officeDocument/2006/relationships/tags"/><Relationship Id="rId14" Target="presProps.xml" Type="http://schemas.openxmlformats.org/officeDocument/2006/relationships/presProps"/><Relationship Id="rId15" Target="viewProps.xml" Type="http://schemas.openxmlformats.org/officeDocument/2006/relationships/viewProps"/><Relationship Id="rId16" Target="theme/theme1.xml" Type="http://schemas.openxmlformats.org/officeDocument/2006/relationships/theme"/><Relationship Id="rId17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0F9B6-2217-4A93-8DE7-A4E46AC8A123}" type="datetimeFigureOut">
              <a:rPr lang="zh-CN" altLang="en-US" smtClean="0"/>
              <a:t>2016/1/8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BEC69-4DD4-465C-95C4-67D934577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9499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6670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9177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53166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81540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2375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3273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880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45042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545911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630-F79C-4E20-ABDD-07AC8844800A}" type="datetimeFigureOut">
              <a:rPr lang="zh-CN" altLang="en-US" smtClean="0"/>
              <a:t>2016/1/8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DC3-4568-425A-AA5D-C7D0F1CAA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2169387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630-F79C-4E20-ABDD-07AC8844800A}" type="datetimeFigureOut">
              <a:rPr lang="zh-CN" altLang="en-US" smtClean="0"/>
              <a:t>2016/1/8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DC3-4568-425A-AA5D-C7D0F1CAA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1422507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630-F79C-4E20-ABDD-07AC8844800A}" type="datetimeFigureOut">
              <a:rPr lang="zh-CN" altLang="en-US" smtClean="0"/>
              <a:t>2016/1/8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DC3-4568-425A-AA5D-C7D0F1CAA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0087310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3982659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4568247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8990966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2152178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982806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471580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0557916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4392843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630-F79C-4E20-ABDD-07AC8844800A}" type="datetimeFigureOut">
              <a:rPr lang="zh-CN" altLang="en-US" smtClean="0"/>
              <a:t>2016/1/8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DC3-4568-425A-AA5D-C7D0F1CAA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4869136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92012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314380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7118301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630-F79C-4E20-ABDD-07AC8844800A}" type="datetimeFigureOut">
              <a:rPr lang="zh-CN" altLang="en-US" smtClean="0"/>
              <a:t>2016/1/8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DC3-4568-425A-AA5D-C7D0F1CAA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9463644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630-F79C-4E20-ABDD-07AC8844800A}" type="datetimeFigureOut">
              <a:rPr lang="zh-CN" altLang="en-US" smtClean="0"/>
              <a:t>2016/1/8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DC3-4568-425A-AA5D-C7D0F1CAA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7385299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630-F79C-4E20-ABDD-07AC8844800A}" type="datetimeFigureOut">
              <a:rPr lang="zh-CN" altLang="en-US" smtClean="0"/>
              <a:t>2016/1/8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DC3-4568-425A-AA5D-C7D0F1CAA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4881462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630-F79C-4E20-ABDD-07AC8844800A}" type="datetimeFigureOut">
              <a:rPr lang="zh-CN" altLang="en-US" smtClean="0"/>
              <a:t>2016/1/8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DC3-4568-425A-AA5D-C7D0F1CAA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1432031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0491623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630-F79C-4E20-ABDD-07AC8844800A}" type="datetimeFigureOut">
              <a:rPr lang="zh-CN" altLang="en-US" smtClean="0"/>
              <a:t>2016/1/8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DC3-4568-425A-AA5D-C7D0F1CAA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3060732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630-F79C-4E20-ABDD-07AC8844800A}" type="datetimeFigureOut">
              <a:rPr lang="zh-CN" altLang="en-US" smtClean="0"/>
              <a:t>2016/1/8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DC3-4568-425A-AA5D-C7D0F1CAA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1592131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62630-F79C-4E20-ABDD-07AC8844800A}" type="datetimeFigureOut">
              <a:rPr lang="zh-CN" altLang="en-US" smtClean="0"/>
              <a:t>2016/1/8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84DC3-4568-425A-AA5D-C7D0F1CAA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3409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9542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1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任意多边形 12"/>
          <p:cNvSpPr/>
          <p:nvPr/>
        </p:nvSpPr>
        <p:spPr>
          <a:xfrm>
            <a:off x="7136432" y="5046163"/>
            <a:ext cx="3411443" cy="1821132"/>
          </a:xfrm>
          <a:custGeom>
            <a:gdLst>
              <a:gd fmla="*/ 2227974 w 3407535" name="connsiteX0"/>
              <a:gd fmla="*/ 0 h 1821132" name="connsiteY0"/>
              <a:gd fmla="*/ 3407535 w 3407535" name="connsiteX1"/>
              <a:gd fmla="*/ 1530455 h 1821132" name="connsiteY1"/>
              <a:gd fmla="*/ 2883667 w 3407535" name="connsiteX2"/>
              <a:gd fmla="*/ 1821132 h 1821132" name="connsiteY2"/>
              <a:gd fmla="*/ 0 w 3407535" name="connsiteX3"/>
              <a:gd fmla="*/ 1821132 h 1821132" name="connsiteY3"/>
              <a:gd fmla="*/ 2227974 w 3407535" name="connsiteX4"/>
              <a:gd fmla="*/ 0 h 182113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821132" w="3407535">
                <a:moveTo>
                  <a:pt x="2227974" y="0"/>
                </a:moveTo>
                <a:lnTo>
                  <a:pt x="3407535" y="1530455"/>
                </a:lnTo>
                <a:lnTo>
                  <a:pt x="2883667" y="1821132"/>
                </a:lnTo>
                <a:lnTo>
                  <a:pt x="0" y="1821132"/>
                </a:lnTo>
                <a:lnTo>
                  <a:pt x="22279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直角三角形 3"/>
          <p:cNvSpPr/>
          <p:nvPr/>
        </p:nvSpPr>
        <p:spPr>
          <a:xfrm rot="8760000">
            <a:off x="825956" y="3571636"/>
            <a:ext cx="8101913" cy="4092812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rot="19556312">
            <a:off x="7946399" y="398078"/>
            <a:ext cx="1842836" cy="4528273"/>
          </a:xfrm>
          <a:custGeom>
            <a:gdLst>
              <a:gd fmla="*/ 0 w 1842836" name="connsiteX0"/>
              <a:gd fmla="*/ 435823 h 4528273" name="connsiteY0"/>
              <a:gd fmla="*/ 1835644 w 1842836" name="connsiteX1"/>
              <a:gd fmla="*/ 0 h 4528273" name="connsiteY1"/>
              <a:gd fmla="*/ 1842836 w 1842836" name="connsiteX2"/>
              <a:gd fmla="*/ 3833369 h 4528273" name="connsiteY2"/>
              <a:gd fmla="*/ 0 w 1842836" name="connsiteX3"/>
              <a:gd fmla="*/ 4528273 h 4528273" name="connsiteY3"/>
              <a:gd fmla="*/ 0 w 1842836" name="connsiteX4"/>
              <a:gd fmla="*/ 435823 h 452827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528273" w="1842836">
                <a:moveTo>
                  <a:pt x="0" y="435823"/>
                </a:moveTo>
                <a:lnTo>
                  <a:pt x="1835644" y="0"/>
                </a:lnTo>
                <a:cubicBezTo>
                  <a:pt x="1838041" y="1277790"/>
                  <a:pt x="1840439" y="2555579"/>
                  <a:pt x="1842836" y="3833369"/>
                </a:cubicBezTo>
                <a:lnTo>
                  <a:pt x="0" y="4528273"/>
                </a:lnTo>
                <a:lnTo>
                  <a:pt x="0" y="435823"/>
                </a:lnTo>
                <a:close/>
              </a:path>
            </a:pathLst>
          </a:custGeom>
          <a:solidFill>
            <a:schemeClr val="accent5">
              <a:lumMod val="90000"/>
              <a:lumOff val="1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等腰三角形 5"/>
          <p:cNvSpPr/>
          <p:nvPr/>
        </p:nvSpPr>
        <p:spPr>
          <a:xfrm rot="3815947">
            <a:off x="7321454" y="70915"/>
            <a:ext cx="685292" cy="1869301"/>
          </a:xfrm>
          <a:custGeom>
            <a:gdLst>
              <a:gd fmla="*/ 250644 w 685292" name="connsiteX0"/>
              <a:gd fmla="*/ 1869301 h 1869301" name="connsiteY0"/>
              <a:gd fmla="*/ 0 w 685292" name="connsiteX1"/>
              <a:gd fmla="*/ 0 h 1869301" name="connsiteY1"/>
              <a:gd fmla="*/ 685292 w 685292" name="connsiteX2"/>
              <a:gd fmla="*/ 1744236 h 1869301" name="connsiteY2"/>
              <a:gd fmla="*/ 250644 w 685292" name="connsiteX3"/>
              <a:gd fmla="*/ 1869301 h 186930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869301" w="685292">
                <a:moveTo>
                  <a:pt x="250644" y="1869301"/>
                </a:moveTo>
                <a:lnTo>
                  <a:pt x="0" y="0"/>
                </a:lnTo>
                <a:lnTo>
                  <a:pt x="685292" y="1744236"/>
                </a:lnTo>
                <a:lnTo>
                  <a:pt x="250644" y="1869301"/>
                </a:lnTo>
                <a:close/>
              </a:path>
            </a:pathLst>
          </a:custGeom>
          <a:solidFill>
            <a:schemeClr val="accent5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直角三角形 6"/>
          <p:cNvSpPr/>
          <p:nvPr/>
        </p:nvSpPr>
        <p:spPr>
          <a:xfrm flipH="1" flipV="1" rot="19023478">
            <a:off x="-276953" y="3253474"/>
            <a:ext cx="7995324" cy="1306907"/>
          </a:xfrm>
          <a:custGeom>
            <a:gdLst>
              <a:gd fmla="*/ 0 w 7995324" name="connsiteX0"/>
              <a:gd fmla="*/ 1306907 h 1306907" name="connsiteY0"/>
              <a:gd fmla="*/ 1585 w 7995324" name="connsiteX1"/>
              <a:gd fmla="*/ 0 h 1306907" name="connsiteY1"/>
              <a:gd fmla="*/ 7995324 w 7995324" name="connsiteX2"/>
              <a:gd fmla="*/ 1263197 h 1306907" name="connsiteY2"/>
              <a:gd fmla="*/ 0 w 7995324" name="connsiteX3"/>
              <a:gd fmla="*/ 1306907 h 130690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306907" w="7995324">
                <a:moveTo>
                  <a:pt x="0" y="1306907"/>
                </a:moveTo>
                <a:cubicBezTo>
                  <a:pt x="528" y="871271"/>
                  <a:pt x="1057" y="435636"/>
                  <a:pt x="1585" y="0"/>
                </a:cubicBezTo>
                <a:lnTo>
                  <a:pt x="7995324" y="1263197"/>
                </a:lnTo>
                <a:lnTo>
                  <a:pt x="0" y="13069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 rot="19909528">
            <a:off x="3556541" y="3404739"/>
            <a:ext cx="3535680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6600">
                <a:solidFill>
                  <a:schemeClr val="accent6"/>
                </a:solidFill>
                <a:latin charset="-122" panose="03000509000000000000" pitchFamily="65" typeface="方正行楷简体"/>
                <a:ea charset="-122" panose="03000509000000000000" pitchFamily="65" typeface="方正行楷简体"/>
              </a:rPr>
              <a:t>个人简历</a:t>
            </a:r>
          </a:p>
        </p:txBody>
      </p:sp>
      <p:sp>
        <p:nvSpPr>
          <p:cNvPr id="10" name="矩形 9"/>
          <p:cNvSpPr/>
          <p:nvPr/>
        </p:nvSpPr>
        <p:spPr>
          <a:xfrm rot="19920000">
            <a:off x="4082221" y="3873062"/>
            <a:ext cx="446754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0" i="0" lang="en-US" smtClean="0" sz="2400">
                <a:solidFill>
                  <a:schemeClr val="accent6"/>
                </a:solidFill>
                <a:effectLst/>
                <a:latin charset="0" panose="04020705040a02060702" pitchFamily="82" typeface="Algerian"/>
              </a:rPr>
              <a:t>Personal resume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9363342" y="3442432"/>
            <a:ext cx="1184533" cy="3141247"/>
          </a:xfrm>
          <a:custGeom>
            <a:gdLst>
              <a:gd fmla="*/ 1148240 w 1184533" name="connsiteX0"/>
              <a:gd fmla="*/ 0 h 3141247" name="connsiteY0"/>
              <a:gd fmla="*/ 1184533 w 1184533" name="connsiteX1"/>
              <a:gd fmla="*/ 3141247 h 3141247" name="connsiteY1"/>
              <a:gd fmla="*/ 0 w 1184533" name="connsiteX2"/>
              <a:gd fmla="*/ 1596747 h 3141247" name="connsiteY2"/>
              <a:gd fmla="*/ 1148240 w 1184533" name="connsiteX3"/>
              <a:gd fmla="*/ 0 h 3141247" name="connsiteY3"/>
              <a:gd fmla="*/ 1074420 w 1120140" name="connsiteX4"/>
              <a:gd fmla="*/ 0 h 313182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41247" w="1184533">
                <a:moveTo>
                  <a:pt x="1148240" y="0"/>
                </a:moveTo>
                <a:lnTo>
                  <a:pt x="1184533" y="3141247"/>
                </a:lnTo>
                <a:lnTo>
                  <a:pt x="0" y="1596747"/>
                </a:lnTo>
                <a:lnTo>
                  <a:pt x="1148240" y="0"/>
                </a:lnTo>
                <a:close/>
              </a:path>
            </a:pathLst>
          </a:custGeom>
          <a:solidFill>
            <a:schemeClr val="accent5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978577790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文本框 14"/>
          <p:cNvSpPr txBox="1"/>
          <p:nvPr/>
        </p:nvSpPr>
        <p:spPr>
          <a:xfrm>
            <a:off x="9389659" y="2208440"/>
            <a:ext cx="2667000" cy="426720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>
            <a:defPPr>
              <a:defRPr lang="zh-CN"/>
            </a:defPPr>
            <a:lvl1pPr>
              <a:defRPr b="0" i="0" sz="2400">
                <a:solidFill>
                  <a:schemeClr val="accent6"/>
                </a:solidFill>
                <a:effectLst/>
                <a:latin charset="0" panose="04020705040a02060702" pitchFamily="82" typeface="Algerian"/>
              </a:defRPr>
            </a:lvl1pPr>
          </a:lstStyle>
          <a:p>
            <a:r>
              <a:rPr altLang="zh-CN" lang="en-US" sz="2800">
                <a:solidFill>
                  <a:schemeClr val="accent5">
                    <a:lumMod val="75000"/>
                    <a:lumOff val="25000"/>
                  </a:schemeClr>
                </a:solidFill>
              </a:rPr>
              <a:t>ABOUT ME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1041799" y="0"/>
            <a:ext cx="8978501" cy="4981877"/>
          </a:xfrm>
          <a:custGeom>
            <a:gdLst>
              <a:gd fmla="*/ 6094834 w 8978501" name="connsiteX0"/>
              <a:gd fmla="*/ 0 h 4981877" name="connsiteY0"/>
              <a:gd fmla="*/ 8978501 w 8978501" name="connsiteX1"/>
              <a:gd fmla="*/ 0 h 4981877" name="connsiteY1"/>
              <a:gd fmla="*/ 0 w 8978501" name="connsiteX2"/>
              <a:gd fmla="*/ 4981877 h 4981877" name="connsiteY2"/>
              <a:gd fmla="*/ 6094834 w 8978501" name="connsiteX3"/>
              <a:gd fmla="*/ 0 h 498187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981877" w="8978501">
                <a:moveTo>
                  <a:pt x="6094834" y="0"/>
                </a:moveTo>
                <a:lnTo>
                  <a:pt x="8978501" y="0"/>
                </a:lnTo>
                <a:lnTo>
                  <a:pt x="0" y="4981877"/>
                </a:lnTo>
                <a:lnTo>
                  <a:pt x="60948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424940" y="1095871"/>
            <a:ext cx="1897380" cy="1921915"/>
          </a:xfrm>
          <a:prstGeom prst="ellipse">
            <a:avLst/>
          </a:prstGeom>
          <a:ln w="19050">
            <a:solidFill>
              <a:schemeClr val="accent2"/>
            </a:solidFill>
          </a:ln>
          <a:effectLst/>
        </p:spPr>
      </p:pic>
      <p:cxnSp>
        <p:nvCxnSpPr>
          <p:cNvPr id="8" name="直接连接符 7"/>
          <p:cNvCxnSpPr/>
          <p:nvPr/>
        </p:nvCxnSpPr>
        <p:spPr>
          <a:xfrm flipH="1">
            <a:off x="9214338" y="1500554"/>
            <a:ext cx="0" cy="36362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9389659" y="1500554"/>
            <a:ext cx="1731243" cy="707886"/>
            <a:chOff x="9389659" y="1500554"/>
            <a:chExt cx="1731243" cy="707886"/>
          </a:xfrm>
        </p:grpSpPr>
        <p:sp>
          <p:nvSpPr>
            <p:cNvPr id="3" name="矩形 2"/>
            <p:cNvSpPr/>
            <p:nvPr/>
          </p:nvSpPr>
          <p:spPr>
            <a:xfrm>
              <a:off x="9389659" y="1500554"/>
              <a:ext cx="1731243" cy="7078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5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485839" y="1546721"/>
              <a:ext cx="1524000" cy="609600"/>
            </a:xfrm>
            <a:prstGeom prst="rect">
              <a:avLst/>
            </a:prstGeom>
            <a:noFill/>
          </p:spPr>
          <p:txBody>
            <a:bodyPr bIns="0" lIns="0" rIns="0" rtlCol="0" tIns="0" wrap="none">
              <a:spAutoFit/>
            </a:bodyPr>
            <a:lstStyle/>
            <a:p>
              <a:r>
                <a:rPr altLang="en-US" lang="zh-CN" smtClean="0" sz="4000">
                  <a:solidFill>
                    <a:schemeClr val="accent6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关于我</a:t>
              </a:r>
            </a:p>
          </p:txBody>
        </p: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-1910874"/>
            <a:ext cx="1828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  <a:spAutoFit/>
          </a:bodyPr>
          <a:lstStyle/>
          <a:p>
            <a:endParaRPr altLang="en-US" lang="zh-CN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889458" y="4273591"/>
            <a:ext cx="1371600" cy="274320"/>
          </a:xfrm>
          <a:prstGeom prst="rect">
            <a:avLst/>
          </a:prstGeom>
          <a:extLst/>
        </p:spPr>
        <p:txBody>
          <a:bodyPr bIns="0" lIns="0" rIns="0" tIns="0" wrap="none">
            <a:spAutoFit/>
          </a:bodyPr>
          <a:lstStyle/>
          <a:p>
            <a:r>
              <a:rPr altLang="en-US" b="1" lang="zh-CN" smtClean="0">
                <a:solidFill>
                  <a:schemeClr val="accent5">
                    <a:lumMod val="75000"/>
                    <a:lumOff val="25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0" panose="02020603050405020304" pitchFamily="18" typeface="Times New Roman"/>
              </a:rPr>
              <a:t>专业：设计师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889457" y="2374910"/>
            <a:ext cx="3113032" cy="276999"/>
            <a:chOff x="5889457" y="2374910"/>
            <a:chExt cx="3113032" cy="276999"/>
          </a:xfrm>
        </p:grpSpPr>
        <p:sp>
          <p:nvSpPr>
            <p:cNvPr id="18" name="矩形 17"/>
            <p:cNvSpPr/>
            <p:nvPr/>
          </p:nvSpPr>
          <p:spPr>
            <a:xfrm>
              <a:off x="5889458" y="2374910"/>
              <a:ext cx="1371600" cy="274320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r>
                <a:rPr altLang="zh-CN" b="1" lang="zh-CN" smtClean="0">
                  <a:solidFill>
                    <a:schemeClr val="accent5">
                      <a:lumMod val="75000"/>
                      <a:lumOff val="25000"/>
                    </a:schemeClr>
                  </a:solidFill>
                  <a:latin charset="-122" pitchFamily="2" typeface="造字工房悦黑体验版常规体"/>
                  <a:ea charset="-122" pitchFamily="2" typeface="造字工房悦黑体验版常规体"/>
                  <a:cs charset="0" panose="02020603050405020304" pitchFamily="18" typeface="Times New Roman"/>
                </a:rPr>
                <a:t>姓名：方小海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779398" y="2374910"/>
              <a:ext cx="1257300" cy="274320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r>
                <a:rPr altLang="en-US" b="1" lang="zh-CN" smtClean="0">
                  <a:solidFill>
                    <a:schemeClr val="accent5">
                      <a:lumMod val="75000"/>
                      <a:lumOff val="25000"/>
                    </a:schemeClr>
                  </a:solidFill>
                  <a:latin charset="-122" pitchFamily="2" typeface="造字工房悦黑体验版常规体"/>
                  <a:ea charset="-122" pitchFamily="2" typeface="造字工房悦黑体验版常规体"/>
                  <a:cs charset="0" panose="02020603050405020304" pitchFamily="18" typeface="Times New Roman"/>
                </a:rPr>
                <a:t>民族：汉族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889457" y="2851137"/>
            <a:ext cx="3151504" cy="276999"/>
            <a:chOff x="5889457" y="2851137"/>
            <a:chExt cx="3151504" cy="276999"/>
          </a:xfrm>
        </p:grpSpPr>
        <p:sp>
          <p:nvSpPr>
            <p:cNvPr id="19" name="矩形 18"/>
            <p:cNvSpPr/>
            <p:nvPr/>
          </p:nvSpPr>
          <p:spPr>
            <a:xfrm>
              <a:off x="5889457" y="2851137"/>
              <a:ext cx="1485900" cy="274320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r>
                <a:rPr altLang="en-US" b="1" lang="zh-CN" smtClean="0">
                  <a:solidFill>
                    <a:schemeClr val="accent5">
                      <a:lumMod val="75000"/>
                      <a:lumOff val="25000"/>
                    </a:schemeClr>
                  </a:solidFill>
                  <a:latin charset="-122" pitchFamily="2" typeface="造字工房悦黑体验版常规体"/>
                  <a:ea charset="-122" pitchFamily="2" typeface="造字工房悦黑体验版常规体"/>
                  <a:cs charset="0" panose="02020603050405020304" pitchFamily="18" typeface="Times New Roman"/>
                </a:rPr>
                <a:t>籍贯：河北省 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7779398" y="2851137"/>
              <a:ext cx="1257300" cy="274320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r>
                <a:rPr altLang="en-US" b="1" lang="zh-CN" smtClean="0">
                  <a:solidFill>
                    <a:schemeClr val="accent5">
                      <a:lumMod val="75000"/>
                      <a:lumOff val="25000"/>
                    </a:schemeClr>
                  </a:solidFill>
                  <a:latin charset="-122" pitchFamily="2" typeface="造字工房悦黑体验版常规体"/>
                  <a:ea charset="-122" pitchFamily="2" typeface="造字工房悦黑体验版常规体"/>
                  <a:cs charset="0" panose="02020603050405020304" pitchFamily="18" typeface="Times New Roman"/>
                </a:rPr>
                <a:t>年龄：28岁 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5889457" y="3803591"/>
            <a:ext cx="2857500" cy="274320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r>
              <a:rPr altLang="en-US" b="1" lang="zh-CN">
                <a:solidFill>
                  <a:schemeClr val="accent5">
                    <a:lumMod val="75000"/>
                    <a:lumOff val="25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0" panose="02020603050405020304" pitchFamily="18" typeface="Times New Roman"/>
              </a:rPr>
              <a:t>出生年月： 1986年2月25日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889457" y="3327364"/>
            <a:ext cx="3113032" cy="276999"/>
            <a:chOff x="5889457" y="3327364"/>
            <a:chExt cx="3113032" cy="276999"/>
          </a:xfrm>
        </p:grpSpPr>
        <p:sp>
          <p:nvSpPr>
            <p:cNvPr id="21" name="矩形 20"/>
            <p:cNvSpPr/>
            <p:nvPr/>
          </p:nvSpPr>
          <p:spPr>
            <a:xfrm>
              <a:off x="5889458" y="3327363"/>
              <a:ext cx="1600200" cy="274320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pPr eaLnBrk="0" fontAlgn="base" hangingPunct="0" lvl="0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>
                  <a:solidFill>
                    <a:schemeClr val="accent5">
                      <a:lumMod val="75000"/>
                      <a:lumOff val="25000"/>
                    </a:schemeClr>
                  </a:solidFill>
                  <a:latin charset="-122" pitchFamily="2" typeface="造字工房悦黑体验版常规体"/>
                  <a:ea charset="-122" pitchFamily="2" typeface="造字工房悦黑体验版常规体"/>
                  <a:cs charset="0" panose="02020603050405020304" pitchFamily="18" typeface="Times New Roman"/>
                </a:rPr>
                <a:t>政治面貌：团员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7779398" y="3327363"/>
              <a:ext cx="1257300" cy="274320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mtClean="0">
                  <a:solidFill>
                    <a:schemeClr val="accent5">
                      <a:lumMod val="75000"/>
                      <a:lumOff val="25000"/>
                    </a:schemeClr>
                  </a:solidFill>
                  <a:latin charset="-122" pitchFamily="2" typeface="造字工房悦黑体验版常规体"/>
                  <a:ea charset="-122" pitchFamily="2" typeface="造字工房悦黑体验版常规体"/>
                  <a:cs charset="0" panose="02020603050405020304" pitchFamily="18" typeface="Times New Roman"/>
                </a:rPr>
                <a:t>学历：硕士 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5889458" y="4749820"/>
            <a:ext cx="2628900" cy="274320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r>
              <a:rPr altLang="en-US" b="1" lang="zh-CN">
                <a:solidFill>
                  <a:schemeClr val="accent5">
                    <a:lumMod val="75000"/>
                    <a:lumOff val="25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0" panose="02020603050405020304" pitchFamily="18" typeface="Times New Roman"/>
              </a:rPr>
              <a:t>毕业院校：西安美术学院 </a:t>
            </a:r>
          </a:p>
        </p:txBody>
      </p:sp>
    </p:spTree>
    <p:extLst>
      <p:ext uri="{BB962C8B-B14F-4D97-AF65-F5344CB8AC3E}">
        <p14:creationId val="38975100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7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7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7"/>
      <p:bldP grpId="0" spid="23"/>
      <p:bldP grpId="0" spid="2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任意多边形 28"/>
          <p:cNvSpPr/>
          <p:nvPr/>
        </p:nvSpPr>
        <p:spPr>
          <a:xfrm>
            <a:off x="753034" y="6002066"/>
            <a:ext cx="5359333" cy="851900"/>
          </a:xfrm>
          <a:custGeom>
            <a:gdLst>
              <a:gd fmla="*/ 0 w 5359333" name="connsiteX0"/>
              <a:gd fmla="*/ 0 h 855934" name="connsiteY0"/>
              <a:gd fmla="*/ 5359333 w 5359333" name="connsiteX1"/>
              <a:gd fmla="*/ 855934 h 855934" name="connsiteY1"/>
              <a:gd fmla="*/ 102352 w 5359333" name="connsiteX2"/>
              <a:gd fmla="*/ 855934 h 855934" name="connsiteY2"/>
              <a:gd fmla="*/ 0 w 5359333" name="connsiteX3"/>
              <a:gd fmla="*/ 0 h 85593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55934" w="5359333">
                <a:moveTo>
                  <a:pt x="0" y="0"/>
                </a:moveTo>
                <a:lnTo>
                  <a:pt x="5359333" y="855934"/>
                </a:lnTo>
                <a:lnTo>
                  <a:pt x="102352" y="8559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-60684" y="0"/>
            <a:ext cx="12252684" cy="6853966"/>
          </a:xfrm>
          <a:custGeom>
            <a:gdLst>
              <a:gd fmla="*/ 17929 w 12209929" name="connsiteX0"/>
              <a:gd fmla="*/ 0 h 6853966" name="connsiteY0"/>
              <a:gd fmla="*/ 12209929 w 12209929" name="connsiteX1"/>
              <a:gd fmla="*/ 0 h 6853966" name="connsiteY1"/>
              <a:gd fmla="*/ 12209929 w 12209929" name="connsiteX2"/>
              <a:gd fmla="*/ 5061025 h 6853966" name="connsiteY2"/>
              <a:gd fmla="*/ 0 w 12209929" name="connsiteX3"/>
              <a:gd fmla="*/ 6853966 h 6853966" name="connsiteY3"/>
              <a:gd fmla="*/ 17929 w 12209929" name="connsiteX4"/>
              <a:gd fmla="*/ 0 h 685396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853966" w="12209929">
                <a:moveTo>
                  <a:pt x="17929" y="0"/>
                </a:moveTo>
                <a:lnTo>
                  <a:pt x="12209929" y="0"/>
                </a:lnTo>
                <a:lnTo>
                  <a:pt x="12209929" y="5061025"/>
                </a:lnTo>
                <a:lnTo>
                  <a:pt x="0" y="6853966"/>
                </a:lnTo>
                <a:cubicBezTo>
                  <a:pt x="5976" y="4569311"/>
                  <a:pt x="11953" y="2284655"/>
                  <a:pt x="17929" y="0"/>
                </a:cubicBezTo>
                <a:close/>
              </a:path>
            </a:pathLst>
          </a:cu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5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57494" y="1276681"/>
            <a:ext cx="3208337" cy="274320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r>
              <a:rPr altLang="zh-CN" lang="en-US">
                <a:solidFill>
                  <a:schemeClr val="accent6"/>
                </a:solidFill>
                <a:latin charset="0" panose="04020705040a02060702" pitchFamily="82" typeface="Algerian"/>
              </a:rPr>
              <a:t>Work experience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157494" y="728663"/>
            <a:ext cx="2032000" cy="60960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r>
              <a:rPr altLang="en-US" lang="zh-CN" smtClean="0" sz="4000">
                <a:solidFill>
                  <a:schemeClr val="accent6"/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工作经验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27125" y="1553680"/>
            <a:ext cx="1411941" cy="1411941"/>
            <a:chOff x="1127125" y="1553680"/>
            <a:chExt cx="1411941" cy="1411941"/>
          </a:xfrm>
        </p:grpSpPr>
        <p:sp>
          <p:nvSpPr>
            <p:cNvPr id="2" name="矩形 1"/>
            <p:cNvSpPr/>
            <p:nvPr/>
          </p:nvSpPr>
          <p:spPr>
            <a:xfrm>
              <a:off x="1127125" y="1553680"/>
              <a:ext cx="1411941" cy="14119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1505203" y="1716060"/>
              <a:ext cx="468000" cy="46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椭圆 9"/>
            <p:cNvSpPr/>
            <p:nvPr/>
          </p:nvSpPr>
          <p:spPr>
            <a:xfrm>
              <a:off x="1429206" y="1923980"/>
              <a:ext cx="239943" cy="239943"/>
            </a:xfrm>
            <a:prstGeom prst="ellipse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1276005" y="2391980"/>
              <a:ext cx="1071880" cy="447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>
                <a:lnSpc>
                  <a:spcPts val="1400"/>
                </a:lnSpc>
              </a:pPr>
              <a:r>
                <a:rPr altLang="en-US" kern="100" lang="zh-CN" sz="1400">
                  <a:solidFill>
                    <a:schemeClr val="accent5"/>
                  </a:solidFill>
                  <a:latin charset="-122" pitchFamily="2" typeface="造字工房悦黑体验版常规体"/>
                  <a:ea charset="-122" pitchFamily="2" typeface="造字工房悦黑体验版常规体"/>
                  <a:cs charset="0" panose="02020603050405020304" pitchFamily="18" typeface="Times New Roman"/>
                </a:rPr>
                <a:t>西安市</a:t>
              </a:r>
            </a:p>
            <a:p>
              <a:pPr algn="just" fontAlgn="base">
                <a:lnSpc>
                  <a:spcPts val="1400"/>
                </a:lnSpc>
              </a:pPr>
              <a:r>
                <a:rPr altLang="en-US" kern="100" lang="zh-CN" sz="1400">
                  <a:solidFill>
                    <a:schemeClr val="accent5"/>
                  </a:solidFill>
                  <a:latin charset="-122" pitchFamily="2" typeface="造字工房悦黑体验版常规体"/>
                  <a:ea charset="-122" pitchFamily="2" typeface="造字工房悦黑体验版常规体"/>
                  <a:cs charset="0" panose="02020603050405020304" pitchFamily="18" typeface="Times New Roman"/>
                </a:rPr>
                <a:t>第十六中学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249519" y="1553680"/>
            <a:ext cx="1411941" cy="1411941"/>
            <a:chOff x="3249519" y="1553680"/>
            <a:chExt cx="1411941" cy="1411941"/>
          </a:xfrm>
        </p:grpSpPr>
        <p:sp>
          <p:nvSpPr>
            <p:cNvPr id="6" name="矩形 5"/>
            <p:cNvSpPr/>
            <p:nvPr/>
          </p:nvSpPr>
          <p:spPr>
            <a:xfrm>
              <a:off x="3249519" y="1553680"/>
              <a:ext cx="1411941" cy="141194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3529884" y="1716060"/>
              <a:ext cx="468000" cy="46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椭圆 11"/>
            <p:cNvSpPr/>
            <p:nvPr/>
          </p:nvSpPr>
          <p:spPr>
            <a:xfrm>
              <a:off x="3453887" y="1923980"/>
              <a:ext cx="239943" cy="239943"/>
            </a:xfrm>
            <a:prstGeom prst="ellipse">
              <a:avLst/>
            </a:prstGeom>
            <a:solidFill>
              <a:schemeClr val="accent2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>
              <a:off x="3388409" y="2382738"/>
              <a:ext cx="1071880" cy="447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>
                <a:lnSpc>
                  <a:spcPts val="1400"/>
                </a:lnSpc>
              </a:pPr>
              <a:r>
                <a:rPr altLang="zh-CN" kern="100" lang="zh-CN" smtClean="0" sz="1400">
                  <a:solidFill>
                    <a:schemeClr val="accent5"/>
                  </a:solidFill>
                  <a:latin charset="-122" pitchFamily="2" typeface="造字工房悦黑体验版常规体"/>
                  <a:ea charset="-122" pitchFamily="2" typeface="造字工房悦黑体验版常规体"/>
                  <a:cs charset="0" panose="02020603050405020304" pitchFamily="18" typeface="Times New Roman"/>
                </a:rPr>
                <a:t>北京某某</a:t>
              </a:r>
            </a:p>
            <a:p>
              <a:pPr algn="just" fontAlgn="base">
                <a:lnSpc>
                  <a:spcPts val="1400"/>
                </a:lnSpc>
              </a:pPr>
              <a:r>
                <a:rPr altLang="zh-CN" kern="100" lang="zh-CN" smtClean="0" sz="1400">
                  <a:solidFill>
                    <a:schemeClr val="accent5"/>
                  </a:solidFill>
                  <a:latin charset="-122" pitchFamily="2" typeface="造字工房悦黑体验版常规体"/>
                  <a:ea charset="-122" pitchFamily="2" typeface="造字工房悦黑体验版常规体"/>
                  <a:cs charset="0" panose="02020603050405020304" pitchFamily="18" typeface="Times New Roman"/>
                </a:rPr>
                <a:t>律师事务所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371913" y="1553680"/>
            <a:ext cx="1411941" cy="1411941"/>
            <a:chOff x="5371913" y="1553680"/>
            <a:chExt cx="1411941" cy="1411941"/>
          </a:xfrm>
        </p:grpSpPr>
        <p:sp>
          <p:nvSpPr>
            <p:cNvPr id="7" name="矩形 6"/>
            <p:cNvSpPr/>
            <p:nvPr/>
          </p:nvSpPr>
          <p:spPr>
            <a:xfrm>
              <a:off x="5371913" y="1553680"/>
              <a:ext cx="1411941" cy="14119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5576281" y="1716060"/>
              <a:ext cx="468000" cy="46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椭圆 14"/>
            <p:cNvSpPr/>
            <p:nvPr/>
          </p:nvSpPr>
          <p:spPr>
            <a:xfrm>
              <a:off x="5500284" y="1923980"/>
              <a:ext cx="239943" cy="239943"/>
            </a:xfrm>
            <a:prstGeom prst="ellipse">
              <a:avLst/>
            </a:prstGeom>
            <a:solidFill>
              <a:schemeClr val="accent3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5419441" y="2391980"/>
              <a:ext cx="1249680" cy="447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fontAlgn="base">
                <a:lnSpc>
                  <a:spcPts val="1400"/>
                </a:lnSpc>
              </a:pPr>
              <a:r>
                <a:rPr altLang="zh-CN" kern="100" lang="zh-CN" smtClean="0" sz="1400">
                  <a:solidFill>
                    <a:schemeClr val="accent5"/>
                  </a:solidFill>
                  <a:latin charset="-122" pitchFamily="2" typeface="造字工房悦黑体验版常规体"/>
                  <a:ea charset="-122" pitchFamily="2" typeface="造字工房悦黑体验版常规体"/>
                  <a:cs charset="0" panose="02020603050405020304" pitchFamily="18" typeface="Times New Roman"/>
                </a:rPr>
                <a:t>北京某某文化</a:t>
              </a:r>
            </a:p>
            <a:p>
              <a:pPr algn="just" fontAlgn="base">
                <a:lnSpc>
                  <a:spcPts val="1400"/>
                </a:lnSpc>
              </a:pPr>
              <a:r>
                <a:rPr altLang="zh-CN" kern="100" lang="zh-CN" smtClean="0" sz="1400">
                  <a:solidFill>
                    <a:schemeClr val="accent5"/>
                  </a:solidFill>
                  <a:latin charset="-122" pitchFamily="2" typeface="造字工房悦黑体验版常规体"/>
                  <a:ea charset="-122" pitchFamily="2" typeface="造字工房悦黑体验版常规体"/>
                  <a:cs charset="0" panose="02020603050405020304" pitchFamily="18" typeface="Times New Roman"/>
                </a:rPr>
                <a:t>传播有限公司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1127124" y="3193678"/>
            <a:ext cx="1411941" cy="26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1400"/>
              </a:lnSpc>
            </a:pPr>
            <a:r>
              <a:rPr altLang="en-US" kern="100" lang="zh-CN" smtClean="0" sz="1600">
                <a:solidFill>
                  <a:schemeClr val="accent5">
                    <a:lumMod val="50000"/>
                    <a:lumOff val="50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0" panose="02020603050405020304" pitchFamily="18" typeface="Times New Roman"/>
              </a:rPr>
              <a:t>职位：设计师</a:t>
            </a:r>
          </a:p>
        </p:txBody>
      </p:sp>
      <p:sp>
        <p:nvSpPr>
          <p:cNvPr id="21" name="矩形 20"/>
          <p:cNvSpPr/>
          <p:nvPr/>
        </p:nvSpPr>
        <p:spPr>
          <a:xfrm>
            <a:off x="3249519" y="3193678"/>
            <a:ext cx="1485588" cy="26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1400"/>
              </a:lnSpc>
            </a:pPr>
            <a:r>
              <a:rPr altLang="en-US" kern="100" lang="zh-CN" sz="1600">
                <a:solidFill>
                  <a:schemeClr val="accent5">
                    <a:lumMod val="50000"/>
                    <a:lumOff val="50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0" panose="02020603050405020304" pitchFamily="18" typeface="Times New Roman"/>
              </a:rPr>
              <a:t>职位：程序员</a:t>
            </a:r>
          </a:p>
        </p:txBody>
      </p:sp>
      <p:sp>
        <p:nvSpPr>
          <p:cNvPr id="24" name="矩形 23"/>
          <p:cNvSpPr/>
          <p:nvPr/>
        </p:nvSpPr>
        <p:spPr>
          <a:xfrm>
            <a:off x="5371912" y="3193678"/>
            <a:ext cx="1751999" cy="26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1400"/>
              </a:lnSpc>
            </a:pPr>
            <a:r>
              <a:rPr altLang="en-US" kern="100" lang="zh-CN" sz="1600">
                <a:solidFill>
                  <a:schemeClr val="accent5">
                    <a:lumMod val="50000"/>
                    <a:lumOff val="50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0" panose="02020603050405020304" pitchFamily="18" typeface="Times New Roman"/>
              </a:rPr>
              <a:t>职位：程序开发</a:t>
            </a:r>
          </a:p>
        </p:txBody>
      </p:sp>
      <p:sp>
        <p:nvSpPr>
          <p:cNvPr id="20" name="矩形 19"/>
          <p:cNvSpPr/>
          <p:nvPr/>
        </p:nvSpPr>
        <p:spPr>
          <a:xfrm>
            <a:off x="1127125" y="3555309"/>
            <a:ext cx="1751999" cy="1584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mtClean="0" sz="1400">
                <a:solidFill>
                  <a:schemeClr val="accent5">
                    <a:lumMod val="50000"/>
                    <a:lumOff val="50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2" pitchFamily="2" typeface="悦黑 - yolan"/>
              </a:rPr>
              <a:t>工作内容：演界网 基于演示设计的一站式在线演示诞生于2013年，由中国专业PPT设计领跑者上海锐普广告有限公司组建成立。</a:t>
            </a:r>
          </a:p>
        </p:txBody>
      </p:sp>
      <p:sp>
        <p:nvSpPr>
          <p:cNvPr id="23" name="矩形 22"/>
          <p:cNvSpPr/>
          <p:nvPr/>
        </p:nvSpPr>
        <p:spPr>
          <a:xfrm>
            <a:off x="3249519" y="3555309"/>
            <a:ext cx="1751999" cy="1584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mtClean="0" sz="1400">
                <a:solidFill>
                  <a:schemeClr val="accent5">
                    <a:lumMod val="50000"/>
                    <a:lumOff val="50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2" pitchFamily="2" typeface="悦黑 - yolan"/>
              </a:rPr>
              <a:t>工作内容：演界网 基于演示设计的一站式在线演示诞生于2013年，由中国专业PPT设计领跑者上海锐普广告有限公司组建成立。</a:t>
            </a:r>
          </a:p>
        </p:txBody>
      </p:sp>
      <p:sp>
        <p:nvSpPr>
          <p:cNvPr id="25" name="矩形 24"/>
          <p:cNvSpPr/>
          <p:nvPr/>
        </p:nvSpPr>
        <p:spPr>
          <a:xfrm>
            <a:off x="5371912" y="3555309"/>
            <a:ext cx="1751999" cy="1584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mtClean="0" sz="1400">
                <a:solidFill>
                  <a:schemeClr val="accent5">
                    <a:lumMod val="50000"/>
                    <a:lumOff val="50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2" pitchFamily="2" typeface="悦黑 - yolan"/>
              </a:rPr>
              <a:t>工作内容：演界网 基于演示设计的一站式在线演示诞生于2013年，由中国专业PPT设计领跑者上海锐普广告有限公司组建成立。</a:t>
            </a:r>
          </a:p>
        </p:txBody>
      </p:sp>
    </p:spTree>
    <p:extLst>
      <p:ext uri="{BB962C8B-B14F-4D97-AF65-F5344CB8AC3E}">
        <p14:creationId val="4168124435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2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9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5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17"/>
      <p:bldP grpId="0" spid="21"/>
      <p:bldP grpId="0" spid="24"/>
      <p:bldP grpId="0" spid="20"/>
      <p:bldP grpId="0" spid="23"/>
      <p:bldP grpId="0" spid="2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" name="任意多边形 62"/>
          <p:cNvSpPr/>
          <p:nvPr/>
        </p:nvSpPr>
        <p:spPr>
          <a:xfrm>
            <a:off x="6869442" y="4863761"/>
            <a:ext cx="4632275" cy="2009960"/>
          </a:xfrm>
          <a:custGeom>
            <a:gdLst>
              <a:gd fmla="*/ 4520624 w 4632275" name="connsiteX0"/>
              <a:gd fmla="*/ 0 h 2009960" name="connsiteY0"/>
              <a:gd fmla="*/ 4632275 w 4632275" name="connsiteX1"/>
              <a:gd fmla="*/ 1958380 h 2009960" name="connsiteY1"/>
              <a:gd fmla="*/ 4442145 w 4632275" name="connsiteX2"/>
              <a:gd fmla="*/ 2009960 h 2009960" name="connsiteY2"/>
              <a:gd fmla="*/ 0 w 4632275" name="connsiteX3"/>
              <a:gd fmla="*/ 2009960 h 2009960" name="connsiteY3"/>
              <a:gd fmla="*/ 4520624 w 4632275" name="connsiteX4"/>
              <a:gd fmla="*/ 0 h 200996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009960" w="4632275">
                <a:moveTo>
                  <a:pt x="4520624" y="0"/>
                </a:moveTo>
                <a:lnTo>
                  <a:pt x="4632275" y="1958380"/>
                </a:lnTo>
                <a:lnTo>
                  <a:pt x="4442145" y="2009960"/>
                </a:lnTo>
                <a:lnTo>
                  <a:pt x="0" y="2009960"/>
                </a:lnTo>
                <a:lnTo>
                  <a:pt x="45206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493928" y="5251265"/>
            <a:ext cx="1396956" cy="70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直角三角形 2"/>
          <p:cNvSpPr/>
          <p:nvPr/>
        </p:nvSpPr>
        <p:spPr>
          <a:xfrm flipH="1">
            <a:off x="490427" y="5071384"/>
            <a:ext cx="1247468" cy="17988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任意多边形 68"/>
          <p:cNvSpPr/>
          <p:nvPr/>
        </p:nvSpPr>
        <p:spPr>
          <a:xfrm>
            <a:off x="856692" y="1"/>
            <a:ext cx="10540903" cy="6875610"/>
          </a:xfrm>
          <a:custGeom>
            <a:gdLst>
              <a:gd fmla="*/ 0 w 10540903" name="connsiteX0"/>
              <a:gd fmla="*/ 0 h 6875610" name="connsiteY0"/>
              <a:gd fmla="*/ 5230018 w 10540903" name="connsiteX1"/>
              <a:gd fmla="*/ 0 h 6875610" name="connsiteY1"/>
              <a:gd fmla="*/ 8193990 w 10540903" name="connsiteX2"/>
              <a:gd fmla="*/ 872752 h 6875610" name="connsiteY2"/>
              <a:gd fmla="*/ 8546550 w 10540903" name="connsiteX3"/>
              <a:gd fmla="*/ 976564 h 6875610" name="connsiteY3"/>
              <a:gd fmla="*/ 10100895 w 10540903" name="connsiteX4"/>
              <a:gd fmla="*/ 2526503 h 6875610" name="connsiteY4"/>
              <a:gd fmla="*/ 10252281 w 10540903" name="connsiteX5"/>
              <a:gd fmla="*/ 3335934 h 6875610" name="connsiteY5"/>
              <a:gd fmla="*/ 10540903 w 10540903" name="connsiteX6"/>
              <a:gd fmla="*/ 4879134 h 6875610" name="connsiteY6"/>
              <a:gd fmla="*/ 1098124 w 10540903" name="connsiteX7"/>
              <a:gd fmla="*/ 6875610 h 687561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6875610" w="10540903">
                <a:moveTo>
                  <a:pt x="0" y="0"/>
                </a:moveTo>
                <a:lnTo>
                  <a:pt x="5230018" y="0"/>
                </a:lnTo>
                <a:lnTo>
                  <a:pt x="8193990" y="872752"/>
                </a:lnTo>
                <a:lnTo>
                  <a:pt x="8546550" y="976564"/>
                </a:lnTo>
                <a:lnTo>
                  <a:pt x="10100895" y="2526503"/>
                </a:lnTo>
                <a:lnTo>
                  <a:pt x="10252281" y="3335934"/>
                </a:lnTo>
                <a:lnTo>
                  <a:pt x="10540903" y="4879134"/>
                </a:lnTo>
                <a:lnTo>
                  <a:pt x="1098124" y="68756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3508523" y="1004341"/>
            <a:ext cx="0" cy="430217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4204487" y="3135880"/>
            <a:ext cx="563880" cy="39624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accent4"/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defRPr>
            </a:lvl1pPr>
          </a:lstStyle>
          <a:p>
            <a:r>
              <a:rPr altLang="zh-CN" lang="en-US" sz="2000">
                <a:solidFill>
                  <a:schemeClr val="accent6"/>
                </a:solidFill>
              </a:rPr>
              <a:t>90%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284806" y="3155429"/>
            <a:ext cx="563880" cy="39624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accent4"/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defRPr>
            </a:lvl1pPr>
          </a:lstStyle>
          <a:p>
            <a:r>
              <a:rPr altLang="zh-CN" lang="en-US" smtClean="0" sz="2000">
                <a:solidFill>
                  <a:schemeClr val="accent6"/>
                </a:solidFill>
              </a:rPr>
              <a:t>65%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481171" y="3155429"/>
            <a:ext cx="563880" cy="39624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accent4"/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defRPr>
            </a:lvl1pPr>
          </a:lstStyle>
          <a:p>
            <a:r>
              <a:rPr altLang="zh-CN" lang="en-US" smtClean="0" sz="2000">
                <a:solidFill>
                  <a:schemeClr val="accent6"/>
                </a:solidFill>
              </a:rPr>
              <a:t>40%</a:t>
            </a:r>
          </a:p>
        </p:txBody>
      </p:sp>
      <p:grpSp>
        <p:nvGrpSpPr>
          <p:cNvPr id="39" name="组合 38"/>
          <p:cNvGrpSpPr/>
          <p:nvPr/>
        </p:nvGrpSpPr>
        <p:grpSpPr>
          <a:xfrm flipH="1">
            <a:off x="8253853" y="1939788"/>
            <a:ext cx="1039409" cy="1039409"/>
            <a:chOff x="5554751" y="2348559"/>
            <a:chExt cx="1162800" cy="1162800"/>
          </a:xfrm>
        </p:grpSpPr>
        <p:sp>
          <p:nvSpPr>
            <p:cNvPr id="40" name="椭圆 39"/>
            <p:cNvSpPr/>
            <p:nvPr/>
          </p:nvSpPr>
          <p:spPr>
            <a:xfrm>
              <a:off x="5555349" y="2349157"/>
              <a:ext cx="1161604" cy="11616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空心弧 40"/>
            <p:cNvSpPr/>
            <p:nvPr/>
          </p:nvSpPr>
          <p:spPr>
            <a:xfrm>
              <a:off x="5554751" y="2348559"/>
              <a:ext cx="1162800" cy="1162800"/>
            </a:xfrm>
            <a:prstGeom prst="blockArc">
              <a:avLst>
                <a:gd fmla="val 8817180" name="adj1"/>
                <a:gd fmla="val 16193411" name="adj2"/>
                <a:gd fmla="val 18695" name="adj3"/>
              </a:avLst>
            </a:prstGeom>
            <a:solidFill>
              <a:srgbClr val="552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组合 41"/>
          <p:cNvGrpSpPr>
            <a:grpSpLocks noChangeAspect="1"/>
          </p:cNvGrpSpPr>
          <p:nvPr/>
        </p:nvGrpSpPr>
        <p:grpSpPr>
          <a:xfrm flipH="1">
            <a:off x="6134944" y="1948741"/>
            <a:ext cx="1040400" cy="1040400"/>
            <a:chOff x="5554751" y="2348559"/>
            <a:chExt cx="1162800" cy="1162800"/>
          </a:xfrm>
        </p:grpSpPr>
        <p:sp>
          <p:nvSpPr>
            <p:cNvPr id="43" name="椭圆 42"/>
            <p:cNvSpPr/>
            <p:nvPr/>
          </p:nvSpPr>
          <p:spPr>
            <a:xfrm>
              <a:off x="5555349" y="2349157"/>
              <a:ext cx="1161604" cy="11616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/>
            </a:p>
          </p:txBody>
        </p:sp>
        <p:sp>
          <p:nvSpPr>
            <p:cNvPr id="44" name="空心弧 43"/>
            <p:cNvSpPr/>
            <p:nvPr/>
          </p:nvSpPr>
          <p:spPr>
            <a:xfrm>
              <a:off x="5554751" y="2348559"/>
              <a:ext cx="1162800" cy="1162800"/>
            </a:xfrm>
            <a:prstGeom prst="blockArc">
              <a:avLst>
                <a:gd fmla="val 2604946" name="adj1"/>
                <a:gd fmla="val 16240650" name="adj2"/>
                <a:gd fmla="val 19119" name="adj3"/>
              </a:avLst>
            </a:prstGeom>
            <a:solidFill>
              <a:srgbClr val="279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组合 44"/>
          <p:cNvGrpSpPr>
            <a:grpSpLocks noChangeAspect="1"/>
          </p:cNvGrpSpPr>
          <p:nvPr/>
        </p:nvGrpSpPr>
        <p:grpSpPr>
          <a:xfrm flipH="1">
            <a:off x="4016035" y="2017855"/>
            <a:ext cx="1040400" cy="1040400"/>
            <a:chOff x="5554751" y="2348559"/>
            <a:chExt cx="1162800" cy="1162800"/>
          </a:xfrm>
        </p:grpSpPr>
        <p:sp>
          <p:nvSpPr>
            <p:cNvPr id="46" name="椭圆 45"/>
            <p:cNvSpPr/>
            <p:nvPr/>
          </p:nvSpPr>
          <p:spPr>
            <a:xfrm>
              <a:off x="5555349" y="2349157"/>
              <a:ext cx="1161604" cy="11616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空心弧 46"/>
            <p:cNvSpPr/>
            <p:nvPr/>
          </p:nvSpPr>
          <p:spPr>
            <a:xfrm>
              <a:off x="5554751" y="2348559"/>
              <a:ext cx="1162800" cy="1162800"/>
            </a:xfrm>
            <a:prstGeom prst="blockArc">
              <a:avLst>
                <a:gd fmla="val 20095054" name="adj1"/>
                <a:gd fmla="val 16286787" name="adj2"/>
                <a:gd fmla="val 18685" name="adj3"/>
              </a:avLst>
            </a:prstGeom>
            <a:solidFill>
              <a:srgbClr val="5D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217"/>
          <p:cNvGrpSpPr>
            <a:grpSpLocks noChangeAspect="1"/>
          </p:cNvGrpSpPr>
          <p:nvPr/>
        </p:nvGrpSpPr>
        <p:grpSpPr>
          <a:xfrm>
            <a:off x="4204487" y="2206307"/>
            <a:ext cx="663496" cy="663496"/>
            <a:chOff x="2524" y="1481"/>
            <a:chExt cx="761" cy="764"/>
          </a:xfrm>
        </p:grpSpPr>
        <p:pic>
          <p:nvPicPr>
            <p:cNvPr id="49" name="Picture 148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gray">
            <a:xfrm>
              <a:off x="2524" y="1481"/>
              <a:ext cx="687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Freeform 215"/>
            <p:cNvSpPr/>
            <p:nvPr/>
          </p:nvSpPr>
          <p:spPr bwMode="gray">
            <a:xfrm>
              <a:off x="2546" y="1504"/>
              <a:ext cx="611" cy="612"/>
            </a:xfrm>
            <a:custGeom>
              <a:gdLst>
                <a:gd fmla="*/ 0 w 416" name="T0"/>
                <a:gd fmla="*/ 612 h 416" name="T1"/>
                <a:gd fmla="*/ 0 w 416" name="T2"/>
                <a:gd fmla="*/ 296 h 416" name="T3"/>
                <a:gd fmla="*/ 273 w 416" name="T4"/>
                <a:gd fmla="*/ 0 h 416" name="T5"/>
                <a:gd fmla="*/ 611 w 416" name="T6"/>
                <a:gd fmla="*/ 0 h 416" name="T7"/>
                <a:gd fmla="*/ 611 w 416" name="T8"/>
                <a:gd fmla="*/ 612 h 416" name="T9"/>
                <a:gd fmla="*/ 0 w 416" name="T10"/>
                <a:gd fmla="*/ 612 h 41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16" name="T18"/>
                <a:gd fmla="*/ 0 h 416" name="T19"/>
                <a:gd fmla="*/ 416 w 416" name="T20"/>
                <a:gd fmla="*/ 416 h 41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16" w="416">
                  <a:moveTo>
                    <a:pt x="0" y="416"/>
                  </a:moveTo>
                  <a:cubicBezTo>
                    <a:pt x="0" y="416"/>
                    <a:pt x="0" y="250"/>
                    <a:pt x="0" y="201"/>
                  </a:cubicBezTo>
                  <a:cubicBezTo>
                    <a:pt x="0" y="59"/>
                    <a:pt x="49" y="0"/>
                    <a:pt x="186" y="0"/>
                  </a:cubicBezTo>
                  <a:cubicBezTo>
                    <a:pt x="237" y="0"/>
                    <a:pt x="416" y="0"/>
                    <a:pt x="416" y="0"/>
                  </a:cubicBezTo>
                  <a:cubicBezTo>
                    <a:pt x="416" y="416"/>
                    <a:pt x="416" y="416"/>
                    <a:pt x="416" y="416"/>
                  </a:cubicBezTo>
                  <a:lnTo>
                    <a:pt x="0" y="416"/>
                  </a:lnTo>
                  <a:close/>
                </a:path>
              </a:pathLst>
            </a:custGeom>
            <a:solidFill>
              <a:srgbClr val="9BAAC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gray">
            <a:xfrm>
              <a:off x="2562" y="1520"/>
              <a:ext cx="579" cy="581"/>
            </a:xfrm>
            <a:custGeom>
              <a:gdLst>
                <a:gd fmla="*/ 262 w 394" name="T0"/>
                <a:gd fmla="*/ 0 h 395" name="T1"/>
                <a:gd fmla="*/ 0 w 394" name="T2"/>
                <a:gd fmla="*/ 281 h 395" name="T3"/>
                <a:gd fmla="*/ 0 w 394" name="T4"/>
                <a:gd fmla="*/ 580 h 395" name="T5"/>
                <a:gd fmla="*/ 579 w 394" name="T6"/>
                <a:gd fmla="*/ 581 h 395" name="T7"/>
                <a:gd fmla="*/ 579 w 394" name="T8"/>
                <a:gd fmla="*/ 0 h 395" name="T9"/>
                <a:gd fmla="*/ 262 w 394" name="T10"/>
                <a:gd fmla="*/ 0 h 395" name="T11"/>
                <a:gd fmla="*/ 41 w 394" name="T12"/>
                <a:gd fmla="*/ 281 h 395" name="T13"/>
                <a:gd fmla="*/ 262 w 394" name="T14"/>
                <a:gd fmla="*/ 43 h 395" name="T15"/>
                <a:gd fmla="*/ 536 w 394" name="T16"/>
                <a:gd fmla="*/ 43 h 395" name="T17"/>
                <a:gd fmla="*/ 536 w 394" name="T18"/>
                <a:gd fmla="*/ 538 h 395" name="T19"/>
                <a:gd fmla="*/ 41 w 394" name="T20"/>
                <a:gd fmla="*/ 538 h 395" name="T21"/>
                <a:gd fmla="*/ 41 w 394" name="T22"/>
                <a:gd fmla="*/ 281 h 395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394" name="T36"/>
                <a:gd fmla="*/ 0 h 395" name="T37"/>
                <a:gd fmla="*/ 394 w 394" name="T38"/>
                <a:gd fmla="*/ 395 h 395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395" w="394">
                  <a:moveTo>
                    <a:pt x="178" y="0"/>
                  </a:moveTo>
                  <a:cubicBezTo>
                    <a:pt x="52" y="0"/>
                    <a:pt x="0" y="55"/>
                    <a:pt x="0" y="191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394" y="395"/>
                    <a:pt x="394" y="395"/>
                    <a:pt x="394" y="395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178" y="0"/>
                  </a:lnTo>
                  <a:close/>
                  <a:moveTo>
                    <a:pt x="28" y="191"/>
                  </a:moveTo>
                  <a:cubicBezTo>
                    <a:pt x="28" y="71"/>
                    <a:pt x="68" y="29"/>
                    <a:pt x="178" y="29"/>
                  </a:cubicBezTo>
                  <a:cubicBezTo>
                    <a:pt x="178" y="29"/>
                    <a:pt x="341" y="29"/>
                    <a:pt x="365" y="29"/>
                  </a:cubicBezTo>
                  <a:cubicBezTo>
                    <a:pt x="365" y="54"/>
                    <a:pt x="365" y="341"/>
                    <a:pt x="365" y="366"/>
                  </a:cubicBezTo>
                  <a:cubicBezTo>
                    <a:pt x="340" y="366"/>
                    <a:pt x="53" y="366"/>
                    <a:pt x="28" y="366"/>
                  </a:cubicBezTo>
                  <a:cubicBezTo>
                    <a:pt x="28" y="341"/>
                    <a:pt x="28" y="191"/>
                    <a:pt x="28" y="1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" name="Freeform 46"/>
            <p:cNvSpPr/>
            <p:nvPr/>
          </p:nvSpPr>
          <p:spPr bwMode="gray">
            <a:xfrm>
              <a:off x="2582" y="1541"/>
              <a:ext cx="538" cy="361"/>
            </a:xfrm>
            <a:custGeom>
              <a:gdLst>
                <a:gd fmla="*/ 241 w 366" name="T0"/>
                <a:gd fmla="*/ 0 h 246" name="T1"/>
                <a:gd fmla="*/ 0 w 366" name="T2"/>
                <a:gd fmla="*/ 260 h 246" name="T3"/>
                <a:gd fmla="*/ 0 w 366" name="T4"/>
                <a:gd fmla="*/ 361 h 246" name="T5"/>
                <a:gd fmla="*/ 538 w 366" name="T6"/>
                <a:gd fmla="*/ 223 h 246" name="T7"/>
                <a:gd fmla="*/ 538 w 366" name="T8"/>
                <a:gd fmla="*/ 0 h 246" name="T9"/>
                <a:gd fmla="*/ 241 w 366" name="T10"/>
                <a:gd fmla="*/ 0 h 24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366" name="T18"/>
                <a:gd fmla="*/ 0 h 246" name="T19"/>
                <a:gd fmla="*/ 366 w 366" name="T20"/>
                <a:gd fmla="*/ 246 h 246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46" w="366">
                  <a:moveTo>
                    <a:pt x="164" y="0"/>
                  </a:moveTo>
                  <a:cubicBezTo>
                    <a:pt x="43" y="0"/>
                    <a:pt x="0" y="52"/>
                    <a:pt x="0" y="177"/>
                  </a:cubicBezTo>
                  <a:cubicBezTo>
                    <a:pt x="0" y="191"/>
                    <a:pt x="0" y="218"/>
                    <a:pt x="0" y="246"/>
                  </a:cubicBezTo>
                  <a:cubicBezTo>
                    <a:pt x="84" y="213"/>
                    <a:pt x="244" y="151"/>
                    <a:pt x="366" y="152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209" y="0"/>
                    <a:pt x="16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DCDE2"/>
                </a:gs>
                <a:gs pos="100000">
                  <a:srgbClr val="5277B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3" name="Freeform 47"/>
            <p:cNvSpPr/>
            <p:nvPr/>
          </p:nvSpPr>
          <p:spPr bwMode="gray">
            <a:xfrm>
              <a:off x="2582" y="1761"/>
              <a:ext cx="538" cy="317"/>
            </a:xfrm>
            <a:custGeom>
              <a:gdLst>
                <a:gd fmla="*/ 0 w 366" name="T0"/>
                <a:gd fmla="*/ 316 h 216" name="T1"/>
                <a:gd fmla="*/ 538 w 366" name="T2"/>
                <a:gd fmla="*/ 317 h 216" name="T3"/>
                <a:gd fmla="*/ 538 w 366" name="T4"/>
                <a:gd fmla="*/ 1 h 216" name="T5"/>
                <a:gd fmla="*/ 0 w 366" name="T6"/>
                <a:gd fmla="*/ 139 h 216" name="T7"/>
                <a:gd fmla="*/ 0 w 366" name="T8"/>
                <a:gd fmla="*/ 316 h 21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66" name="T15"/>
                <a:gd fmla="*/ 0 h 216" name="T16"/>
                <a:gd fmla="*/ 366 w 366" name="T17"/>
                <a:gd fmla="*/ 216 h 21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16" w="366">
                  <a:moveTo>
                    <a:pt x="0" y="215"/>
                  </a:moveTo>
                  <a:cubicBezTo>
                    <a:pt x="366" y="216"/>
                    <a:pt x="366" y="216"/>
                    <a:pt x="366" y="216"/>
                  </a:cubicBezTo>
                  <a:cubicBezTo>
                    <a:pt x="366" y="1"/>
                    <a:pt x="366" y="1"/>
                    <a:pt x="366" y="1"/>
                  </a:cubicBezTo>
                  <a:cubicBezTo>
                    <a:pt x="244" y="0"/>
                    <a:pt x="84" y="62"/>
                    <a:pt x="0" y="95"/>
                  </a:cubicBezTo>
                  <a:cubicBezTo>
                    <a:pt x="0" y="151"/>
                    <a:pt x="0" y="215"/>
                    <a:pt x="0" y="215"/>
                  </a:cubicBezTo>
                  <a:close/>
                </a:path>
              </a:pathLst>
            </a:custGeom>
            <a:gradFill rotWithShape="1">
              <a:gsLst>
                <a:gs pos="0">
                  <a:srgbClr val="4167B0"/>
                </a:gs>
                <a:gs pos="100000">
                  <a:srgbClr val="6486C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pic>
          <p:nvPicPr>
            <p:cNvPr id="54" name="Picture 14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gray">
            <a:xfrm>
              <a:off x="2651" y="1565"/>
              <a:ext cx="634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Freeform 209"/>
            <p:cNvSpPr/>
            <p:nvPr/>
          </p:nvSpPr>
          <p:spPr bwMode="gray">
            <a:xfrm>
              <a:off x="2675" y="1591"/>
              <a:ext cx="557" cy="601"/>
            </a:xfrm>
            <a:custGeom>
              <a:gdLst>
                <a:gd fmla="*/ 94 w 895" name="T0"/>
                <a:gd fmla="*/ 0 h 967" name="T1"/>
                <a:gd fmla="*/ 557 w 895" name="T2"/>
                <a:gd fmla="*/ 25 h 967" name="T3"/>
                <a:gd fmla="*/ 518 w 895" name="T4"/>
                <a:gd fmla="*/ 601 h 967" name="T5"/>
                <a:gd fmla="*/ 0 w 895" name="T6"/>
                <a:gd fmla="*/ 525 h 967" name="T7"/>
                <a:gd fmla="*/ 94 w 895" name="T8"/>
                <a:gd fmla="*/ 0 h 96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95" name="T15"/>
                <a:gd fmla="*/ 0 h 967" name="T16"/>
                <a:gd fmla="*/ 895 w 895" name="T17"/>
                <a:gd fmla="*/ 967 h 967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66" w="895">
                  <a:moveTo>
                    <a:pt x="151" y="0"/>
                  </a:moveTo>
                  <a:lnTo>
                    <a:pt x="895" y="41"/>
                  </a:lnTo>
                  <a:lnTo>
                    <a:pt x="832" y="967"/>
                  </a:lnTo>
                  <a:lnTo>
                    <a:pt x="0" y="844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gray">
            <a:xfrm>
              <a:off x="2764" y="1681"/>
              <a:ext cx="406" cy="377"/>
            </a:xfrm>
            <a:custGeom>
              <a:gdLst>
                <a:gd fmla="*/ 40 w 276" name="T0"/>
                <a:gd fmla="*/ 15 h 257" name="T1"/>
                <a:gd fmla="*/ 40 w 276" name="T2"/>
                <a:gd fmla="*/ 23 h 257" name="T3"/>
                <a:gd fmla="*/ 49 w 276" name="T4"/>
                <a:gd fmla="*/ 176 h 257" name="T5"/>
                <a:gd fmla="*/ 131 w 276" name="T6"/>
                <a:gd fmla="*/ 63 h 257" name="T7"/>
                <a:gd fmla="*/ 132 w 276" name="T8"/>
                <a:gd fmla="*/ 185 h 257" name="T9"/>
                <a:gd fmla="*/ 243 w 276" name="T10"/>
                <a:gd fmla="*/ 40 h 257" name="T11"/>
                <a:gd fmla="*/ 249 w 276" name="T12"/>
                <a:gd fmla="*/ 32 h 257" name="T13"/>
                <a:gd fmla="*/ 257 w 276" name="T14"/>
                <a:gd fmla="*/ 28 h 257" name="T15"/>
                <a:gd fmla="*/ 272 w 276" name="T16"/>
                <a:gd fmla="*/ 21 h 257" name="T17"/>
                <a:gd fmla="*/ 246 w 276" name="T18"/>
                <a:gd fmla="*/ 19 h 257" name="T19"/>
                <a:gd fmla="*/ 216 w 276" name="T20"/>
                <a:gd fmla="*/ 16 h 257" name="T21"/>
                <a:gd fmla="*/ 227 w 276" name="T22"/>
                <a:gd fmla="*/ 25 h 257" name="T23"/>
                <a:gd fmla="*/ 227 w 276" name="T24"/>
                <a:gd fmla="*/ 35 h 257" name="T25"/>
                <a:gd fmla="*/ 179 w 276" name="T26"/>
                <a:gd fmla="*/ 110 h 257" name="T27"/>
                <a:gd fmla="*/ 169 w 276" name="T28"/>
                <a:gd fmla="*/ 110 h 257" name="T29"/>
                <a:gd fmla="*/ 153 w 276" name="T30"/>
                <a:gd fmla="*/ 10 h 257" name="T31"/>
                <a:gd fmla="*/ 74 w 276" name="T32"/>
                <a:gd fmla="*/ 117 h 257" name="T33"/>
                <a:gd fmla="*/ 78 w 276" name="T34"/>
                <a:gd fmla="*/ 34 h 257" name="T35"/>
                <a:gd fmla="*/ 78 w 276" name="T36"/>
                <a:gd fmla="*/ 19 h 257" name="T37"/>
                <a:gd fmla="*/ 85 w 276" name="T38"/>
                <a:gd fmla="*/ 13 h 257" name="T39"/>
                <a:gd fmla="*/ 99 w 276" name="T40"/>
                <a:gd fmla="*/ 6 h 257" name="T41"/>
                <a:gd fmla="*/ 43 w 276" name="T42"/>
                <a:gd fmla="*/ 1 h 257" name="T43"/>
                <a:gd fmla="*/ 22 w 276" name="T44"/>
                <a:gd fmla="*/ 4 h 257" name="T45"/>
                <a:gd fmla="*/ 38 w 276" name="T46"/>
                <a:gd fmla="*/ 12 h 257" name="T47"/>
                <a:gd fmla="*/ 362 w 276" name="T48"/>
                <a:gd fmla="*/ 377 h 257" name="T49"/>
                <a:gd fmla="*/ 3 w 276" name="T50"/>
                <a:gd fmla="*/ 299 h 257" name="T51"/>
                <a:gd fmla="*/ 9 w 276" name="T52"/>
                <a:gd fmla="*/ 264 h 257" name="T53"/>
                <a:gd fmla="*/ 375 w 276" name="T54"/>
                <a:gd fmla="*/ 261 h 257" name="T55"/>
                <a:gd fmla="*/ 9 w 276" name="T56"/>
                <a:gd fmla="*/ 264 h 257" name="T57"/>
                <a:gd fmla="*/ 294 w 276" name="T58"/>
                <a:gd fmla="*/ 51 h 257" name="T59"/>
                <a:gd fmla="*/ 406 w 276" name="T60"/>
                <a:gd fmla="*/ 22 h 257" name="T61"/>
                <a:gd fmla="*/ 285 w 276" name="T62"/>
                <a:gd fmla="*/ 126 h 257" name="T63"/>
                <a:gd fmla="*/ 396 w 276" name="T64"/>
                <a:gd fmla="*/ 97 h 257" name="T65"/>
                <a:gd fmla="*/ 285 w 276" name="T66"/>
                <a:gd fmla="*/ 126 h 257" name="T67"/>
                <a:gd fmla="*/ 382 w 276" name="T68"/>
                <a:gd fmla="*/ 213 h 257" name="T69"/>
                <a:gd fmla="*/ 279 w 276" name="T70"/>
                <a:gd fmla="*/ 161 h 257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276" name="T108"/>
                <a:gd fmla="*/ 0 h 257" name="T109"/>
                <a:gd fmla="*/ 276 w 276" name="T110"/>
                <a:gd fmla="*/ 257 h 257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257" w="276">
                  <a:moveTo>
                    <a:pt x="26" y="8"/>
                  </a:moveTo>
                  <a:cubicBezTo>
                    <a:pt x="26" y="8"/>
                    <a:pt x="27" y="9"/>
                    <a:pt x="27" y="10"/>
                  </a:cubicBezTo>
                  <a:cubicBezTo>
                    <a:pt x="27" y="11"/>
                    <a:pt x="27" y="12"/>
                    <a:pt x="27" y="13"/>
                  </a:cubicBezTo>
                  <a:cubicBezTo>
                    <a:pt x="27" y="14"/>
                    <a:pt x="27" y="15"/>
                    <a:pt x="27" y="16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65" y="27"/>
                    <a:pt x="165" y="27"/>
                    <a:pt x="165" y="27"/>
                  </a:cubicBezTo>
                  <a:cubicBezTo>
                    <a:pt x="166" y="26"/>
                    <a:pt x="166" y="25"/>
                    <a:pt x="167" y="25"/>
                  </a:cubicBezTo>
                  <a:cubicBezTo>
                    <a:pt x="167" y="24"/>
                    <a:pt x="168" y="23"/>
                    <a:pt x="169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3" y="20"/>
                    <a:pt x="174" y="20"/>
                    <a:pt x="175" y="19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5" y="14"/>
                    <a:pt x="185" y="14"/>
                    <a:pt x="185" y="14"/>
                  </a:cubicBezTo>
                  <a:cubicBezTo>
                    <a:pt x="182" y="14"/>
                    <a:pt x="179" y="14"/>
                    <a:pt x="176" y="13"/>
                  </a:cubicBezTo>
                  <a:cubicBezTo>
                    <a:pt x="173" y="13"/>
                    <a:pt x="170" y="13"/>
                    <a:pt x="167" y="13"/>
                  </a:cubicBezTo>
                  <a:cubicBezTo>
                    <a:pt x="164" y="12"/>
                    <a:pt x="160" y="12"/>
                    <a:pt x="157" y="12"/>
                  </a:cubicBezTo>
                  <a:cubicBezTo>
                    <a:pt x="154" y="12"/>
                    <a:pt x="151" y="11"/>
                    <a:pt x="147" y="11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5" y="18"/>
                    <a:pt x="156" y="19"/>
                    <a:pt x="156" y="20"/>
                  </a:cubicBezTo>
                  <a:cubicBezTo>
                    <a:pt x="156" y="21"/>
                    <a:pt x="156" y="22"/>
                    <a:pt x="154" y="24"/>
                  </a:cubicBezTo>
                  <a:cubicBezTo>
                    <a:pt x="153" y="26"/>
                    <a:pt x="152" y="28"/>
                    <a:pt x="150" y="31"/>
                  </a:cubicBezTo>
                  <a:cubicBezTo>
                    <a:pt x="122" y="75"/>
                    <a:pt x="122" y="75"/>
                    <a:pt x="122" y="75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0"/>
                    <a:pt x="53" y="18"/>
                    <a:pt x="53" y="17"/>
                  </a:cubicBezTo>
                  <a:cubicBezTo>
                    <a:pt x="53" y="15"/>
                    <a:pt x="53" y="14"/>
                    <a:pt x="53" y="13"/>
                  </a:cubicBezTo>
                  <a:cubicBezTo>
                    <a:pt x="53" y="12"/>
                    <a:pt x="54" y="11"/>
                    <a:pt x="55" y="10"/>
                  </a:cubicBezTo>
                  <a:cubicBezTo>
                    <a:pt x="56" y="10"/>
                    <a:pt x="57" y="9"/>
                    <a:pt x="58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3"/>
                    <a:pt x="49" y="3"/>
                    <a:pt x="42" y="2"/>
                  </a:cubicBezTo>
                  <a:cubicBezTo>
                    <a:pt x="38" y="2"/>
                    <a:pt x="33" y="1"/>
                    <a:pt x="29" y="1"/>
                  </a:cubicBezTo>
                  <a:cubicBezTo>
                    <a:pt x="25" y="1"/>
                    <a:pt x="20" y="0"/>
                    <a:pt x="16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7"/>
                    <a:pt x="25" y="7"/>
                    <a:pt x="26" y="8"/>
                  </a:cubicBezTo>
                  <a:close/>
                  <a:moveTo>
                    <a:pt x="0" y="231"/>
                  </a:moveTo>
                  <a:cubicBezTo>
                    <a:pt x="246" y="257"/>
                    <a:pt x="246" y="257"/>
                    <a:pt x="246" y="257"/>
                  </a:cubicBezTo>
                  <a:cubicBezTo>
                    <a:pt x="249" y="229"/>
                    <a:pt x="249" y="229"/>
                    <a:pt x="249" y="229"/>
                  </a:cubicBezTo>
                  <a:cubicBezTo>
                    <a:pt x="2" y="204"/>
                    <a:pt x="2" y="204"/>
                    <a:pt x="2" y="204"/>
                  </a:cubicBezTo>
                  <a:lnTo>
                    <a:pt x="0" y="231"/>
                  </a:lnTo>
                  <a:close/>
                  <a:moveTo>
                    <a:pt x="6" y="180"/>
                  </a:moveTo>
                  <a:cubicBezTo>
                    <a:pt x="253" y="205"/>
                    <a:pt x="253" y="205"/>
                    <a:pt x="253" y="205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9" y="152"/>
                    <a:pt x="9" y="152"/>
                    <a:pt x="9" y="152"/>
                  </a:cubicBezTo>
                  <a:lnTo>
                    <a:pt x="6" y="180"/>
                  </a:lnTo>
                  <a:close/>
                  <a:moveTo>
                    <a:pt x="203" y="7"/>
                  </a:moveTo>
                  <a:cubicBezTo>
                    <a:pt x="200" y="35"/>
                    <a:pt x="200" y="35"/>
                    <a:pt x="200" y="35"/>
                  </a:cubicBezTo>
                  <a:cubicBezTo>
                    <a:pt x="273" y="43"/>
                    <a:pt x="273" y="43"/>
                    <a:pt x="273" y="43"/>
                  </a:cubicBezTo>
                  <a:cubicBezTo>
                    <a:pt x="276" y="15"/>
                    <a:pt x="276" y="15"/>
                    <a:pt x="276" y="15"/>
                  </a:cubicBezTo>
                  <a:lnTo>
                    <a:pt x="203" y="7"/>
                  </a:lnTo>
                  <a:close/>
                  <a:moveTo>
                    <a:pt x="194" y="86"/>
                  </a:moveTo>
                  <a:cubicBezTo>
                    <a:pt x="266" y="94"/>
                    <a:pt x="266" y="94"/>
                    <a:pt x="266" y="94"/>
                  </a:cubicBezTo>
                  <a:cubicBezTo>
                    <a:pt x="269" y="66"/>
                    <a:pt x="269" y="66"/>
                    <a:pt x="269" y="66"/>
                  </a:cubicBezTo>
                  <a:cubicBezTo>
                    <a:pt x="196" y="59"/>
                    <a:pt x="196" y="59"/>
                    <a:pt x="196" y="59"/>
                  </a:cubicBezTo>
                  <a:lnTo>
                    <a:pt x="194" y="86"/>
                  </a:lnTo>
                  <a:close/>
                  <a:moveTo>
                    <a:pt x="187" y="138"/>
                  </a:moveTo>
                  <a:cubicBezTo>
                    <a:pt x="260" y="145"/>
                    <a:pt x="260" y="145"/>
                    <a:pt x="260" y="145"/>
                  </a:cubicBezTo>
                  <a:cubicBezTo>
                    <a:pt x="263" y="118"/>
                    <a:pt x="263" y="118"/>
                    <a:pt x="263" y="118"/>
                  </a:cubicBezTo>
                  <a:cubicBezTo>
                    <a:pt x="190" y="110"/>
                    <a:pt x="190" y="110"/>
                    <a:pt x="190" y="110"/>
                  </a:cubicBezTo>
                  <a:lnTo>
                    <a:pt x="187" y="138"/>
                  </a:lnTo>
                  <a:close/>
                </a:path>
              </a:pathLst>
            </a:custGeom>
            <a:gradFill rotWithShape="1">
              <a:gsLst>
                <a:gs pos="0">
                  <a:srgbClr val="6D84C0"/>
                </a:gs>
                <a:gs pos="100000">
                  <a:srgbClr val="0B379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57" name="组合 56"/>
          <p:cNvGrpSpPr>
            <a:grpSpLocks noChangeAspect="1"/>
          </p:cNvGrpSpPr>
          <p:nvPr/>
        </p:nvGrpSpPr>
        <p:grpSpPr>
          <a:xfrm>
            <a:off x="6312093" y="2116821"/>
            <a:ext cx="640952" cy="640952"/>
            <a:chOff x="2731154" y="3904158"/>
            <a:chExt cx="1292632" cy="1292632"/>
          </a:xfrm>
        </p:grpSpPr>
        <p:sp>
          <p:nvSpPr>
            <p:cNvPr id="58" name="圆角矩形 57"/>
            <p:cNvSpPr/>
            <p:nvPr/>
          </p:nvSpPr>
          <p:spPr>
            <a:xfrm>
              <a:off x="2731154" y="3904158"/>
              <a:ext cx="1292632" cy="1292632"/>
            </a:xfrm>
            <a:prstGeom prst="roundRect">
              <a:avLst/>
            </a:prstGeom>
            <a:gradFill>
              <a:gsLst>
                <a:gs pos="0">
                  <a:srgbClr val="2DA6DF"/>
                </a:gs>
                <a:gs pos="69000">
                  <a:srgbClr val="0A69B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00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2907019" y="3996476"/>
              <a:ext cx="1098779" cy="116793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3200">
                  <a:solidFill>
                    <a:srgbClr val="41CAF4"/>
                  </a:solidFill>
                </a:rPr>
                <a:t>Ps</a:t>
              </a:r>
            </a:p>
          </p:txBody>
        </p:sp>
      </p:grpSp>
      <p:pic>
        <p:nvPicPr>
          <p:cNvPr id="60" name="图片 5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r:embed="">
                    <a14:imgEffect>
                      <a14:backgroundRemoval b="100000" l="0" r="100000" t="0">
                        <a14:foregroundMark x1="5469" x2="59375" y1="19531" y2="22656"/>
                        <a14:foregroundMark x1="3125" x2="28906" y1="11719" y2="1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14670" y="2100605"/>
            <a:ext cx="717774" cy="717774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71983" y="5348246"/>
            <a:ext cx="2194056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mtClean="0" sz="4000">
                <a:solidFill>
                  <a:schemeClr val="accent6"/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熟悉软件</a:t>
            </a:r>
          </a:p>
        </p:txBody>
      </p:sp>
      <p:sp>
        <p:nvSpPr>
          <p:cNvPr id="32" name="矩形 31"/>
          <p:cNvSpPr/>
          <p:nvPr/>
        </p:nvSpPr>
        <p:spPr>
          <a:xfrm>
            <a:off x="4005291" y="3970366"/>
            <a:ext cx="6018404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600">
                <a:solidFill>
                  <a:schemeClr val="accent5">
                    <a:lumMod val="50000"/>
                    <a:lumOff val="50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2" pitchFamily="2" typeface="悦黑 - yolan"/>
              </a:rPr>
              <a:t>演界网 基于演示设计的一站式在线演示诞生于2013年，由中国专业PPT设计领跑者上海锐普广告有限公司组建成立。</a:t>
            </a:r>
          </a:p>
        </p:txBody>
      </p:sp>
      <p:sp>
        <p:nvSpPr>
          <p:cNvPr id="4" name="矩形 3"/>
          <p:cNvSpPr/>
          <p:nvPr/>
        </p:nvSpPr>
        <p:spPr>
          <a:xfrm>
            <a:off x="1328490" y="1433024"/>
            <a:ext cx="2087475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mtClean="0" sz="1600">
                <a:solidFill>
                  <a:schemeClr val="accent5">
                    <a:lumMod val="50000"/>
                    <a:lumOff val="50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2" pitchFamily="2" typeface="悦黑 - yolan"/>
              </a:rPr>
              <a:t>玩过POWERPOINT</a:t>
            </a:r>
          </a:p>
        </p:txBody>
      </p:sp>
      <p:sp>
        <p:nvSpPr>
          <p:cNvPr id="73" name="任意多边形 72"/>
          <p:cNvSpPr/>
          <p:nvPr/>
        </p:nvSpPr>
        <p:spPr>
          <a:xfrm rot="1000015">
            <a:off x="9194276" y="1226782"/>
            <a:ext cx="1953530" cy="1046380"/>
          </a:xfrm>
          <a:custGeom>
            <a:gdLst>
              <a:gd fmla="*/ 0 w 1953530" name="connsiteX0"/>
              <a:gd fmla="*/ 0 h 1046380" name="connsiteY0"/>
              <a:gd fmla="*/ 1412598 w 1953530" name="connsiteX1"/>
              <a:gd fmla="*/ 12985 h 1046380" name="connsiteY1"/>
              <a:gd fmla="*/ 1953530 w 1953530" name="connsiteX2"/>
              <a:gd fmla="*/ 1046380 h 1046380" name="connsiteY2"/>
              <a:gd fmla="*/ 0 w 1953530" name="connsiteX3"/>
              <a:gd fmla="*/ 0 h 104638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46379" w="1953530">
                <a:moveTo>
                  <a:pt x="0" y="0"/>
                </a:moveTo>
                <a:lnTo>
                  <a:pt x="1412598" y="12985"/>
                </a:lnTo>
                <a:lnTo>
                  <a:pt x="1953530" y="1046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等腰三角形 9"/>
          <p:cNvSpPr/>
          <p:nvPr/>
        </p:nvSpPr>
        <p:spPr>
          <a:xfrm rot="20132964">
            <a:off x="10636719" y="1354706"/>
            <a:ext cx="957154" cy="3485672"/>
          </a:xfrm>
          <a:custGeom>
            <a:gdLst>
              <a:gd fmla="*/ 0 w 957154" name="connsiteX0"/>
              <a:gd fmla="*/ 3485672 h 3485672" name="connsiteY0"/>
              <a:gd fmla="*/ 851338 w 957154" name="connsiteX1"/>
              <a:gd fmla="*/ 0 h 3485672" name="connsiteY1"/>
              <a:gd fmla="*/ 957154 w 957154" name="connsiteX2"/>
              <a:gd fmla="*/ 2526279 h 3485672" name="connsiteY2"/>
              <a:gd fmla="*/ 0 w 957154" name="connsiteX3"/>
              <a:gd fmla="*/ 3485672 h 348567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485672" w="957154">
                <a:moveTo>
                  <a:pt x="0" y="3485672"/>
                </a:moveTo>
                <a:lnTo>
                  <a:pt x="851338" y="0"/>
                </a:lnTo>
                <a:lnTo>
                  <a:pt x="957154" y="2526279"/>
                </a:lnTo>
                <a:lnTo>
                  <a:pt x="0" y="348567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747185" y="1008631"/>
            <a:ext cx="16687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en-US" lang="zh-CN">
                <a:solidFill>
                  <a:schemeClr val="accent5">
                    <a:lumMod val="50000"/>
                    <a:lumOff val="50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2" pitchFamily="2" typeface="悦黑 - yolan"/>
              </a:rPr>
              <a:t>学过CORELDRAW</a:t>
            </a:r>
          </a:p>
        </p:txBody>
      </p:sp>
      <p:sp>
        <p:nvSpPr>
          <p:cNvPr id="12" name="矩形 11"/>
          <p:cNvSpPr/>
          <p:nvPr/>
        </p:nvSpPr>
        <p:spPr>
          <a:xfrm>
            <a:off x="1861485" y="1793177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en-US" lang="zh-CN">
                <a:solidFill>
                  <a:schemeClr val="accent5">
                    <a:lumMod val="50000"/>
                    <a:lumOff val="50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2" pitchFamily="2" typeface="悦黑 - yolan"/>
              </a:rPr>
              <a:t>碰过FIRWORDS</a:t>
            </a:r>
          </a:p>
        </p:txBody>
      </p:sp>
      <p:sp>
        <p:nvSpPr>
          <p:cNvPr id="61" name="任意多边形 60"/>
          <p:cNvSpPr/>
          <p:nvPr/>
        </p:nvSpPr>
        <p:spPr>
          <a:xfrm>
            <a:off x="11383985" y="3617595"/>
            <a:ext cx="488190" cy="3228042"/>
          </a:xfrm>
          <a:custGeom>
            <a:gdLst>
              <a:gd fmla="*/ 488190 w 488190" name="connsiteX0"/>
              <a:gd fmla="*/ 0 h 3228042" name="connsiteY0"/>
              <a:gd fmla="*/ 120993 w 488190" name="connsiteX1"/>
              <a:gd fmla="*/ 3228042 h 3228042" name="connsiteY1"/>
              <a:gd fmla="*/ 0 w 488190" name="connsiteX2"/>
              <a:gd fmla="*/ 1233676 h 3228042" name="connsiteY2"/>
              <a:gd fmla="*/ 488190 w 488190" name="connsiteX3"/>
              <a:gd fmla="*/ 0 h 3228042" name="connsiteY3"/>
              <a:gd fmla="*/ 1074420 w 1120140" name="connsiteX4"/>
              <a:gd fmla="*/ 0 h 313182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228042" w="488190">
                <a:moveTo>
                  <a:pt x="488190" y="0"/>
                </a:moveTo>
                <a:lnTo>
                  <a:pt x="120993" y="3228042"/>
                </a:lnTo>
                <a:lnTo>
                  <a:pt x="0" y="1233676"/>
                </a:lnTo>
                <a:lnTo>
                  <a:pt x="488190" y="0"/>
                </a:lnTo>
                <a:close/>
              </a:path>
            </a:pathLst>
          </a:custGeom>
          <a:solidFill>
            <a:schemeClr val="accent6">
              <a:lumMod val="2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26123530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3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3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grpId="0" id="4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4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4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fill="hold" id="4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4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5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5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5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5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6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6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6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fill="hold" grpId="0" id="6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 nodeType="clickPar">
                      <p:stCondLst>
                        <p:cond delay="indefinite"/>
                        <p:cond delay="0" evt="onBegin">
                          <p:tn val="71"/>
                        </p:cond>
                      </p:stCondLst>
                      <p:childTnLst>
                        <p:par>
                          <p:cTn fill="hold" id="7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4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6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3"/>
      <p:bldP grpId="0" spid="36"/>
      <p:bldP grpId="0" spid="37"/>
      <p:bldP grpId="0" spid="38"/>
      <p:bldP grpId="0" spid="32"/>
      <p:bldP grpId="0" spid="4"/>
      <p:bldP grpId="0" spid="11"/>
      <p:bldP grpId="0" spid="1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119497" y="0"/>
            <a:ext cx="11221013" cy="3044126"/>
          </a:xfrm>
          <a:custGeom>
            <a:gdLst>
              <a:gd fmla="*/ 6778868 w 11221013" name="connsiteX0"/>
              <a:gd fmla="*/ 0 h 3044126" name="connsiteY0"/>
              <a:gd fmla="*/ 11221013 w 11221013" name="connsiteX1"/>
              <a:gd fmla="*/ 0 h 3044126" name="connsiteY1"/>
              <a:gd fmla="*/ 0 w 11221013" name="connsiteX2"/>
              <a:gd fmla="*/ 3044126 h 3044126" name="connsiteY2"/>
              <a:gd fmla="*/ 6778868 w 11221013" name="connsiteX3"/>
              <a:gd fmla="*/ 0 h 304412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044126" w="11221013">
                <a:moveTo>
                  <a:pt x="6778868" y="0"/>
                </a:moveTo>
                <a:lnTo>
                  <a:pt x="11221013" y="0"/>
                </a:lnTo>
                <a:lnTo>
                  <a:pt x="0" y="3044126"/>
                </a:lnTo>
                <a:lnTo>
                  <a:pt x="677886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479425" y="728663"/>
            <a:ext cx="2227263" cy="707886"/>
            <a:chOff x="479425" y="728663"/>
            <a:chExt cx="2227263" cy="707886"/>
          </a:xfrm>
        </p:grpSpPr>
        <p:sp>
          <p:nvSpPr>
            <p:cNvPr id="3" name="矩形 2"/>
            <p:cNvSpPr/>
            <p:nvPr/>
          </p:nvSpPr>
          <p:spPr>
            <a:xfrm>
              <a:off x="479425" y="728663"/>
              <a:ext cx="2227263" cy="7078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5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62441" y="820996"/>
              <a:ext cx="2096157" cy="6096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r>
                <a:rPr altLang="en-US" lang="zh-CN" smtClean="0" sz="4000">
                  <a:solidFill>
                    <a:schemeClr val="accent6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教育背景</a:t>
              </a:r>
            </a:p>
          </p:txBody>
        </p:sp>
      </p:grpSp>
      <p:cxnSp>
        <p:nvCxnSpPr>
          <p:cNvPr id="6" name="直接连接符 5"/>
          <p:cNvCxnSpPr/>
          <p:nvPr/>
        </p:nvCxnSpPr>
        <p:spPr>
          <a:xfrm flipH="1">
            <a:off x="8713470" y="728663"/>
            <a:ext cx="0" cy="612933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8641461" y="1675639"/>
            <a:ext cx="144018" cy="14401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8641461" y="2832069"/>
            <a:ext cx="144018" cy="14401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8641461" y="3988499"/>
            <a:ext cx="144018" cy="14401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8641461" y="5144928"/>
            <a:ext cx="144018" cy="14401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9203875" y="1542657"/>
            <a:ext cx="1143000" cy="548640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pPr algn="r"/>
            <a:r>
              <a:rPr altLang="zh-CN" b="1" lang="en-US" smtClean="0">
                <a:solidFill>
                  <a:schemeClr val="accent5">
                    <a:lumMod val="75000"/>
                    <a:lumOff val="25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0" panose="02020603050405020304" pitchFamily="18" typeface="Times New Roman"/>
              </a:rPr>
              <a:t>2003年9月</a:t>
            </a:r>
          </a:p>
          <a:p>
            <a:pPr algn="r"/>
            <a:r>
              <a:rPr altLang="zh-CN" b="1" lang="en-US" smtClean="0">
                <a:solidFill>
                  <a:schemeClr val="accent5">
                    <a:lumMod val="75000"/>
                    <a:lumOff val="25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0" panose="02020603050405020304" pitchFamily="18" typeface="Times New Roman"/>
              </a:rPr>
              <a:t>-2009年6月</a:t>
            </a:r>
          </a:p>
        </p:txBody>
      </p:sp>
      <p:sp>
        <p:nvSpPr>
          <p:cNvPr id="13" name="矩形 12"/>
          <p:cNvSpPr/>
          <p:nvPr/>
        </p:nvSpPr>
        <p:spPr>
          <a:xfrm>
            <a:off x="9203875" y="2657208"/>
            <a:ext cx="1143000" cy="548640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pPr algn="r"/>
            <a:r>
              <a:rPr altLang="zh-CN" b="1" lang="en-US" smtClean="0">
                <a:solidFill>
                  <a:schemeClr val="accent5">
                    <a:lumMod val="75000"/>
                    <a:lumOff val="25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0" panose="02020603050405020304" pitchFamily="18" typeface="Times New Roman"/>
              </a:rPr>
              <a:t>2009年9月</a:t>
            </a:r>
          </a:p>
          <a:p>
            <a:pPr algn="r"/>
            <a:r>
              <a:rPr altLang="zh-CN" b="1" lang="en-US" smtClean="0">
                <a:solidFill>
                  <a:schemeClr val="accent5">
                    <a:lumMod val="75000"/>
                    <a:lumOff val="25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0" panose="02020603050405020304" pitchFamily="18" typeface="Times New Roman"/>
              </a:rPr>
              <a:t>-2012年6月</a:t>
            </a:r>
          </a:p>
        </p:txBody>
      </p:sp>
      <p:sp>
        <p:nvSpPr>
          <p:cNvPr id="14" name="矩形 13"/>
          <p:cNvSpPr/>
          <p:nvPr/>
        </p:nvSpPr>
        <p:spPr>
          <a:xfrm>
            <a:off x="9203875" y="3867823"/>
            <a:ext cx="1143000" cy="548640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pPr algn="r"/>
            <a:r>
              <a:rPr altLang="zh-CN" b="1" lang="en-US" smtClean="0">
                <a:solidFill>
                  <a:schemeClr val="accent5">
                    <a:lumMod val="75000"/>
                    <a:lumOff val="25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0" panose="02020603050405020304" pitchFamily="18" typeface="Times New Roman"/>
              </a:rPr>
              <a:t>2012年9月</a:t>
            </a:r>
          </a:p>
          <a:p>
            <a:pPr algn="r"/>
            <a:r>
              <a:rPr altLang="zh-CN" b="1" lang="en-US" smtClean="0">
                <a:solidFill>
                  <a:schemeClr val="accent5">
                    <a:lumMod val="75000"/>
                    <a:lumOff val="25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0" panose="02020603050405020304" pitchFamily="18" typeface="Times New Roman"/>
              </a:rPr>
              <a:t>-2014年6月</a:t>
            </a:r>
          </a:p>
        </p:txBody>
      </p:sp>
      <p:sp>
        <p:nvSpPr>
          <p:cNvPr id="15" name="矩形 14"/>
          <p:cNvSpPr/>
          <p:nvPr/>
        </p:nvSpPr>
        <p:spPr>
          <a:xfrm>
            <a:off x="9070884" y="5078437"/>
            <a:ext cx="1485900" cy="274320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r>
              <a:rPr altLang="zh-CN" b="1" lang="en-US" smtClean="0">
                <a:solidFill>
                  <a:schemeClr val="accent5">
                    <a:lumMod val="75000"/>
                    <a:lumOff val="25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0" panose="02020603050405020304" pitchFamily="18" typeface="Times New Roman"/>
              </a:rPr>
              <a:t>2014年9月至今</a:t>
            </a:r>
          </a:p>
        </p:txBody>
      </p:sp>
      <p:sp>
        <p:nvSpPr>
          <p:cNvPr id="16" name="矩形 15"/>
          <p:cNvSpPr/>
          <p:nvPr/>
        </p:nvSpPr>
        <p:spPr>
          <a:xfrm>
            <a:off x="5692765" y="1681157"/>
            <a:ext cx="2743200" cy="274320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r>
              <a:rPr altLang="zh-CN" lang="zh-CN" smtClean="0">
                <a:solidFill>
                  <a:schemeClr val="accent5">
                    <a:lumMod val="75000"/>
                    <a:lumOff val="25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0" panose="02020603050405020304" pitchFamily="18" typeface="Times New Roman"/>
              </a:rPr>
              <a:t>大连某某小学就读小学课程</a:t>
            </a:r>
          </a:p>
        </p:txBody>
      </p:sp>
      <p:sp>
        <p:nvSpPr>
          <p:cNvPr id="17" name="矩形 16"/>
          <p:cNvSpPr/>
          <p:nvPr/>
        </p:nvSpPr>
        <p:spPr>
          <a:xfrm>
            <a:off x="5692765" y="2795709"/>
            <a:ext cx="2743200" cy="274320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r>
              <a:rPr altLang="en-US" lang="zh-CN" smtClean="0">
                <a:solidFill>
                  <a:schemeClr val="accent5">
                    <a:lumMod val="75000"/>
                    <a:lumOff val="25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0" panose="02020603050405020304" pitchFamily="18" typeface="Times New Roman"/>
              </a:rPr>
              <a:t>西安某某中学就读中学课程</a:t>
            </a:r>
          </a:p>
        </p:txBody>
      </p:sp>
      <p:sp>
        <p:nvSpPr>
          <p:cNvPr id="18" name="矩形 17"/>
          <p:cNvSpPr/>
          <p:nvPr/>
        </p:nvSpPr>
        <p:spPr>
          <a:xfrm>
            <a:off x="5692765" y="3910261"/>
            <a:ext cx="2743200" cy="274320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r>
              <a:rPr altLang="zh-CN" lang="zh-CN" smtClean="0">
                <a:solidFill>
                  <a:schemeClr val="accent5">
                    <a:lumMod val="75000"/>
                    <a:lumOff val="25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0" panose="02020603050405020304" pitchFamily="18" typeface="Times New Roman"/>
              </a:rPr>
              <a:t>大连某某中学就读高中课程</a:t>
            </a:r>
          </a:p>
        </p:txBody>
      </p:sp>
      <p:sp>
        <p:nvSpPr>
          <p:cNvPr id="19" name="矩形 18"/>
          <p:cNvSpPr/>
          <p:nvPr/>
        </p:nvSpPr>
        <p:spPr>
          <a:xfrm>
            <a:off x="5692765" y="5071797"/>
            <a:ext cx="2743200" cy="274320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r>
              <a:rPr altLang="en-US" lang="zh-CN" smtClean="0">
                <a:solidFill>
                  <a:schemeClr val="accent5">
                    <a:lumMod val="75000"/>
                    <a:lumOff val="25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0" panose="02020603050405020304" pitchFamily="18" typeface="Times New Roman"/>
              </a:rPr>
              <a:t>西安某某大学就读大学课程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">
                    <a14:imgEffect>
                      <a14:backgroundRemoval b="89993" l="6800" r="90000" t="9983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6900" l="10957" r="9209" t="12538"/>
          <a:stretch>
            <a:fillRect/>
          </a:stretch>
        </p:blipFill>
        <p:spPr>
          <a:xfrm>
            <a:off x="1089212" y="3993776"/>
            <a:ext cx="2756648" cy="20305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6237288"/>
            <a:ext cx="12192000" cy="620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302386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 tmFilter="0,0; .5, 1; 1, 1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 tmFilter="0,0; .5, 1; 1, 1"/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7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 tmFilter="0,0; .5, 1; 1, 1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  <p:cond delay="0" evt="onBegin">
                          <p:tn val="48"/>
                        </p:cond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 tmFilter="0,0; .5, 1; 1, 1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62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6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 tmFilter="0,0; .5, 1; 1, 1"/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4" nodeType="clickPar">
                      <p:stCondLst>
                        <p:cond delay="indefinite"/>
                        <p:cond delay="0" evt="onBegin">
                          <p:tn val="73"/>
                        </p:cond>
                      </p:stCondLst>
                      <p:childTnLst>
                        <p:par>
                          <p:cTn fill="hold" id="7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6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 tmFilter="0,0; .5, 1; 1, 1"/>
                                        <p:tgtEl>
                                          <p:spTgt spid="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87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 tmFilter="0,0; .5, 1; 1, 1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03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build="p" grpId="0" spid="12" uiExpand="1"/>
      <p:bldP build="p" grpId="0" spid="13" uiExpand="1"/>
      <p:bldP build="p" grpId="0" spid="14" uiExpand="1"/>
      <p:bldP build="p" grpId="0" spid="15"/>
      <p:bldP grpId="0" spid="16"/>
      <p:bldP grpId="0" spid="17"/>
      <p:bldP grpId="0" spid="18"/>
      <p:bldP grpId="0" spid="1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5047922" y="774830"/>
            <a:ext cx="2096157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mtClean="0" sz="4000">
                <a:solidFill>
                  <a:schemeClr val="accent5"/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所获荣誉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0" y="3438939"/>
            <a:ext cx="12192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>
            <a:off x="2008487" y="2525941"/>
            <a:ext cx="829830" cy="786492"/>
          </a:xfrm>
          <a:custGeom>
            <a:gdLst>
              <a:gd fmla="*/ 0 w 581018" name="connsiteX0"/>
              <a:gd fmla="*/ 0 h 1728192" name="connsiteY0"/>
              <a:gd fmla="*/ 581018 w 581018" name="connsiteX1"/>
              <a:gd fmla="*/ 0 h 1728192" name="connsiteY1"/>
              <a:gd fmla="*/ 581018 w 581018" name="connsiteX2"/>
              <a:gd fmla="*/ 1728192 h 1728192" name="connsiteY2"/>
              <a:gd fmla="*/ 0 w 581018" name="connsiteX3"/>
              <a:gd fmla="*/ 1728192 h 1728192" name="connsiteY3"/>
              <a:gd fmla="*/ 0 w 581018" name="connsiteX4"/>
              <a:gd fmla="*/ 0 h 172819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28192" w="581018">
                <a:moveTo>
                  <a:pt x="0" y="0"/>
                </a:moveTo>
                <a:lnTo>
                  <a:pt x="581018" y="0"/>
                </a:lnTo>
                <a:lnTo>
                  <a:pt x="581018" y="1728192"/>
                </a:lnTo>
                <a:lnTo>
                  <a:pt x="0" y="17281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b" anchorCtr="0" bIns="0" lIns="0" numCol="1" rIns="0" spcCol="1270" spcFirstLastPara="0" tIns="0" vert="horz" wrap="square">
            <a:noAutofit/>
          </a:bodyPr>
          <a:lstStyle/>
          <a:p>
            <a:pPr defTabSz="5334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zh-CN" kern="100" lang="zh-CN" sz="1200">
                <a:solidFill>
                  <a:schemeClr val="accent5">
                    <a:lumMod val="75000"/>
                    <a:lumOff val="25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0" panose="02020603050405020304" pitchFamily="18" typeface="Times New Roman"/>
              </a:rPr>
              <a:t>获得学校“三好学生”称号；年度优秀奖学金；</a:t>
            </a:r>
          </a:p>
        </p:txBody>
      </p:sp>
      <p:sp>
        <p:nvSpPr>
          <p:cNvPr id="7" name="矩形 6"/>
          <p:cNvSpPr/>
          <p:nvPr/>
        </p:nvSpPr>
        <p:spPr>
          <a:xfrm>
            <a:off x="1999612" y="3581550"/>
            <a:ext cx="6464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ern="100" lang="en-US">
                <a:solidFill>
                  <a:schemeClr val="accent5">
                    <a:lumMod val="75000"/>
                    <a:lumOff val="25000"/>
                  </a:schemeClr>
                </a:solidFill>
                <a:latin charset="0" panose="020f0502020204030204" pitchFamily="34" typeface="Calibri"/>
                <a:cs charset="0" panose="02020603050405020304" pitchFamily="18" typeface="Times New Roman"/>
              </a:rPr>
              <a:t>2004</a:t>
            </a:r>
          </a:p>
        </p:txBody>
      </p:sp>
      <p:sp>
        <p:nvSpPr>
          <p:cNvPr id="8" name="椭圆 7"/>
          <p:cNvSpPr/>
          <p:nvPr/>
        </p:nvSpPr>
        <p:spPr>
          <a:xfrm>
            <a:off x="2268527" y="3394531"/>
            <a:ext cx="114912" cy="11491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3525990" y="2943101"/>
            <a:ext cx="6464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ern="100" lang="en-US">
                <a:solidFill>
                  <a:schemeClr val="accent5">
                    <a:lumMod val="75000"/>
                    <a:lumOff val="25000"/>
                  </a:schemeClr>
                </a:solidFill>
                <a:latin charset="0" panose="020f0502020204030204" pitchFamily="34" typeface="Calibri"/>
                <a:cs charset="0" panose="02020603050405020304" pitchFamily="18" typeface="Times New Roman"/>
              </a:rPr>
              <a:t>2005</a:t>
            </a:r>
          </a:p>
        </p:txBody>
      </p:sp>
      <p:sp>
        <p:nvSpPr>
          <p:cNvPr id="10" name="矩形 9"/>
          <p:cNvSpPr/>
          <p:nvPr/>
        </p:nvSpPr>
        <p:spPr>
          <a:xfrm>
            <a:off x="5046895" y="2604694"/>
            <a:ext cx="862654" cy="7077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b" anchorCtr="0" bIns="0" lIns="0" numCol="1" rIns="0" spcCol="1270" spcFirstLastPara="0" tIns="0" vert="horz" wrap="square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zh-CN" kern="100" lang="zh-CN" sz="1200">
                <a:solidFill>
                  <a:schemeClr val="accent5">
                    <a:lumMod val="75000"/>
                    <a:lumOff val="25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0" panose="02020603050405020304" pitchFamily="18" typeface="Times New Roman"/>
              </a:rPr>
              <a:t>获得年度优秀奖学金；通过日语专业四级；</a:t>
            </a:r>
          </a:p>
        </p:txBody>
      </p:sp>
      <p:sp>
        <p:nvSpPr>
          <p:cNvPr id="12" name="椭圆 11"/>
          <p:cNvSpPr/>
          <p:nvPr/>
        </p:nvSpPr>
        <p:spPr>
          <a:xfrm>
            <a:off x="3819853" y="3394531"/>
            <a:ext cx="114912" cy="11491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5371179" y="3394531"/>
            <a:ext cx="114912" cy="11491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5077643" y="3581550"/>
            <a:ext cx="6464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ern="100" lang="en-US">
                <a:solidFill>
                  <a:schemeClr val="accent5">
                    <a:lumMod val="75000"/>
                    <a:lumOff val="25000"/>
                  </a:schemeClr>
                </a:solidFill>
                <a:latin charset="0" panose="020f0502020204030204" pitchFamily="34" typeface="Calibri"/>
                <a:cs charset="0" panose="02020603050405020304" pitchFamily="18" typeface="Times New Roman"/>
              </a:rPr>
              <a:t>2006</a:t>
            </a:r>
          </a:p>
        </p:txBody>
      </p:sp>
      <p:sp>
        <p:nvSpPr>
          <p:cNvPr id="15" name="矩形 14"/>
          <p:cNvSpPr/>
          <p:nvPr/>
        </p:nvSpPr>
        <p:spPr>
          <a:xfrm>
            <a:off x="3382193" y="3607480"/>
            <a:ext cx="958166" cy="86533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b" anchorCtr="0" bIns="0" lIns="0" numCol="1" rIns="0" spcCol="1270" spcFirstLastPara="0" tIns="0" vert="horz" wrap="square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zh-CN" kern="100" lang="zh-CN" sz="1200">
                <a:solidFill>
                  <a:schemeClr val="accent5">
                    <a:lumMod val="75000"/>
                    <a:lumOff val="25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0" panose="02020603050405020304" pitchFamily="18" typeface="Times New Roman"/>
              </a:rPr>
              <a:t>通过商务日语三级；获得年度优秀奖学金；通过日语专业八级；</a:t>
            </a:r>
          </a:p>
        </p:txBody>
      </p:sp>
      <p:sp>
        <p:nvSpPr>
          <p:cNvPr id="16" name="矩形 15"/>
          <p:cNvSpPr/>
          <p:nvPr/>
        </p:nvSpPr>
        <p:spPr>
          <a:xfrm>
            <a:off x="6646832" y="2943101"/>
            <a:ext cx="6464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ern="100" lang="en-US" smtClean="0">
                <a:solidFill>
                  <a:schemeClr val="accent5">
                    <a:lumMod val="75000"/>
                    <a:lumOff val="25000"/>
                  </a:schemeClr>
                </a:solidFill>
                <a:latin charset="0" panose="020f0502020204030204" pitchFamily="34" typeface="Calibri"/>
                <a:cs charset="0" panose="02020603050405020304" pitchFamily="18" typeface="Times New Roman"/>
              </a:rPr>
              <a:t>2007</a:t>
            </a:r>
          </a:p>
        </p:txBody>
      </p:sp>
      <p:sp>
        <p:nvSpPr>
          <p:cNvPr id="17" name="矩形 16"/>
          <p:cNvSpPr/>
          <p:nvPr/>
        </p:nvSpPr>
        <p:spPr>
          <a:xfrm>
            <a:off x="6686741" y="3581550"/>
            <a:ext cx="551303" cy="42473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b" anchorCtr="0" bIns="0" lIns="0" numCol="1" rIns="0" spcCol="1270" spcFirstLastPara="0" tIns="0" vert="horz" wrap="square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zh-CN" kern="100" lang="zh-CN" sz="1200">
                <a:solidFill>
                  <a:schemeClr val="accent5">
                    <a:lumMod val="75000"/>
                    <a:lumOff val="25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0" panose="02020603050405020304" pitchFamily="18" typeface="Times New Roman"/>
              </a:rPr>
              <a:t>获得年度优秀奖学金</a:t>
            </a:r>
          </a:p>
        </p:txBody>
      </p:sp>
      <p:sp>
        <p:nvSpPr>
          <p:cNvPr id="18" name="矩形 17"/>
          <p:cNvSpPr/>
          <p:nvPr/>
        </p:nvSpPr>
        <p:spPr>
          <a:xfrm>
            <a:off x="8194398" y="3581550"/>
            <a:ext cx="6464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ern="100" lang="en-US" smtClean="0">
                <a:solidFill>
                  <a:schemeClr val="accent5">
                    <a:lumMod val="75000"/>
                    <a:lumOff val="25000"/>
                  </a:schemeClr>
                </a:solidFill>
                <a:latin charset="0" panose="020f0502020204030204" pitchFamily="34" typeface="Calibri"/>
                <a:cs charset="0" panose="02020603050405020304" pitchFamily="18" typeface="Times New Roman"/>
              </a:rPr>
              <a:t>2008</a:t>
            </a:r>
          </a:p>
        </p:txBody>
      </p:sp>
      <p:sp>
        <p:nvSpPr>
          <p:cNvPr id="19" name="矩形 18"/>
          <p:cNvSpPr/>
          <p:nvPr/>
        </p:nvSpPr>
        <p:spPr>
          <a:xfrm>
            <a:off x="8252258" y="2887701"/>
            <a:ext cx="551303" cy="42473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b" anchorCtr="0" bIns="0" lIns="0" numCol="1" rIns="0" spcCol="1270" spcFirstLastPara="0" tIns="0" vert="horz" wrap="square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zh-CN" kern="100" lang="zh-CN" sz="1200">
                <a:solidFill>
                  <a:schemeClr val="accent5">
                    <a:lumMod val="75000"/>
                    <a:lumOff val="25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0" panose="02020603050405020304" pitchFamily="18" typeface="Times New Roman"/>
              </a:rPr>
              <a:t>获得年度优秀奖学金</a:t>
            </a:r>
          </a:p>
        </p:txBody>
      </p:sp>
      <p:sp>
        <p:nvSpPr>
          <p:cNvPr id="20" name="椭圆 19"/>
          <p:cNvSpPr/>
          <p:nvPr/>
        </p:nvSpPr>
        <p:spPr>
          <a:xfrm>
            <a:off x="6922505" y="3394531"/>
            <a:ext cx="114912" cy="11491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8473831" y="3394531"/>
            <a:ext cx="114912" cy="11491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9756241" y="2943101"/>
            <a:ext cx="6464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ern="100" lang="en-US" smtClean="0">
                <a:solidFill>
                  <a:schemeClr val="accent5">
                    <a:lumMod val="75000"/>
                    <a:lumOff val="25000"/>
                  </a:schemeClr>
                </a:solidFill>
                <a:latin charset="0" panose="020f0502020204030204" pitchFamily="34" typeface="Calibri"/>
                <a:cs charset="0" panose="02020603050405020304" pitchFamily="18" typeface="Times New Roman"/>
              </a:rPr>
              <a:t>2010</a:t>
            </a:r>
          </a:p>
        </p:txBody>
      </p:sp>
      <p:sp>
        <p:nvSpPr>
          <p:cNvPr id="23" name="矩形 22"/>
          <p:cNvSpPr/>
          <p:nvPr/>
        </p:nvSpPr>
        <p:spPr>
          <a:xfrm>
            <a:off x="9803497" y="3581551"/>
            <a:ext cx="678464" cy="49789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b" anchorCtr="0" bIns="0" lIns="0" numCol="1" rIns="0" spcCol="1270" spcFirstLastPara="0" tIns="0" vert="horz" wrap="square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zh-CN" kern="100" lang="zh-CN" sz="1200">
                <a:solidFill>
                  <a:schemeClr val="accent5">
                    <a:lumMod val="75000"/>
                    <a:lumOff val="25000"/>
                  </a:schemeClr>
                </a:solidFill>
                <a:latin charset="-122" pitchFamily="2" typeface="造字工房悦黑体验版常规体"/>
                <a:ea charset="-122" pitchFamily="2" typeface="造字工房悦黑体验版常规体"/>
                <a:cs charset="0" panose="02020603050405020304" pitchFamily="18" typeface="Times New Roman"/>
              </a:rPr>
              <a:t>获得优秀毕业论文荣誉</a:t>
            </a:r>
          </a:p>
        </p:txBody>
      </p:sp>
      <p:sp>
        <p:nvSpPr>
          <p:cNvPr id="26" name="椭圆 25"/>
          <p:cNvSpPr/>
          <p:nvPr/>
        </p:nvSpPr>
        <p:spPr>
          <a:xfrm>
            <a:off x="10025157" y="3394531"/>
            <a:ext cx="114912" cy="11491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322450" y="5621431"/>
            <a:ext cx="11546986" cy="1635126"/>
            <a:chOff x="322450" y="5621431"/>
            <a:chExt cx="11546986" cy="1635126"/>
          </a:xfrm>
        </p:grpSpPr>
        <p:grpSp>
          <p:nvGrpSpPr>
            <p:cNvPr id="64" name="组合 63"/>
            <p:cNvGrpSpPr/>
            <p:nvPr/>
          </p:nvGrpSpPr>
          <p:grpSpPr>
            <a:xfrm>
              <a:off x="322450" y="5621431"/>
              <a:ext cx="5956300" cy="1635126"/>
              <a:chOff x="3117851" y="2609850"/>
              <a:chExt cx="5956300" cy="1635126"/>
            </a:xfrm>
            <a:solidFill>
              <a:schemeClr val="accent5">
                <a:lumMod val="50000"/>
                <a:lumOff val="50000"/>
              </a:schemeClr>
            </a:solidFill>
          </p:grpSpPr>
          <p:sp>
            <p:nvSpPr>
              <p:cNvPr id="65" name="Freeform 5"/>
              <p:cNvSpPr/>
              <p:nvPr/>
            </p:nvSpPr>
            <p:spPr bwMode="auto">
              <a:xfrm>
                <a:off x="4956176" y="3097213"/>
                <a:ext cx="307975" cy="796925"/>
              </a:xfrm>
              <a:custGeom>
                <a:gdLst>
                  <a:gd fmla="*/ 62 w 82" name="T0"/>
                  <a:gd fmla="*/ 63 h 211" name="T1"/>
                  <a:gd fmla="*/ 69 w 82" name="T2"/>
                  <a:gd fmla="*/ 46 h 211" name="T3"/>
                  <a:gd fmla="*/ 72 w 82" name="T4"/>
                  <a:gd fmla="*/ 36 h 211" name="T5"/>
                  <a:gd fmla="*/ 76 w 82" name="T6"/>
                  <a:gd fmla="*/ 29 h 211" name="T7"/>
                  <a:gd fmla="*/ 79 w 82" name="T8"/>
                  <a:gd fmla="*/ 24 h 211" name="T9"/>
                  <a:gd fmla="*/ 80 w 82" name="T10"/>
                  <a:gd fmla="*/ 17 h 211" name="T11"/>
                  <a:gd fmla="*/ 74 w 82" name="T12"/>
                  <a:gd fmla="*/ 22 h 211" name="T13"/>
                  <a:gd fmla="*/ 72 w 82" name="T14"/>
                  <a:gd fmla="*/ 26 h 211" name="T15"/>
                  <a:gd fmla="*/ 68 w 82" name="T16"/>
                  <a:gd fmla="*/ 31 h 211" name="T17"/>
                  <a:gd fmla="*/ 65 w 82" name="T18"/>
                  <a:gd fmla="*/ 29 h 211" name="T19"/>
                  <a:gd fmla="*/ 69 w 82" name="T20"/>
                  <a:gd fmla="*/ 20 h 211" name="T21"/>
                  <a:gd fmla="*/ 70 w 82" name="T22"/>
                  <a:gd fmla="*/ 13 h 211" name="T23"/>
                  <a:gd fmla="*/ 71 w 82" name="T24"/>
                  <a:gd fmla="*/ 6 h 211" name="T25"/>
                  <a:gd fmla="*/ 65 w 82" name="T26"/>
                  <a:gd fmla="*/ 13 h 211" name="T27"/>
                  <a:gd fmla="*/ 61 w 82" name="T28"/>
                  <a:gd fmla="*/ 22 h 211" name="T29"/>
                  <a:gd fmla="*/ 59 w 82" name="T30"/>
                  <a:gd fmla="*/ 26 h 211" name="T31"/>
                  <a:gd fmla="*/ 60 w 82" name="T32"/>
                  <a:gd fmla="*/ 17 h 211" name="T33"/>
                  <a:gd fmla="*/ 61 w 82" name="T34"/>
                  <a:gd fmla="*/ 5 h 211" name="T35"/>
                  <a:gd fmla="*/ 59 w 82" name="T36"/>
                  <a:gd fmla="*/ 0 h 211" name="T37"/>
                  <a:gd fmla="*/ 54 w 82" name="T38"/>
                  <a:gd fmla="*/ 10 h 211" name="T39"/>
                  <a:gd fmla="*/ 53 w 82" name="T40"/>
                  <a:gd fmla="*/ 16 h 211" name="T41"/>
                  <a:gd fmla="*/ 52 w 82" name="T42"/>
                  <a:gd fmla="*/ 24 h 211" name="T43"/>
                  <a:gd fmla="*/ 51 w 82" name="T44"/>
                  <a:gd fmla="*/ 22 h 211" name="T45"/>
                  <a:gd fmla="*/ 51 w 82" name="T46"/>
                  <a:gd fmla="*/ 13 h 211" name="T47"/>
                  <a:gd fmla="*/ 51 w 82" name="T48"/>
                  <a:gd fmla="*/ 6 h 211" name="T49"/>
                  <a:gd fmla="*/ 46 w 82" name="T50"/>
                  <a:gd fmla="*/ 7 h 211" name="T51"/>
                  <a:gd fmla="*/ 44 w 82" name="T52"/>
                  <a:gd fmla="*/ 17 h 211" name="T53"/>
                  <a:gd fmla="*/ 42 w 82" name="T54"/>
                  <a:gd fmla="*/ 29 h 211" name="T55"/>
                  <a:gd fmla="*/ 39 w 82" name="T56"/>
                  <a:gd fmla="*/ 35 h 211" name="T57"/>
                  <a:gd fmla="*/ 30 w 82" name="T58"/>
                  <a:gd fmla="*/ 39 h 211" name="T59"/>
                  <a:gd fmla="*/ 25 w 82" name="T60"/>
                  <a:gd fmla="*/ 34 h 211" name="T61"/>
                  <a:gd fmla="*/ 14 w 82" name="T62"/>
                  <a:gd fmla="*/ 29 h 211" name="T63"/>
                  <a:gd fmla="*/ 18 w 82" name="T64"/>
                  <a:gd fmla="*/ 38 h 211" name="T65"/>
                  <a:gd fmla="*/ 25 w 82" name="T66"/>
                  <a:gd fmla="*/ 49 h 211" name="T67"/>
                  <a:gd fmla="*/ 35 w 82" name="T68"/>
                  <a:gd fmla="*/ 61 h 211" name="T69"/>
                  <a:gd fmla="*/ 34 w 82" name="T70"/>
                  <a:gd fmla="*/ 73 h 211" name="T71"/>
                  <a:gd fmla="*/ 0 w 82" name="T72"/>
                  <a:gd fmla="*/ 204 h 211" name="T73"/>
                  <a:gd fmla="*/ 50 w 82" name="T74"/>
                  <a:gd fmla="*/ 163 h 211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11" w="82">
                    <a:moveTo>
                      <a:pt x="59" y="68"/>
                    </a:moveTo>
                    <a:cubicBezTo>
                      <a:pt x="59" y="68"/>
                      <a:pt x="62" y="64"/>
                      <a:pt x="62" y="63"/>
                    </a:cubicBezTo>
                    <a:cubicBezTo>
                      <a:pt x="62" y="63"/>
                      <a:pt x="65" y="57"/>
                      <a:pt x="66" y="56"/>
                    </a:cubicBezTo>
                    <a:cubicBezTo>
                      <a:pt x="66" y="54"/>
                      <a:pt x="69" y="47"/>
                      <a:pt x="69" y="46"/>
                    </a:cubicBezTo>
                    <a:cubicBezTo>
                      <a:pt x="70" y="44"/>
                      <a:pt x="71" y="40"/>
                      <a:pt x="72" y="39"/>
                    </a:cubicBezTo>
                    <a:cubicBezTo>
                      <a:pt x="72" y="38"/>
                      <a:pt x="72" y="36"/>
                      <a:pt x="72" y="36"/>
                    </a:cubicBezTo>
                    <a:cubicBezTo>
                      <a:pt x="72" y="36"/>
                      <a:pt x="74" y="34"/>
                      <a:pt x="74" y="33"/>
                    </a:cubicBezTo>
                    <a:cubicBezTo>
                      <a:pt x="74" y="33"/>
                      <a:pt x="76" y="29"/>
                      <a:pt x="76" y="29"/>
                    </a:cubicBezTo>
                    <a:cubicBezTo>
                      <a:pt x="76" y="29"/>
                      <a:pt x="77" y="28"/>
                      <a:pt x="77" y="27"/>
                    </a:cubicBezTo>
                    <a:cubicBezTo>
                      <a:pt x="78" y="26"/>
                      <a:pt x="79" y="24"/>
                      <a:pt x="79" y="24"/>
                    </a:cubicBezTo>
                    <a:cubicBezTo>
                      <a:pt x="79" y="24"/>
                      <a:pt x="80" y="22"/>
                      <a:pt x="80" y="21"/>
                    </a:cubicBezTo>
                    <a:cubicBezTo>
                      <a:pt x="80" y="21"/>
                      <a:pt x="82" y="17"/>
                      <a:pt x="80" y="17"/>
                    </a:cubicBezTo>
                    <a:cubicBezTo>
                      <a:pt x="77" y="16"/>
                      <a:pt x="76" y="19"/>
                      <a:pt x="76" y="19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3" y="24"/>
                      <a:pt x="73" y="24"/>
                    </a:cubicBezTo>
                    <a:cubicBezTo>
                      <a:pt x="72" y="25"/>
                      <a:pt x="72" y="26"/>
                      <a:pt x="72" y="26"/>
                    </a:cubicBezTo>
                    <a:cubicBezTo>
                      <a:pt x="72" y="26"/>
                      <a:pt x="70" y="28"/>
                      <a:pt x="70" y="29"/>
                    </a:cubicBezTo>
                    <a:cubicBezTo>
                      <a:pt x="69" y="29"/>
                      <a:pt x="68" y="31"/>
                      <a:pt x="68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6" y="31"/>
                      <a:pt x="65" y="29"/>
                      <a:pt x="65" y="29"/>
                    </a:cubicBezTo>
                    <a:cubicBezTo>
                      <a:pt x="65" y="28"/>
                      <a:pt x="67" y="24"/>
                      <a:pt x="67" y="24"/>
                    </a:cubicBezTo>
                    <a:cubicBezTo>
                      <a:pt x="68" y="23"/>
                      <a:pt x="68" y="20"/>
                      <a:pt x="69" y="20"/>
                    </a:cubicBezTo>
                    <a:cubicBezTo>
                      <a:pt x="69" y="20"/>
                      <a:pt x="69" y="17"/>
                      <a:pt x="70" y="16"/>
                    </a:cubicBezTo>
                    <a:cubicBezTo>
                      <a:pt x="70" y="14"/>
                      <a:pt x="70" y="13"/>
                      <a:pt x="70" y="13"/>
                    </a:cubicBezTo>
                    <a:cubicBezTo>
                      <a:pt x="70" y="13"/>
                      <a:pt x="71" y="11"/>
                      <a:pt x="72" y="10"/>
                    </a:cubicBezTo>
                    <a:cubicBezTo>
                      <a:pt x="72" y="9"/>
                      <a:pt x="73" y="6"/>
                      <a:pt x="71" y="6"/>
                    </a:cubicBezTo>
                    <a:cubicBezTo>
                      <a:pt x="68" y="5"/>
                      <a:pt x="67" y="8"/>
                      <a:pt x="66" y="9"/>
                    </a:cubicBezTo>
                    <a:cubicBezTo>
                      <a:pt x="66" y="10"/>
                      <a:pt x="65" y="13"/>
                      <a:pt x="65" y="13"/>
                    </a:cubicBezTo>
                    <a:cubicBezTo>
                      <a:pt x="65" y="13"/>
                      <a:pt x="63" y="18"/>
                      <a:pt x="63" y="19"/>
                    </a:cubicBezTo>
                    <a:cubicBezTo>
                      <a:pt x="63" y="19"/>
                      <a:pt x="62" y="21"/>
                      <a:pt x="61" y="22"/>
                    </a:cubicBezTo>
                    <a:cubicBezTo>
                      <a:pt x="61" y="23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59" y="26"/>
                    </a:cubicBezTo>
                    <a:cubicBezTo>
                      <a:pt x="59" y="25"/>
                      <a:pt x="58" y="24"/>
                      <a:pt x="58" y="24"/>
                    </a:cubicBezTo>
                    <a:cubicBezTo>
                      <a:pt x="59" y="23"/>
                      <a:pt x="59" y="18"/>
                      <a:pt x="60" y="17"/>
                    </a:cubicBezTo>
                    <a:cubicBezTo>
                      <a:pt x="60" y="17"/>
                      <a:pt x="60" y="11"/>
                      <a:pt x="60" y="10"/>
                    </a:cubicBezTo>
                    <a:cubicBezTo>
                      <a:pt x="60" y="9"/>
                      <a:pt x="61" y="5"/>
                      <a:pt x="61" y="5"/>
                    </a:cubicBezTo>
                    <a:cubicBezTo>
                      <a:pt x="61" y="5"/>
                      <a:pt x="61" y="2"/>
                      <a:pt x="61" y="2"/>
                    </a:cubicBezTo>
                    <a:cubicBezTo>
                      <a:pt x="61" y="2"/>
                      <a:pt x="62" y="0"/>
                      <a:pt x="59" y="0"/>
                    </a:cubicBezTo>
                    <a:cubicBezTo>
                      <a:pt x="56" y="0"/>
                      <a:pt x="56" y="2"/>
                      <a:pt x="56" y="3"/>
                    </a:cubicBezTo>
                    <a:cubicBezTo>
                      <a:pt x="55" y="3"/>
                      <a:pt x="54" y="10"/>
                      <a:pt x="54" y="10"/>
                    </a:cubicBezTo>
                    <a:cubicBezTo>
                      <a:pt x="54" y="10"/>
                      <a:pt x="54" y="13"/>
                      <a:pt x="54" y="13"/>
                    </a:cubicBezTo>
                    <a:cubicBezTo>
                      <a:pt x="53" y="13"/>
                      <a:pt x="53" y="16"/>
                      <a:pt x="53" y="16"/>
                    </a:cubicBezTo>
                    <a:cubicBezTo>
                      <a:pt x="53" y="16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4"/>
                    </a:cubicBezTo>
                    <a:cubicBezTo>
                      <a:pt x="52" y="24"/>
                      <a:pt x="52" y="25"/>
                      <a:pt x="51" y="25"/>
                    </a:cubicBezTo>
                    <a:cubicBezTo>
                      <a:pt x="51" y="25"/>
                      <a:pt x="51" y="22"/>
                      <a:pt x="51" y="22"/>
                    </a:cubicBezTo>
                    <a:cubicBezTo>
                      <a:pt x="51" y="22"/>
                      <a:pt x="51" y="18"/>
                      <a:pt x="51" y="17"/>
                    </a:cubicBezTo>
                    <a:cubicBezTo>
                      <a:pt x="51" y="17"/>
                      <a:pt x="51" y="14"/>
                      <a:pt x="51" y="13"/>
                    </a:cubicBezTo>
                    <a:cubicBezTo>
                      <a:pt x="51" y="12"/>
                      <a:pt x="51" y="11"/>
                      <a:pt x="51" y="11"/>
                    </a:cubicBezTo>
                    <a:cubicBezTo>
                      <a:pt x="51" y="11"/>
                      <a:pt x="51" y="6"/>
                      <a:pt x="51" y="6"/>
                    </a:cubicBezTo>
                    <a:cubicBezTo>
                      <a:pt x="51" y="5"/>
                      <a:pt x="51" y="3"/>
                      <a:pt x="49" y="3"/>
                    </a:cubicBezTo>
                    <a:cubicBezTo>
                      <a:pt x="47" y="3"/>
                      <a:pt x="46" y="6"/>
                      <a:pt x="46" y="7"/>
                    </a:cubicBezTo>
                    <a:cubicBezTo>
                      <a:pt x="45" y="8"/>
                      <a:pt x="45" y="11"/>
                      <a:pt x="45" y="11"/>
                    </a:cubicBezTo>
                    <a:cubicBezTo>
                      <a:pt x="45" y="11"/>
                      <a:pt x="44" y="16"/>
                      <a:pt x="44" y="17"/>
                    </a:cubicBezTo>
                    <a:cubicBezTo>
                      <a:pt x="44" y="18"/>
                      <a:pt x="43" y="23"/>
                      <a:pt x="43" y="24"/>
                    </a:cubicBezTo>
                    <a:cubicBezTo>
                      <a:pt x="43" y="25"/>
                      <a:pt x="42" y="28"/>
                      <a:pt x="42" y="29"/>
                    </a:cubicBezTo>
                    <a:cubicBezTo>
                      <a:pt x="42" y="30"/>
                      <a:pt x="42" y="32"/>
                      <a:pt x="42" y="32"/>
                    </a:cubicBezTo>
                    <a:cubicBezTo>
                      <a:pt x="42" y="32"/>
                      <a:pt x="40" y="34"/>
                      <a:pt x="39" y="35"/>
                    </a:cubicBezTo>
                    <a:cubicBezTo>
                      <a:pt x="37" y="37"/>
                      <a:pt x="33" y="39"/>
                      <a:pt x="33" y="39"/>
                    </a:cubicBezTo>
                    <a:cubicBezTo>
                      <a:pt x="33" y="39"/>
                      <a:pt x="31" y="40"/>
                      <a:pt x="30" y="39"/>
                    </a:cubicBezTo>
                    <a:cubicBezTo>
                      <a:pt x="29" y="39"/>
                      <a:pt x="27" y="36"/>
                      <a:pt x="27" y="36"/>
                    </a:cubicBezTo>
                    <a:cubicBezTo>
                      <a:pt x="26" y="35"/>
                      <a:pt x="25" y="34"/>
                      <a:pt x="25" y="34"/>
                    </a:cubicBezTo>
                    <a:cubicBezTo>
                      <a:pt x="25" y="34"/>
                      <a:pt x="23" y="31"/>
                      <a:pt x="22" y="30"/>
                    </a:cubicBezTo>
                    <a:cubicBezTo>
                      <a:pt x="20" y="29"/>
                      <a:pt x="16" y="27"/>
                      <a:pt x="14" y="29"/>
                    </a:cubicBezTo>
                    <a:cubicBezTo>
                      <a:pt x="12" y="31"/>
                      <a:pt x="13" y="31"/>
                      <a:pt x="14" y="33"/>
                    </a:cubicBezTo>
                    <a:cubicBezTo>
                      <a:pt x="16" y="35"/>
                      <a:pt x="17" y="38"/>
                      <a:pt x="18" y="38"/>
                    </a:cubicBezTo>
                    <a:cubicBezTo>
                      <a:pt x="18" y="39"/>
                      <a:pt x="20" y="41"/>
                      <a:pt x="21" y="42"/>
                    </a:cubicBezTo>
                    <a:cubicBezTo>
                      <a:pt x="21" y="42"/>
                      <a:pt x="24" y="48"/>
                      <a:pt x="25" y="49"/>
                    </a:cubicBezTo>
                    <a:cubicBezTo>
                      <a:pt x="26" y="50"/>
                      <a:pt x="31" y="56"/>
                      <a:pt x="32" y="57"/>
                    </a:cubicBezTo>
                    <a:cubicBezTo>
                      <a:pt x="32" y="58"/>
                      <a:pt x="35" y="61"/>
                      <a:pt x="35" y="61"/>
                    </a:cubicBezTo>
                    <a:cubicBezTo>
                      <a:pt x="35" y="61"/>
                      <a:pt x="36" y="62"/>
                      <a:pt x="36" y="63"/>
                    </a:cubicBezTo>
                    <a:cubicBezTo>
                      <a:pt x="36" y="64"/>
                      <a:pt x="35" y="71"/>
                      <a:pt x="34" y="73"/>
                    </a:cubicBezTo>
                    <a:cubicBezTo>
                      <a:pt x="33" y="75"/>
                      <a:pt x="14" y="142"/>
                      <a:pt x="11" y="152"/>
                    </a:cubicBezTo>
                    <a:cubicBezTo>
                      <a:pt x="3" y="181"/>
                      <a:pt x="0" y="204"/>
                      <a:pt x="0" y="204"/>
                    </a:cubicBezTo>
                    <a:cubicBezTo>
                      <a:pt x="37" y="211"/>
                      <a:pt x="37" y="211"/>
                      <a:pt x="37" y="211"/>
                    </a:cubicBezTo>
                    <a:cubicBezTo>
                      <a:pt x="37" y="211"/>
                      <a:pt x="48" y="182"/>
                      <a:pt x="50" y="163"/>
                    </a:cubicBezTo>
                    <a:cubicBezTo>
                      <a:pt x="52" y="145"/>
                      <a:pt x="59" y="68"/>
                      <a:pt x="59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Freeform 6"/>
              <p:cNvSpPr/>
              <p:nvPr/>
            </p:nvSpPr>
            <p:spPr bwMode="auto">
              <a:xfrm>
                <a:off x="4132263" y="3497263"/>
                <a:ext cx="153988" cy="514350"/>
              </a:xfrm>
              <a:custGeom>
                <a:gdLst>
                  <a:gd fmla="*/ 11 w 41" name="T0"/>
                  <a:gd fmla="*/ 38 h 136" name="T1"/>
                  <a:gd fmla="*/ 7 w 41" name="T2"/>
                  <a:gd fmla="*/ 26 h 136" name="T3"/>
                  <a:gd fmla="*/ 4 w 41" name="T4"/>
                  <a:gd fmla="*/ 17 h 136" name="T5"/>
                  <a:gd fmla="*/ 3 w 41" name="T6"/>
                  <a:gd fmla="*/ 12 h 136" name="T7"/>
                  <a:gd fmla="*/ 1 w 41" name="T8"/>
                  <a:gd fmla="*/ 9 h 136" name="T9"/>
                  <a:gd fmla="*/ 4 w 41" name="T10"/>
                  <a:gd fmla="*/ 8 h 136" name="T11"/>
                  <a:gd fmla="*/ 5 w 41" name="T12"/>
                  <a:gd fmla="*/ 12 h 136" name="T13"/>
                  <a:gd fmla="*/ 7 w 41" name="T14"/>
                  <a:gd fmla="*/ 15 h 136" name="T15"/>
                  <a:gd fmla="*/ 9 w 41" name="T16"/>
                  <a:gd fmla="*/ 17 h 136" name="T17"/>
                  <a:gd fmla="*/ 8 w 41" name="T18"/>
                  <a:gd fmla="*/ 12 h 136" name="T19"/>
                  <a:gd fmla="*/ 7 w 41" name="T20"/>
                  <a:gd fmla="*/ 7 h 136" name="T21"/>
                  <a:gd fmla="*/ 6 w 41" name="T22"/>
                  <a:gd fmla="*/ 3 h 136" name="T23"/>
                  <a:gd fmla="*/ 9 w 41" name="T24"/>
                  <a:gd fmla="*/ 4 h 136" name="T25"/>
                  <a:gd fmla="*/ 11 w 41" name="T26"/>
                  <a:gd fmla="*/ 10 h 136" name="T27"/>
                  <a:gd fmla="*/ 12 w 41" name="T28"/>
                  <a:gd fmla="*/ 15 h 136" name="T29"/>
                  <a:gd fmla="*/ 13 w 41" name="T30"/>
                  <a:gd fmla="*/ 10 h 136" name="T31"/>
                  <a:gd fmla="*/ 12 w 41" name="T32"/>
                  <a:gd fmla="*/ 2 h 136" name="T33"/>
                  <a:gd fmla="*/ 14 w 41" name="T34"/>
                  <a:gd fmla="*/ 0 h 136" name="T35"/>
                  <a:gd fmla="*/ 17 w 41" name="T36"/>
                  <a:gd fmla="*/ 10 h 136" name="T37"/>
                  <a:gd fmla="*/ 17 w 41" name="T38"/>
                  <a:gd fmla="*/ 15 h 136" name="T39"/>
                  <a:gd fmla="*/ 18 w 41" name="T40"/>
                  <a:gd fmla="*/ 11 h 136" name="T41"/>
                  <a:gd fmla="*/ 18 w 41" name="T42"/>
                  <a:gd fmla="*/ 8 h 136" name="T43"/>
                  <a:gd fmla="*/ 19 w 41" name="T44"/>
                  <a:gd fmla="*/ 4 h 136" name="T45"/>
                  <a:gd fmla="*/ 21 w 41" name="T46"/>
                  <a:gd fmla="*/ 9 h 136" name="T47"/>
                  <a:gd fmla="*/ 22 w 41" name="T48"/>
                  <a:gd fmla="*/ 17 h 136" name="T49"/>
                  <a:gd fmla="*/ 22 w 41" name="T50"/>
                  <a:gd fmla="*/ 21 h 136" name="T51"/>
                  <a:gd fmla="*/ 27 w 41" name="T52"/>
                  <a:gd fmla="*/ 26 h 136" name="T53"/>
                  <a:gd fmla="*/ 31 w 41" name="T54"/>
                  <a:gd fmla="*/ 25 h 136" name="T55"/>
                  <a:gd fmla="*/ 34 w 41" name="T56"/>
                  <a:gd fmla="*/ 23 h 136" name="T57"/>
                  <a:gd fmla="*/ 38 w 41" name="T58"/>
                  <a:gd fmla="*/ 25 h 136" name="T59"/>
                  <a:gd fmla="*/ 33 w 41" name="T60"/>
                  <a:gd fmla="*/ 29 h 136" name="T61"/>
                  <a:gd fmla="*/ 25 w 41" name="T62"/>
                  <a:gd fmla="*/ 39 h 136" name="T63"/>
                  <a:gd fmla="*/ 41 w 41" name="T64"/>
                  <a:gd fmla="*/ 123 h 136" name="T65"/>
                  <a:gd fmla="*/ 16 w 41" name="T66"/>
                  <a:gd fmla="*/ 104 h 136" name="T67"/>
                  <a:gd fmla="*/ 12 w 41" name="T68"/>
                  <a:gd fmla="*/ 41 h 136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36" w="41">
                    <a:moveTo>
                      <a:pt x="12" y="41"/>
                    </a:moveTo>
                    <a:cubicBezTo>
                      <a:pt x="12" y="41"/>
                      <a:pt x="11" y="38"/>
                      <a:pt x="11" y="38"/>
                    </a:cubicBezTo>
                    <a:cubicBezTo>
                      <a:pt x="10" y="37"/>
                      <a:pt x="9" y="33"/>
                      <a:pt x="9" y="32"/>
                    </a:cubicBezTo>
                    <a:cubicBezTo>
                      <a:pt x="8" y="31"/>
                      <a:pt x="7" y="26"/>
                      <a:pt x="7" y="26"/>
                    </a:cubicBezTo>
                    <a:cubicBezTo>
                      <a:pt x="7" y="25"/>
                      <a:pt x="6" y="22"/>
                      <a:pt x="6" y="21"/>
                    </a:cubicBezTo>
                    <a:cubicBezTo>
                      <a:pt x="5" y="20"/>
                      <a:pt x="5" y="17"/>
                      <a:pt x="4" y="17"/>
                    </a:cubicBezTo>
                    <a:cubicBezTo>
                      <a:pt x="4" y="17"/>
                      <a:pt x="3" y="14"/>
                      <a:pt x="3" y="14"/>
                    </a:cubicBezTo>
                    <a:cubicBezTo>
                      <a:pt x="3" y="14"/>
                      <a:pt x="3" y="13"/>
                      <a:pt x="3" y="12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2" y="11"/>
                      <a:pt x="1" y="9"/>
                      <a:pt x="1" y="9"/>
                    </a:cubicBezTo>
                    <a:cubicBezTo>
                      <a:pt x="1" y="8"/>
                      <a:pt x="0" y="6"/>
                      <a:pt x="2" y="6"/>
                    </a:cubicBezTo>
                    <a:cubicBezTo>
                      <a:pt x="3" y="6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5" y="11"/>
                      <a:pt x="5" y="12"/>
                    </a:cubicBezTo>
                    <a:cubicBezTo>
                      <a:pt x="5" y="12"/>
                      <a:pt x="6" y="13"/>
                      <a:pt x="6" y="13"/>
                    </a:cubicBezTo>
                    <a:cubicBezTo>
                      <a:pt x="6" y="13"/>
                      <a:pt x="7" y="14"/>
                      <a:pt x="7" y="15"/>
                    </a:cubicBezTo>
                    <a:cubicBezTo>
                      <a:pt x="7" y="15"/>
                      <a:pt x="8" y="16"/>
                      <a:pt x="8" y="17"/>
                    </a:cubicBezTo>
                    <a:cubicBezTo>
                      <a:pt x="8" y="17"/>
                      <a:pt x="8" y="17"/>
                      <a:pt x="9" y="17"/>
                    </a:cubicBezTo>
                    <a:cubicBezTo>
                      <a:pt x="9" y="17"/>
                      <a:pt x="9" y="16"/>
                      <a:pt x="9" y="16"/>
                    </a:cubicBezTo>
                    <a:cubicBezTo>
                      <a:pt x="9" y="15"/>
                      <a:pt x="8" y="13"/>
                      <a:pt x="8" y="12"/>
                    </a:cubicBezTo>
                    <a:cubicBezTo>
                      <a:pt x="8" y="12"/>
                      <a:pt x="8" y="10"/>
                      <a:pt x="8" y="10"/>
                    </a:cubicBezTo>
                    <a:cubicBezTo>
                      <a:pt x="8" y="10"/>
                      <a:pt x="7" y="8"/>
                      <a:pt x="7" y="7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7" y="5"/>
                      <a:pt x="6" y="4"/>
                      <a:pt x="6" y="3"/>
                    </a:cubicBezTo>
                    <a:cubicBezTo>
                      <a:pt x="6" y="3"/>
                      <a:pt x="5" y="1"/>
                      <a:pt x="7" y="1"/>
                    </a:cubicBezTo>
                    <a:cubicBezTo>
                      <a:pt x="8" y="1"/>
                      <a:pt x="9" y="3"/>
                      <a:pt x="9" y="4"/>
                    </a:cubicBezTo>
                    <a:cubicBezTo>
                      <a:pt x="9" y="4"/>
                      <a:pt x="10" y="6"/>
                      <a:pt x="10" y="6"/>
                    </a:cubicBezTo>
                    <a:cubicBezTo>
                      <a:pt x="10" y="6"/>
                      <a:pt x="11" y="10"/>
                      <a:pt x="11" y="10"/>
                    </a:cubicBezTo>
                    <a:cubicBezTo>
                      <a:pt x="11" y="11"/>
                      <a:pt x="12" y="12"/>
                      <a:pt x="12" y="12"/>
                    </a:cubicBezTo>
                    <a:cubicBezTo>
                      <a:pt x="12" y="13"/>
                      <a:pt x="12" y="14"/>
                      <a:pt x="12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3" y="15"/>
                      <a:pt x="13" y="10"/>
                      <a:pt x="13" y="10"/>
                    </a:cubicBezTo>
                    <a:cubicBezTo>
                      <a:pt x="13" y="9"/>
                      <a:pt x="13" y="6"/>
                      <a:pt x="13" y="6"/>
                    </a:cubicBezTo>
                    <a:cubicBezTo>
                      <a:pt x="13" y="5"/>
                      <a:pt x="12" y="3"/>
                      <a:pt x="12" y="2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2" y="1"/>
                      <a:pt x="12" y="0"/>
                      <a:pt x="14" y="0"/>
                    </a:cubicBezTo>
                    <a:cubicBezTo>
                      <a:pt x="15" y="0"/>
                      <a:pt x="15" y="2"/>
                      <a:pt x="15" y="2"/>
                    </a:cubicBezTo>
                    <a:cubicBezTo>
                      <a:pt x="15" y="3"/>
                      <a:pt x="16" y="10"/>
                      <a:pt x="17" y="10"/>
                    </a:cubicBezTo>
                    <a:cubicBezTo>
                      <a:pt x="17" y="11"/>
                      <a:pt x="17" y="13"/>
                      <a:pt x="17" y="13"/>
                    </a:cubicBezTo>
                    <a:cubicBezTo>
                      <a:pt x="17" y="14"/>
                      <a:pt x="17" y="15"/>
                      <a:pt x="17" y="15"/>
                    </a:cubicBezTo>
                    <a:cubicBezTo>
                      <a:pt x="18" y="15"/>
                      <a:pt x="18" y="14"/>
                      <a:pt x="18" y="14"/>
                    </a:cubicBezTo>
                    <a:cubicBezTo>
                      <a:pt x="18" y="14"/>
                      <a:pt x="18" y="12"/>
                      <a:pt x="18" y="11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5"/>
                      <a:pt x="18" y="5"/>
                    </a:cubicBezTo>
                    <a:cubicBezTo>
                      <a:pt x="18" y="5"/>
                      <a:pt x="18" y="3"/>
                      <a:pt x="19" y="4"/>
                    </a:cubicBezTo>
                    <a:cubicBezTo>
                      <a:pt x="20" y="4"/>
                      <a:pt x="21" y="6"/>
                      <a:pt x="21" y="7"/>
                    </a:cubicBezTo>
                    <a:cubicBezTo>
                      <a:pt x="21" y="7"/>
                      <a:pt x="21" y="9"/>
                      <a:pt x="21" y="9"/>
                    </a:cubicBezTo>
                    <a:cubicBezTo>
                      <a:pt x="21" y="9"/>
                      <a:pt x="22" y="12"/>
                      <a:pt x="22" y="12"/>
                    </a:cubicBezTo>
                    <a:cubicBezTo>
                      <a:pt x="21" y="13"/>
                      <a:pt x="22" y="16"/>
                      <a:pt x="22" y="17"/>
                    </a:cubicBezTo>
                    <a:cubicBezTo>
                      <a:pt x="22" y="17"/>
                      <a:pt x="22" y="19"/>
                      <a:pt x="22" y="19"/>
                    </a:cubicBezTo>
                    <a:cubicBezTo>
                      <a:pt x="22" y="20"/>
                      <a:pt x="22" y="21"/>
                      <a:pt x="22" y="21"/>
                    </a:cubicBezTo>
                    <a:cubicBezTo>
                      <a:pt x="22" y="21"/>
                      <a:pt x="23" y="23"/>
                      <a:pt x="24" y="24"/>
                    </a:cubicBezTo>
                    <a:cubicBezTo>
                      <a:pt x="25" y="24"/>
                      <a:pt x="27" y="26"/>
                      <a:pt x="27" y="26"/>
                    </a:cubicBezTo>
                    <a:cubicBezTo>
                      <a:pt x="27" y="27"/>
                      <a:pt x="28" y="27"/>
                      <a:pt x="29" y="27"/>
                    </a:cubicBezTo>
                    <a:cubicBezTo>
                      <a:pt x="29" y="27"/>
                      <a:pt x="30" y="26"/>
                      <a:pt x="31" y="25"/>
                    </a:cubicBezTo>
                    <a:cubicBezTo>
                      <a:pt x="31" y="25"/>
                      <a:pt x="32" y="25"/>
                      <a:pt x="32" y="25"/>
                    </a:cubicBezTo>
                    <a:cubicBezTo>
                      <a:pt x="32" y="25"/>
                      <a:pt x="33" y="23"/>
                      <a:pt x="34" y="23"/>
                    </a:cubicBezTo>
                    <a:cubicBezTo>
                      <a:pt x="35" y="22"/>
                      <a:pt x="37" y="22"/>
                      <a:pt x="38" y="23"/>
                    </a:cubicBezTo>
                    <a:cubicBezTo>
                      <a:pt x="39" y="25"/>
                      <a:pt x="38" y="25"/>
                      <a:pt x="38" y="25"/>
                    </a:cubicBezTo>
                    <a:cubicBezTo>
                      <a:pt x="37" y="26"/>
                      <a:pt x="35" y="27"/>
                      <a:pt x="35" y="27"/>
                    </a:cubicBezTo>
                    <a:cubicBezTo>
                      <a:pt x="35" y="27"/>
                      <a:pt x="33" y="28"/>
                      <a:pt x="33" y="29"/>
                    </a:cubicBezTo>
                    <a:cubicBezTo>
                      <a:pt x="33" y="29"/>
                      <a:pt x="32" y="32"/>
                      <a:pt x="31" y="33"/>
                    </a:cubicBezTo>
                    <a:cubicBezTo>
                      <a:pt x="31" y="33"/>
                      <a:pt x="25" y="38"/>
                      <a:pt x="25" y="39"/>
                    </a:cubicBezTo>
                    <a:cubicBezTo>
                      <a:pt x="24" y="44"/>
                      <a:pt x="35" y="87"/>
                      <a:pt x="36" y="93"/>
                    </a:cubicBezTo>
                    <a:cubicBezTo>
                      <a:pt x="39" y="110"/>
                      <a:pt x="41" y="123"/>
                      <a:pt x="41" y="123"/>
                    </a:cubicBezTo>
                    <a:cubicBezTo>
                      <a:pt x="35" y="127"/>
                      <a:pt x="29" y="132"/>
                      <a:pt x="22" y="136"/>
                    </a:cubicBezTo>
                    <a:cubicBezTo>
                      <a:pt x="22" y="136"/>
                      <a:pt x="17" y="117"/>
                      <a:pt x="16" y="104"/>
                    </a:cubicBezTo>
                    <a:cubicBezTo>
                      <a:pt x="15" y="98"/>
                      <a:pt x="14" y="79"/>
                      <a:pt x="13" y="65"/>
                    </a:cubicBezTo>
                    <a:cubicBezTo>
                      <a:pt x="13" y="51"/>
                      <a:pt x="12" y="41"/>
                      <a:pt x="1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3403601" y="3462338"/>
                <a:ext cx="222250" cy="650875"/>
              </a:xfrm>
              <a:custGeom>
                <a:gdLst>
                  <a:gd fmla="*/ 45 w 59" name="T0"/>
                  <a:gd fmla="*/ 59 h 172" name="T1"/>
                  <a:gd fmla="*/ 46 w 59" name="T2"/>
                  <a:gd fmla="*/ 41 h 172" name="T3"/>
                  <a:gd fmla="*/ 47 w 59" name="T4"/>
                  <a:gd fmla="*/ 31 h 172" name="T5"/>
                  <a:gd fmla="*/ 48 w 59" name="T6"/>
                  <a:gd fmla="*/ 24 h 172" name="T7"/>
                  <a:gd fmla="*/ 49 w 59" name="T8"/>
                  <a:gd fmla="*/ 18 h 172" name="T9"/>
                  <a:gd fmla="*/ 48 w 59" name="T10"/>
                  <a:gd fmla="*/ 10 h 172" name="T11"/>
                  <a:gd fmla="*/ 45 w 59" name="T12"/>
                  <a:gd fmla="*/ 17 h 172" name="T13"/>
                  <a:gd fmla="*/ 44 w 59" name="T14"/>
                  <a:gd fmla="*/ 23 h 172" name="T15"/>
                  <a:gd fmla="*/ 42 w 59" name="T16"/>
                  <a:gd fmla="*/ 28 h 172" name="T17"/>
                  <a:gd fmla="*/ 39 w 59" name="T18"/>
                  <a:gd fmla="*/ 27 h 172" name="T19"/>
                  <a:gd fmla="*/ 40 w 59" name="T20"/>
                  <a:gd fmla="*/ 17 h 172" name="T21"/>
                  <a:gd fmla="*/ 40 w 59" name="T22"/>
                  <a:gd fmla="*/ 10 h 172" name="T23"/>
                  <a:gd fmla="*/ 38 w 59" name="T24"/>
                  <a:gd fmla="*/ 2 h 172" name="T25"/>
                  <a:gd fmla="*/ 35 w 59" name="T26"/>
                  <a:gd fmla="*/ 12 h 172" name="T27"/>
                  <a:gd fmla="*/ 35 w 59" name="T28"/>
                  <a:gd fmla="*/ 22 h 172" name="T29"/>
                  <a:gd fmla="*/ 34 w 59" name="T30"/>
                  <a:gd fmla="*/ 26 h 172" name="T31"/>
                  <a:gd fmla="*/ 32 w 59" name="T32"/>
                  <a:gd fmla="*/ 18 h 172" name="T33"/>
                  <a:gd fmla="*/ 30 w 59" name="T34"/>
                  <a:gd fmla="*/ 5 h 172" name="T35"/>
                  <a:gd fmla="*/ 27 w 59" name="T36"/>
                  <a:gd fmla="*/ 1 h 172" name="T37"/>
                  <a:gd fmla="*/ 26 w 59" name="T38"/>
                  <a:gd fmla="*/ 13 h 172" name="T39"/>
                  <a:gd fmla="*/ 27 w 59" name="T40"/>
                  <a:gd fmla="*/ 19 h 172" name="T41"/>
                  <a:gd fmla="*/ 28 w 59" name="T42"/>
                  <a:gd fmla="*/ 27 h 172" name="T43"/>
                  <a:gd fmla="*/ 27 w 59" name="T44"/>
                  <a:gd fmla="*/ 25 h 172" name="T45"/>
                  <a:gd fmla="*/ 24 w 59" name="T46"/>
                  <a:gd fmla="*/ 17 h 172" name="T47"/>
                  <a:gd fmla="*/ 23 w 59" name="T48"/>
                  <a:gd fmla="*/ 10 h 172" name="T49"/>
                  <a:gd fmla="*/ 19 w 59" name="T50"/>
                  <a:gd fmla="*/ 13 h 172" name="T51"/>
                  <a:gd fmla="*/ 20 w 59" name="T52"/>
                  <a:gd fmla="*/ 23 h 172" name="T53"/>
                  <a:gd fmla="*/ 22 w 59" name="T54"/>
                  <a:gd fmla="*/ 35 h 172" name="T55"/>
                  <a:gd fmla="*/ 21 w 59" name="T56"/>
                  <a:gd fmla="*/ 42 h 172" name="T57"/>
                  <a:gd fmla="*/ 16 w 59" name="T58"/>
                  <a:gd fmla="*/ 48 h 172" name="T59"/>
                  <a:gd fmla="*/ 10 w 59" name="T60"/>
                  <a:gd fmla="*/ 46 h 172" name="T61"/>
                  <a:gd fmla="*/ 1 w 59" name="T62"/>
                  <a:gd fmla="*/ 44 h 172" name="T63"/>
                  <a:gd fmla="*/ 6 w 59" name="T64"/>
                  <a:gd fmla="*/ 51 h 172" name="T65"/>
                  <a:gd fmla="*/ 14 w 59" name="T66"/>
                  <a:gd fmla="*/ 58 h 172" name="T67"/>
                  <a:gd fmla="*/ 25 w 59" name="T68"/>
                  <a:gd fmla="*/ 65 h 172" name="T69"/>
                  <a:gd fmla="*/ 27 w 59" name="T70"/>
                  <a:gd fmla="*/ 76 h 172" name="T71"/>
                  <a:gd fmla="*/ 34 w 59" name="T72"/>
                  <a:gd fmla="*/ 172 h 172" name="T73"/>
                  <a:gd fmla="*/ 57 w 59" name="T74"/>
                  <a:gd fmla="*/ 135 h 17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72" w="59">
                    <a:moveTo>
                      <a:pt x="44" y="64"/>
                    </a:moveTo>
                    <a:cubicBezTo>
                      <a:pt x="44" y="64"/>
                      <a:pt x="45" y="60"/>
                      <a:pt x="45" y="59"/>
                    </a:cubicBezTo>
                    <a:cubicBezTo>
                      <a:pt x="45" y="58"/>
                      <a:pt x="46" y="53"/>
                      <a:pt x="46" y="51"/>
                    </a:cubicBezTo>
                    <a:cubicBezTo>
                      <a:pt x="46" y="50"/>
                      <a:pt x="46" y="42"/>
                      <a:pt x="46" y="41"/>
                    </a:cubicBezTo>
                    <a:cubicBezTo>
                      <a:pt x="46" y="40"/>
                      <a:pt x="47" y="35"/>
                      <a:pt x="47" y="34"/>
                    </a:cubicBezTo>
                    <a:cubicBezTo>
                      <a:pt x="47" y="33"/>
                      <a:pt x="47" y="32"/>
                      <a:pt x="47" y="31"/>
                    </a:cubicBezTo>
                    <a:cubicBezTo>
                      <a:pt x="47" y="31"/>
                      <a:pt x="47" y="28"/>
                      <a:pt x="47" y="28"/>
                    </a:cubicBezTo>
                    <a:cubicBezTo>
                      <a:pt x="47" y="27"/>
                      <a:pt x="48" y="24"/>
                      <a:pt x="48" y="24"/>
                    </a:cubicBezTo>
                    <a:cubicBezTo>
                      <a:pt x="48" y="24"/>
                      <a:pt x="48" y="22"/>
                      <a:pt x="48" y="21"/>
                    </a:cubicBezTo>
                    <a:cubicBezTo>
                      <a:pt x="48" y="20"/>
                      <a:pt x="49" y="18"/>
                      <a:pt x="49" y="18"/>
                    </a:cubicBezTo>
                    <a:cubicBezTo>
                      <a:pt x="49" y="18"/>
                      <a:pt x="49" y="16"/>
                      <a:pt x="49" y="15"/>
                    </a:cubicBezTo>
                    <a:cubicBezTo>
                      <a:pt x="49" y="14"/>
                      <a:pt x="50" y="10"/>
                      <a:pt x="48" y="10"/>
                    </a:cubicBezTo>
                    <a:cubicBezTo>
                      <a:pt x="45" y="10"/>
                      <a:pt x="45" y="14"/>
                      <a:pt x="45" y="14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4" y="20"/>
                      <a:pt x="44" y="20"/>
                    </a:cubicBezTo>
                    <a:cubicBezTo>
                      <a:pt x="44" y="21"/>
                      <a:pt x="44" y="23"/>
                      <a:pt x="44" y="23"/>
                    </a:cubicBezTo>
                    <a:cubicBezTo>
                      <a:pt x="44" y="23"/>
                      <a:pt x="43" y="24"/>
                      <a:pt x="43" y="25"/>
                    </a:cubicBezTo>
                    <a:cubicBezTo>
                      <a:pt x="43" y="26"/>
                      <a:pt x="42" y="28"/>
                      <a:pt x="42" y="28"/>
                    </a:cubicBezTo>
                    <a:cubicBezTo>
                      <a:pt x="42" y="28"/>
                      <a:pt x="41" y="29"/>
                      <a:pt x="41" y="28"/>
                    </a:cubicBezTo>
                    <a:cubicBezTo>
                      <a:pt x="41" y="28"/>
                      <a:pt x="40" y="28"/>
                      <a:pt x="39" y="27"/>
                    </a:cubicBezTo>
                    <a:cubicBezTo>
                      <a:pt x="39" y="26"/>
                      <a:pt x="40" y="22"/>
                      <a:pt x="40" y="21"/>
                    </a:cubicBezTo>
                    <a:cubicBezTo>
                      <a:pt x="40" y="21"/>
                      <a:pt x="40" y="18"/>
                      <a:pt x="40" y="17"/>
                    </a:cubicBezTo>
                    <a:cubicBezTo>
                      <a:pt x="40" y="17"/>
                      <a:pt x="40" y="14"/>
                      <a:pt x="40" y="13"/>
                    </a:cubicBezTo>
                    <a:cubicBezTo>
                      <a:pt x="40" y="11"/>
                      <a:pt x="40" y="10"/>
                      <a:pt x="40" y="10"/>
                    </a:cubicBezTo>
                    <a:cubicBezTo>
                      <a:pt x="40" y="10"/>
                      <a:pt x="40" y="7"/>
                      <a:pt x="40" y="7"/>
                    </a:cubicBezTo>
                    <a:cubicBezTo>
                      <a:pt x="40" y="6"/>
                      <a:pt x="40" y="2"/>
                      <a:pt x="38" y="2"/>
                    </a:cubicBezTo>
                    <a:cubicBezTo>
                      <a:pt x="36" y="3"/>
                      <a:pt x="35" y="6"/>
                      <a:pt x="35" y="8"/>
                    </a:cubicBezTo>
                    <a:cubicBezTo>
                      <a:pt x="35" y="9"/>
                      <a:pt x="35" y="11"/>
                      <a:pt x="35" y="12"/>
                    </a:cubicBezTo>
                    <a:cubicBezTo>
                      <a:pt x="35" y="12"/>
                      <a:pt x="35" y="17"/>
                      <a:pt x="35" y="18"/>
                    </a:cubicBezTo>
                    <a:cubicBezTo>
                      <a:pt x="35" y="19"/>
                      <a:pt x="35" y="21"/>
                      <a:pt x="35" y="22"/>
                    </a:cubicBezTo>
                    <a:cubicBezTo>
                      <a:pt x="35" y="23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4" y="26"/>
                    </a:cubicBezTo>
                    <a:cubicBezTo>
                      <a:pt x="33" y="26"/>
                      <a:pt x="33" y="25"/>
                      <a:pt x="33" y="24"/>
                    </a:cubicBezTo>
                    <a:cubicBezTo>
                      <a:pt x="33" y="24"/>
                      <a:pt x="32" y="18"/>
                      <a:pt x="32" y="18"/>
                    </a:cubicBezTo>
                    <a:cubicBezTo>
                      <a:pt x="32" y="17"/>
                      <a:pt x="31" y="11"/>
                      <a:pt x="31" y="11"/>
                    </a:cubicBezTo>
                    <a:cubicBezTo>
                      <a:pt x="31" y="10"/>
                      <a:pt x="30" y="6"/>
                      <a:pt x="30" y="5"/>
                    </a:cubicBezTo>
                    <a:cubicBezTo>
                      <a:pt x="30" y="5"/>
                      <a:pt x="30" y="2"/>
                      <a:pt x="30" y="2"/>
                    </a:cubicBezTo>
                    <a:cubicBezTo>
                      <a:pt x="30" y="2"/>
                      <a:pt x="30" y="0"/>
                      <a:pt x="27" y="1"/>
                    </a:cubicBezTo>
                    <a:cubicBezTo>
                      <a:pt x="25" y="2"/>
                      <a:pt x="25" y="4"/>
                      <a:pt x="25" y="5"/>
                    </a:cubicBezTo>
                    <a:cubicBezTo>
                      <a:pt x="25" y="6"/>
                      <a:pt x="26" y="13"/>
                      <a:pt x="26" y="13"/>
                    </a:cubicBezTo>
                    <a:cubicBezTo>
                      <a:pt x="26" y="13"/>
                      <a:pt x="27" y="16"/>
                      <a:pt x="27" y="16"/>
                    </a:cubicBezTo>
                    <a:cubicBezTo>
                      <a:pt x="27" y="16"/>
                      <a:pt x="27" y="19"/>
                      <a:pt x="27" y="19"/>
                    </a:cubicBezTo>
                    <a:cubicBezTo>
                      <a:pt x="27" y="19"/>
                      <a:pt x="28" y="23"/>
                      <a:pt x="28" y="24"/>
                    </a:cubicBezTo>
                    <a:cubicBezTo>
                      <a:pt x="28" y="25"/>
                      <a:pt x="28" y="27"/>
                      <a:pt x="28" y="27"/>
                    </a:cubicBezTo>
                    <a:cubicBezTo>
                      <a:pt x="28" y="27"/>
                      <a:pt x="29" y="28"/>
                      <a:pt x="28" y="28"/>
                    </a:cubicBezTo>
                    <a:cubicBezTo>
                      <a:pt x="27" y="28"/>
                      <a:pt x="27" y="26"/>
                      <a:pt x="27" y="25"/>
                    </a:cubicBezTo>
                    <a:cubicBezTo>
                      <a:pt x="27" y="25"/>
                      <a:pt x="25" y="21"/>
                      <a:pt x="25" y="21"/>
                    </a:cubicBezTo>
                    <a:cubicBezTo>
                      <a:pt x="25" y="21"/>
                      <a:pt x="24" y="18"/>
                      <a:pt x="24" y="17"/>
                    </a:cubicBezTo>
                    <a:cubicBezTo>
                      <a:pt x="24" y="16"/>
                      <a:pt x="24" y="14"/>
                      <a:pt x="24" y="14"/>
                    </a:cubicBezTo>
                    <a:cubicBezTo>
                      <a:pt x="24" y="14"/>
                      <a:pt x="23" y="10"/>
                      <a:pt x="23" y="10"/>
                    </a:cubicBezTo>
                    <a:cubicBezTo>
                      <a:pt x="22" y="9"/>
                      <a:pt x="22" y="6"/>
                      <a:pt x="20" y="7"/>
                    </a:cubicBezTo>
                    <a:cubicBezTo>
                      <a:pt x="19" y="8"/>
                      <a:pt x="19" y="11"/>
                      <a:pt x="19" y="13"/>
                    </a:cubicBezTo>
                    <a:cubicBezTo>
                      <a:pt x="19" y="14"/>
                      <a:pt x="19" y="17"/>
                      <a:pt x="19" y="17"/>
                    </a:cubicBezTo>
                    <a:cubicBezTo>
                      <a:pt x="19" y="17"/>
                      <a:pt x="20" y="22"/>
                      <a:pt x="20" y="23"/>
                    </a:cubicBezTo>
                    <a:cubicBezTo>
                      <a:pt x="20" y="24"/>
                      <a:pt x="21" y="29"/>
                      <a:pt x="22" y="30"/>
                    </a:cubicBezTo>
                    <a:cubicBezTo>
                      <a:pt x="22" y="31"/>
                      <a:pt x="22" y="34"/>
                      <a:pt x="22" y="35"/>
                    </a:cubicBezTo>
                    <a:cubicBezTo>
                      <a:pt x="22" y="36"/>
                      <a:pt x="22" y="37"/>
                      <a:pt x="22" y="37"/>
                    </a:cubicBezTo>
                    <a:cubicBezTo>
                      <a:pt x="22" y="37"/>
                      <a:pt x="22" y="41"/>
                      <a:pt x="21" y="42"/>
                    </a:cubicBezTo>
                    <a:cubicBezTo>
                      <a:pt x="21" y="43"/>
                      <a:pt x="18" y="47"/>
                      <a:pt x="18" y="47"/>
                    </a:cubicBezTo>
                    <a:cubicBezTo>
                      <a:pt x="18" y="47"/>
                      <a:pt x="16" y="49"/>
                      <a:pt x="16" y="48"/>
                    </a:cubicBezTo>
                    <a:cubicBezTo>
                      <a:pt x="15" y="48"/>
                      <a:pt x="13" y="46"/>
                      <a:pt x="12" y="46"/>
                    </a:cubicBezTo>
                    <a:cubicBezTo>
                      <a:pt x="12" y="46"/>
                      <a:pt x="10" y="46"/>
                      <a:pt x="10" y="46"/>
                    </a:cubicBezTo>
                    <a:cubicBezTo>
                      <a:pt x="10" y="46"/>
                      <a:pt x="8" y="43"/>
                      <a:pt x="7" y="43"/>
                    </a:cubicBezTo>
                    <a:cubicBezTo>
                      <a:pt x="5" y="43"/>
                      <a:pt x="1" y="42"/>
                      <a:pt x="1" y="44"/>
                    </a:cubicBezTo>
                    <a:cubicBezTo>
                      <a:pt x="0" y="46"/>
                      <a:pt x="1" y="47"/>
                      <a:pt x="2" y="48"/>
                    </a:cubicBezTo>
                    <a:cubicBezTo>
                      <a:pt x="4" y="49"/>
                      <a:pt x="6" y="51"/>
                      <a:pt x="6" y="51"/>
                    </a:cubicBezTo>
                    <a:cubicBezTo>
                      <a:pt x="7" y="52"/>
                      <a:pt x="9" y="53"/>
                      <a:pt x="10" y="53"/>
                    </a:cubicBezTo>
                    <a:cubicBezTo>
                      <a:pt x="10" y="54"/>
                      <a:pt x="13" y="58"/>
                      <a:pt x="14" y="58"/>
                    </a:cubicBezTo>
                    <a:cubicBezTo>
                      <a:pt x="15" y="59"/>
                      <a:pt x="21" y="62"/>
                      <a:pt x="22" y="63"/>
                    </a:cubicBezTo>
                    <a:cubicBezTo>
                      <a:pt x="22" y="63"/>
                      <a:pt x="25" y="65"/>
                      <a:pt x="25" y="65"/>
                    </a:cubicBezTo>
                    <a:cubicBezTo>
                      <a:pt x="25" y="65"/>
                      <a:pt x="26" y="66"/>
                      <a:pt x="26" y="66"/>
                    </a:cubicBezTo>
                    <a:cubicBezTo>
                      <a:pt x="27" y="67"/>
                      <a:pt x="27" y="74"/>
                      <a:pt x="27" y="76"/>
                    </a:cubicBezTo>
                    <a:cubicBezTo>
                      <a:pt x="27" y="78"/>
                      <a:pt x="29" y="132"/>
                      <a:pt x="30" y="139"/>
                    </a:cubicBezTo>
                    <a:cubicBezTo>
                      <a:pt x="31" y="159"/>
                      <a:pt x="34" y="172"/>
                      <a:pt x="34" y="172"/>
                    </a:cubicBezTo>
                    <a:cubicBezTo>
                      <a:pt x="57" y="167"/>
                      <a:pt x="57" y="167"/>
                      <a:pt x="57" y="167"/>
                    </a:cubicBezTo>
                    <a:cubicBezTo>
                      <a:pt x="57" y="167"/>
                      <a:pt x="59" y="147"/>
                      <a:pt x="57" y="135"/>
                    </a:cubicBezTo>
                    <a:cubicBezTo>
                      <a:pt x="55" y="123"/>
                      <a:pt x="44" y="64"/>
                      <a:pt x="4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" name="Freeform 8"/>
              <p:cNvSpPr/>
              <p:nvPr/>
            </p:nvSpPr>
            <p:spPr bwMode="auto">
              <a:xfrm>
                <a:off x="4549776" y="3398838"/>
                <a:ext cx="222250" cy="649288"/>
              </a:xfrm>
              <a:custGeom>
                <a:gdLst>
                  <a:gd fmla="*/ 45 w 59" name="T0"/>
                  <a:gd fmla="*/ 58 h 172" name="T1"/>
                  <a:gd fmla="*/ 47 w 59" name="T2"/>
                  <a:gd fmla="*/ 41 h 172" name="T3"/>
                  <a:gd fmla="*/ 47 w 59" name="T4"/>
                  <a:gd fmla="*/ 31 h 172" name="T5"/>
                  <a:gd fmla="*/ 48 w 59" name="T6"/>
                  <a:gd fmla="*/ 23 h 172" name="T7"/>
                  <a:gd fmla="*/ 49 w 59" name="T8"/>
                  <a:gd fmla="*/ 17 h 172" name="T9"/>
                  <a:gd fmla="*/ 48 w 59" name="T10"/>
                  <a:gd fmla="*/ 10 h 172" name="T11"/>
                  <a:gd fmla="*/ 45 w 59" name="T12"/>
                  <a:gd fmla="*/ 17 h 172" name="T13"/>
                  <a:gd fmla="*/ 44 w 59" name="T14"/>
                  <a:gd fmla="*/ 22 h 172" name="T15"/>
                  <a:gd fmla="*/ 42 w 59" name="T16"/>
                  <a:gd fmla="*/ 28 h 172" name="T17"/>
                  <a:gd fmla="*/ 40 w 59" name="T18"/>
                  <a:gd fmla="*/ 26 h 172" name="T19"/>
                  <a:gd fmla="*/ 40 w 59" name="T20"/>
                  <a:gd fmla="*/ 17 h 172" name="T21"/>
                  <a:gd fmla="*/ 40 w 59" name="T22"/>
                  <a:gd fmla="*/ 10 h 172" name="T23"/>
                  <a:gd fmla="*/ 38 w 59" name="T24"/>
                  <a:gd fmla="*/ 2 h 172" name="T25"/>
                  <a:gd fmla="*/ 36 w 59" name="T26"/>
                  <a:gd fmla="*/ 11 h 172" name="T27"/>
                  <a:gd fmla="*/ 35 w 59" name="T28"/>
                  <a:gd fmla="*/ 21 h 172" name="T29"/>
                  <a:gd fmla="*/ 34 w 59" name="T30"/>
                  <a:gd fmla="*/ 25 h 172" name="T31"/>
                  <a:gd fmla="*/ 33 w 59" name="T32"/>
                  <a:gd fmla="*/ 17 h 172" name="T33"/>
                  <a:gd fmla="*/ 31 w 59" name="T34"/>
                  <a:gd fmla="*/ 5 h 172" name="T35"/>
                  <a:gd fmla="*/ 28 w 59" name="T36"/>
                  <a:gd fmla="*/ 0 h 172" name="T37"/>
                  <a:gd fmla="*/ 27 w 59" name="T38"/>
                  <a:gd fmla="*/ 12 h 172" name="T39"/>
                  <a:gd fmla="*/ 27 w 59" name="T40"/>
                  <a:gd fmla="*/ 19 h 172" name="T41"/>
                  <a:gd fmla="*/ 29 w 59" name="T42"/>
                  <a:gd fmla="*/ 27 h 172" name="T43"/>
                  <a:gd fmla="*/ 27 w 59" name="T44"/>
                  <a:gd fmla="*/ 25 h 172" name="T45"/>
                  <a:gd fmla="*/ 25 w 59" name="T46"/>
                  <a:gd fmla="*/ 16 h 172" name="T47"/>
                  <a:gd fmla="*/ 23 w 59" name="T48"/>
                  <a:gd fmla="*/ 9 h 172" name="T49"/>
                  <a:gd fmla="*/ 19 w 59" name="T50"/>
                  <a:gd fmla="*/ 12 h 172" name="T51"/>
                  <a:gd fmla="*/ 21 w 59" name="T52"/>
                  <a:gd fmla="*/ 22 h 172" name="T53"/>
                  <a:gd fmla="*/ 23 w 59" name="T54"/>
                  <a:gd fmla="*/ 34 h 172" name="T55"/>
                  <a:gd fmla="*/ 22 w 59" name="T56"/>
                  <a:gd fmla="*/ 41 h 172" name="T57"/>
                  <a:gd fmla="*/ 16 w 59" name="T58"/>
                  <a:gd fmla="*/ 48 h 172" name="T59"/>
                  <a:gd fmla="*/ 11 w 59" name="T60"/>
                  <a:gd fmla="*/ 45 h 172" name="T61"/>
                  <a:gd fmla="*/ 1 w 59" name="T62"/>
                  <a:gd fmla="*/ 44 h 172" name="T63"/>
                  <a:gd fmla="*/ 7 w 59" name="T64"/>
                  <a:gd fmla="*/ 51 h 172" name="T65"/>
                  <a:gd fmla="*/ 15 w 59" name="T66"/>
                  <a:gd fmla="*/ 58 h 172" name="T67"/>
                  <a:gd fmla="*/ 25 w 59" name="T68"/>
                  <a:gd fmla="*/ 65 h 172" name="T69"/>
                  <a:gd fmla="*/ 28 w 59" name="T70"/>
                  <a:gd fmla="*/ 75 h 172" name="T71"/>
                  <a:gd fmla="*/ 34 w 59" name="T72"/>
                  <a:gd fmla="*/ 172 h 172" name="T73"/>
                  <a:gd fmla="*/ 57 w 59" name="T74"/>
                  <a:gd fmla="*/ 135 h 17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72" w="59">
                    <a:moveTo>
                      <a:pt x="44" y="63"/>
                    </a:moveTo>
                    <a:cubicBezTo>
                      <a:pt x="44" y="63"/>
                      <a:pt x="45" y="59"/>
                      <a:pt x="45" y="58"/>
                    </a:cubicBezTo>
                    <a:cubicBezTo>
                      <a:pt x="45" y="58"/>
                      <a:pt x="46" y="52"/>
                      <a:pt x="46" y="51"/>
                    </a:cubicBezTo>
                    <a:cubicBezTo>
                      <a:pt x="47" y="49"/>
                      <a:pt x="47" y="42"/>
                      <a:pt x="47" y="41"/>
                    </a:cubicBezTo>
                    <a:cubicBezTo>
                      <a:pt x="47" y="39"/>
                      <a:pt x="47" y="35"/>
                      <a:pt x="47" y="34"/>
                    </a:cubicBezTo>
                    <a:cubicBezTo>
                      <a:pt x="47" y="33"/>
                      <a:pt x="47" y="31"/>
                      <a:pt x="47" y="31"/>
                    </a:cubicBezTo>
                    <a:cubicBezTo>
                      <a:pt x="47" y="31"/>
                      <a:pt x="48" y="28"/>
                      <a:pt x="48" y="27"/>
                    </a:cubicBezTo>
                    <a:cubicBezTo>
                      <a:pt x="48" y="27"/>
                      <a:pt x="48" y="23"/>
                      <a:pt x="48" y="23"/>
                    </a:cubicBezTo>
                    <a:cubicBezTo>
                      <a:pt x="48" y="23"/>
                      <a:pt x="49" y="21"/>
                      <a:pt x="49" y="20"/>
                    </a:cubicBezTo>
                    <a:cubicBezTo>
                      <a:pt x="49" y="20"/>
                      <a:pt x="49" y="17"/>
                      <a:pt x="49" y="17"/>
                    </a:cubicBezTo>
                    <a:cubicBezTo>
                      <a:pt x="49" y="17"/>
                      <a:pt x="50" y="15"/>
                      <a:pt x="50" y="14"/>
                    </a:cubicBezTo>
                    <a:cubicBezTo>
                      <a:pt x="50" y="13"/>
                      <a:pt x="50" y="10"/>
                      <a:pt x="48" y="10"/>
                    </a:cubicBezTo>
                    <a:cubicBezTo>
                      <a:pt x="46" y="10"/>
                      <a:pt x="46" y="14"/>
                      <a:pt x="46" y="14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5" y="19"/>
                      <a:pt x="44" y="20"/>
                    </a:cubicBezTo>
                    <a:cubicBezTo>
                      <a:pt x="44" y="20"/>
                      <a:pt x="44" y="22"/>
                      <a:pt x="44" y="22"/>
                    </a:cubicBezTo>
                    <a:cubicBezTo>
                      <a:pt x="44" y="22"/>
                      <a:pt x="44" y="24"/>
                      <a:pt x="43" y="25"/>
                    </a:cubicBezTo>
                    <a:cubicBezTo>
                      <a:pt x="43" y="26"/>
                      <a:pt x="43" y="27"/>
                      <a:pt x="42" y="28"/>
                    </a:cubicBezTo>
                    <a:cubicBezTo>
                      <a:pt x="42" y="28"/>
                      <a:pt x="42" y="28"/>
                      <a:pt x="41" y="28"/>
                    </a:cubicBezTo>
                    <a:cubicBezTo>
                      <a:pt x="41" y="28"/>
                      <a:pt x="40" y="27"/>
                      <a:pt x="40" y="26"/>
                    </a:cubicBezTo>
                    <a:cubicBezTo>
                      <a:pt x="40" y="26"/>
                      <a:pt x="40" y="21"/>
                      <a:pt x="40" y="21"/>
                    </a:cubicBezTo>
                    <a:cubicBezTo>
                      <a:pt x="40" y="20"/>
                      <a:pt x="40" y="17"/>
                      <a:pt x="40" y="17"/>
                    </a:cubicBezTo>
                    <a:cubicBezTo>
                      <a:pt x="40" y="16"/>
                      <a:pt x="40" y="13"/>
                      <a:pt x="40" y="12"/>
                    </a:cubicBezTo>
                    <a:cubicBezTo>
                      <a:pt x="40" y="11"/>
                      <a:pt x="40" y="10"/>
                      <a:pt x="40" y="10"/>
                    </a:cubicBezTo>
                    <a:cubicBezTo>
                      <a:pt x="40" y="10"/>
                      <a:pt x="40" y="7"/>
                      <a:pt x="40" y="6"/>
                    </a:cubicBezTo>
                    <a:cubicBezTo>
                      <a:pt x="40" y="5"/>
                      <a:pt x="41" y="2"/>
                      <a:pt x="38" y="2"/>
                    </a:cubicBezTo>
                    <a:cubicBezTo>
                      <a:pt x="36" y="2"/>
                      <a:pt x="36" y="6"/>
                      <a:pt x="36" y="7"/>
                    </a:cubicBezTo>
                    <a:cubicBezTo>
                      <a:pt x="36" y="8"/>
                      <a:pt x="36" y="11"/>
                      <a:pt x="36" y="11"/>
                    </a:cubicBezTo>
                    <a:cubicBezTo>
                      <a:pt x="36" y="11"/>
                      <a:pt x="36" y="17"/>
                      <a:pt x="36" y="18"/>
                    </a:cubicBezTo>
                    <a:cubicBezTo>
                      <a:pt x="36" y="18"/>
                      <a:pt x="35" y="20"/>
                      <a:pt x="35" y="21"/>
                    </a:cubicBezTo>
                    <a:cubicBezTo>
                      <a:pt x="35" y="22"/>
                      <a:pt x="35" y="25"/>
                      <a:pt x="35" y="25"/>
                    </a:cubicBezTo>
                    <a:cubicBezTo>
                      <a:pt x="35" y="25"/>
                      <a:pt x="35" y="26"/>
                      <a:pt x="34" y="25"/>
                    </a:cubicBezTo>
                    <a:cubicBezTo>
                      <a:pt x="34" y="25"/>
                      <a:pt x="33" y="24"/>
                      <a:pt x="33" y="24"/>
                    </a:cubicBezTo>
                    <a:cubicBezTo>
                      <a:pt x="34" y="24"/>
                      <a:pt x="33" y="18"/>
                      <a:pt x="33" y="17"/>
                    </a:cubicBezTo>
                    <a:cubicBezTo>
                      <a:pt x="33" y="17"/>
                      <a:pt x="32" y="11"/>
                      <a:pt x="31" y="10"/>
                    </a:cubicBezTo>
                    <a:cubicBezTo>
                      <a:pt x="31" y="9"/>
                      <a:pt x="31" y="5"/>
                      <a:pt x="31" y="5"/>
                    </a:cubicBezTo>
                    <a:cubicBezTo>
                      <a:pt x="31" y="4"/>
                      <a:pt x="30" y="2"/>
                      <a:pt x="30" y="2"/>
                    </a:cubicBezTo>
                    <a:cubicBezTo>
                      <a:pt x="30" y="2"/>
                      <a:pt x="30" y="0"/>
                      <a:pt x="28" y="0"/>
                    </a:cubicBezTo>
                    <a:cubicBezTo>
                      <a:pt x="25" y="1"/>
                      <a:pt x="26" y="4"/>
                      <a:pt x="26" y="4"/>
                    </a:cubicBezTo>
                    <a:cubicBezTo>
                      <a:pt x="26" y="5"/>
                      <a:pt x="27" y="12"/>
                      <a:pt x="27" y="12"/>
                    </a:cubicBezTo>
                    <a:cubicBezTo>
                      <a:pt x="27" y="12"/>
                      <a:pt x="27" y="15"/>
                      <a:pt x="27" y="15"/>
                    </a:cubicBezTo>
                    <a:cubicBezTo>
                      <a:pt x="27" y="16"/>
                      <a:pt x="27" y="18"/>
                      <a:pt x="27" y="19"/>
                    </a:cubicBezTo>
                    <a:cubicBezTo>
                      <a:pt x="27" y="19"/>
                      <a:pt x="28" y="23"/>
                      <a:pt x="28" y="24"/>
                    </a:cubicBezTo>
                    <a:cubicBezTo>
                      <a:pt x="28" y="24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8" y="27"/>
                    </a:cubicBezTo>
                    <a:cubicBezTo>
                      <a:pt x="28" y="27"/>
                      <a:pt x="27" y="25"/>
                      <a:pt x="27" y="25"/>
                    </a:cubicBezTo>
                    <a:cubicBezTo>
                      <a:pt x="27" y="25"/>
                      <a:pt x="26" y="21"/>
                      <a:pt x="26" y="21"/>
                    </a:cubicBezTo>
                    <a:cubicBezTo>
                      <a:pt x="26" y="20"/>
                      <a:pt x="25" y="17"/>
                      <a:pt x="25" y="16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3" y="10"/>
                      <a:pt x="23" y="9"/>
                    </a:cubicBezTo>
                    <a:cubicBezTo>
                      <a:pt x="23" y="8"/>
                      <a:pt x="22" y="6"/>
                      <a:pt x="21" y="7"/>
                    </a:cubicBezTo>
                    <a:cubicBezTo>
                      <a:pt x="19" y="7"/>
                      <a:pt x="19" y="11"/>
                      <a:pt x="19" y="12"/>
                    </a:cubicBezTo>
                    <a:cubicBezTo>
                      <a:pt x="19" y="14"/>
                      <a:pt x="20" y="17"/>
                      <a:pt x="20" y="17"/>
                    </a:cubicBezTo>
                    <a:cubicBezTo>
                      <a:pt x="20" y="17"/>
                      <a:pt x="20" y="21"/>
                      <a:pt x="21" y="22"/>
                    </a:cubicBezTo>
                    <a:cubicBezTo>
                      <a:pt x="21" y="23"/>
                      <a:pt x="22" y="29"/>
                      <a:pt x="22" y="30"/>
                    </a:cubicBezTo>
                    <a:cubicBezTo>
                      <a:pt x="22" y="31"/>
                      <a:pt x="22" y="33"/>
                      <a:pt x="23" y="34"/>
                    </a:cubicBezTo>
                    <a:cubicBezTo>
                      <a:pt x="23" y="35"/>
                      <a:pt x="23" y="37"/>
                      <a:pt x="23" y="37"/>
                    </a:cubicBezTo>
                    <a:cubicBezTo>
                      <a:pt x="23" y="37"/>
                      <a:pt x="22" y="40"/>
                      <a:pt x="22" y="41"/>
                    </a:cubicBezTo>
                    <a:cubicBezTo>
                      <a:pt x="21" y="43"/>
                      <a:pt x="19" y="47"/>
                      <a:pt x="18" y="47"/>
                    </a:cubicBezTo>
                    <a:cubicBezTo>
                      <a:pt x="18" y="47"/>
                      <a:pt x="17" y="48"/>
                      <a:pt x="16" y="48"/>
                    </a:cubicBezTo>
                    <a:cubicBezTo>
                      <a:pt x="15" y="47"/>
                      <a:pt x="13" y="46"/>
                      <a:pt x="13" y="46"/>
                    </a:cubicBezTo>
                    <a:cubicBezTo>
                      <a:pt x="12" y="45"/>
                      <a:pt x="11" y="45"/>
                      <a:pt x="11" y="45"/>
                    </a:cubicBezTo>
                    <a:cubicBezTo>
                      <a:pt x="11" y="45"/>
                      <a:pt x="9" y="43"/>
                      <a:pt x="7" y="42"/>
                    </a:cubicBezTo>
                    <a:cubicBezTo>
                      <a:pt x="6" y="42"/>
                      <a:pt x="2" y="41"/>
                      <a:pt x="1" y="44"/>
                    </a:cubicBezTo>
                    <a:cubicBezTo>
                      <a:pt x="0" y="46"/>
                      <a:pt x="1" y="46"/>
                      <a:pt x="3" y="47"/>
                    </a:cubicBezTo>
                    <a:cubicBezTo>
                      <a:pt x="4" y="48"/>
                      <a:pt x="6" y="51"/>
                      <a:pt x="7" y="51"/>
                    </a:cubicBezTo>
                    <a:cubicBezTo>
                      <a:pt x="7" y="51"/>
                      <a:pt x="9" y="52"/>
                      <a:pt x="10" y="53"/>
                    </a:cubicBezTo>
                    <a:cubicBezTo>
                      <a:pt x="10" y="53"/>
                      <a:pt x="14" y="57"/>
                      <a:pt x="15" y="58"/>
                    </a:cubicBezTo>
                    <a:cubicBezTo>
                      <a:pt x="16" y="58"/>
                      <a:pt x="22" y="62"/>
                      <a:pt x="22" y="62"/>
                    </a:cubicBezTo>
                    <a:cubicBezTo>
                      <a:pt x="23" y="63"/>
                      <a:pt x="25" y="65"/>
                      <a:pt x="25" y="65"/>
                    </a:cubicBezTo>
                    <a:cubicBezTo>
                      <a:pt x="26" y="65"/>
                      <a:pt x="26" y="65"/>
                      <a:pt x="27" y="66"/>
                    </a:cubicBezTo>
                    <a:cubicBezTo>
                      <a:pt x="27" y="67"/>
                      <a:pt x="27" y="73"/>
                      <a:pt x="28" y="75"/>
                    </a:cubicBezTo>
                    <a:cubicBezTo>
                      <a:pt x="28" y="77"/>
                      <a:pt x="30" y="131"/>
                      <a:pt x="30" y="138"/>
                    </a:cubicBezTo>
                    <a:cubicBezTo>
                      <a:pt x="31" y="158"/>
                      <a:pt x="34" y="172"/>
                      <a:pt x="34" y="172"/>
                    </a:cubicBezTo>
                    <a:cubicBezTo>
                      <a:pt x="57" y="167"/>
                      <a:pt x="57" y="167"/>
                      <a:pt x="57" y="167"/>
                    </a:cubicBezTo>
                    <a:cubicBezTo>
                      <a:pt x="57" y="167"/>
                      <a:pt x="59" y="147"/>
                      <a:pt x="57" y="135"/>
                    </a:cubicBezTo>
                    <a:cubicBezTo>
                      <a:pt x="55" y="123"/>
                      <a:pt x="44" y="63"/>
                      <a:pt x="44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" name="Freeform 9"/>
              <p:cNvSpPr/>
              <p:nvPr/>
            </p:nvSpPr>
            <p:spPr bwMode="auto">
              <a:xfrm>
                <a:off x="5207001" y="3603625"/>
                <a:ext cx="184150" cy="498475"/>
              </a:xfrm>
              <a:custGeom>
                <a:gdLst>
                  <a:gd fmla="*/ 35 w 49" name="T0"/>
                  <a:gd fmla="*/ 54 h 132" name="T1"/>
                  <a:gd fmla="*/ 40 w 49" name="T2"/>
                  <a:gd fmla="*/ 40 h 132" name="T3"/>
                  <a:gd fmla="*/ 42 w 49" name="T4"/>
                  <a:gd fmla="*/ 32 h 132" name="T5"/>
                  <a:gd fmla="*/ 44 w 49" name="T6"/>
                  <a:gd fmla="*/ 26 h 132" name="T7"/>
                  <a:gd fmla="*/ 46 w 49" name="T8"/>
                  <a:gd fmla="*/ 21 h 132" name="T9"/>
                  <a:gd fmla="*/ 47 w 49" name="T10"/>
                  <a:gd fmla="*/ 15 h 132" name="T11"/>
                  <a:gd fmla="*/ 43 w 49" name="T12"/>
                  <a:gd fmla="*/ 20 h 132" name="T13"/>
                  <a:gd fmla="*/ 41 w 49" name="T14"/>
                  <a:gd fmla="*/ 24 h 132" name="T15"/>
                  <a:gd fmla="*/ 39 w 49" name="T16"/>
                  <a:gd fmla="*/ 28 h 132" name="T17"/>
                  <a:gd fmla="*/ 37 w 49" name="T18"/>
                  <a:gd fmla="*/ 26 h 132" name="T19"/>
                  <a:gd fmla="*/ 39 w 49" name="T20"/>
                  <a:gd fmla="*/ 18 h 132" name="T21"/>
                  <a:gd fmla="*/ 40 w 49" name="T22"/>
                  <a:gd fmla="*/ 12 h 132" name="T23"/>
                  <a:gd fmla="*/ 41 w 49" name="T24"/>
                  <a:gd fmla="*/ 5 h 132" name="T25"/>
                  <a:gd fmla="*/ 37 w 49" name="T26"/>
                  <a:gd fmla="*/ 12 h 132" name="T27"/>
                  <a:gd fmla="*/ 34 w 49" name="T28"/>
                  <a:gd fmla="*/ 21 h 132" name="T29"/>
                  <a:gd fmla="*/ 33 w 49" name="T30"/>
                  <a:gd fmla="*/ 24 h 132" name="T31"/>
                  <a:gd fmla="*/ 33 w 49" name="T32"/>
                  <a:gd fmla="*/ 17 h 132" name="T33"/>
                  <a:gd fmla="*/ 34 w 49" name="T34"/>
                  <a:gd fmla="*/ 5 h 132" name="T35"/>
                  <a:gd fmla="*/ 32 w 49" name="T36"/>
                  <a:gd fmla="*/ 0 h 132" name="T37"/>
                  <a:gd fmla="*/ 29 w 49" name="T38"/>
                  <a:gd fmla="*/ 11 h 132" name="T39"/>
                  <a:gd fmla="*/ 28 w 49" name="T40"/>
                  <a:gd fmla="*/ 16 h 132" name="T41"/>
                  <a:gd fmla="*/ 28 w 49" name="T42"/>
                  <a:gd fmla="*/ 24 h 132" name="T43"/>
                  <a:gd fmla="*/ 27 w 49" name="T44"/>
                  <a:gd fmla="*/ 21 h 132" name="T45"/>
                  <a:gd fmla="*/ 26 w 49" name="T46"/>
                  <a:gd fmla="*/ 13 h 132" name="T47"/>
                  <a:gd fmla="*/ 26 w 49" name="T48"/>
                  <a:gd fmla="*/ 7 h 132" name="T49"/>
                  <a:gd fmla="*/ 23 w 49" name="T50"/>
                  <a:gd fmla="*/ 8 h 132" name="T51"/>
                  <a:gd fmla="*/ 22 w 49" name="T52"/>
                  <a:gd fmla="*/ 17 h 132" name="T53"/>
                  <a:gd fmla="*/ 21 w 49" name="T54"/>
                  <a:gd fmla="*/ 28 h 132" name="T55"/>
                  <a:gd fmla="*/ 19 w 49" name="T56"/>
                  <a:gd fmla="*/ 34 h 132" name="T57"/>
                  <a:gd fmla="*/ 13 w 49" name="T58"/>
                  <a:gd fmla="*/ 37 h 132" name="T59"/>
                  <a:gd fmla="*/ 9 w 49" name="T60"/>
                  <a:gd fmla="*/ 34 h 132" name="T61"/>
                  <a:gd fmla="*/ 1 w 49" name="T62"/>
                  <a:gd fmla="*/ 30 h 132" name="T63"/>
                  <a:gd fmla="*/ 5 w 49" name="T64"/>
                  <a:gd fmla="*/ 37 h 132" name="T65"/>
                  <a:gd fmla="*/ 10 w 49" name="T66"/>
                  <a:gd fmla="*/ 45 h 132" name="T67"/>
                  <a:gd fmla="*/ 18 w 49" name="T68"/>
                  <a:gd fmla="*/ 53 h 132" name="T69"/>
                  <a:gd fmla="*/ 18 w 49" name="T70"/>
                  <a:gd fmla="*/ 62 h 132" name="T71"/>
                  <a:gd fmla="*/ 7 w 49" name="T72"/>
                  <a:gd fmla="*/ 131 h 132" name="T73"/>
                  <a:gd fmla="*/ 29 w 49" name="T74"/>
                  <a:gd fmla="*/ 112 h 13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32" w="49">
                    <a:moveTo>
                      <a:pt x="33" y="57"/>
                    </a:moveTo>
                    <a:cubicBezTo>
                      <a:pt x="33" y="57"/>
                      <a:pt x="35" y="54"/>
                      <a:pt x="35" y="54"/>
                    </a:cubicBezTo>
                    <a:cubicBezTo>
                      <a:pt x="35" y="53"/>
                      <a:pt x="37" y="49"/>
                      <a:pt x="37" y="48"/>
                    </a:cubicBezTo>
                    <a:cubicBezTo>
                      <a:pt x="38" y="47"/>
                      <a:pt x="39" y="41"/>
                      <a:pt x="40" y="40"/>
                    </a:cubicBezTo>
                    <a:cubicBezTo>
                      <a:pt x="40" y="39"/>
                      <a:pt x="41" y="35"/>
                      <a:pt x="41" y="34"/>
                    </a:cubicBezTo>
                    <a:cubicBezTo>
                      <a:pt x="42" y="33"/>
                      <a:pt x="42" y="32"/>
                      <a:pt x="42" y="32"/>
                    </a:cubicBezTo>
                    <a:cubicBezTo>
                      <a:pt x="42" y="32"/>
                      <a:pt x="43" y="30"/>
                      <a:pt x="43" y="29"/>
                    </a:cubicBezTo>
                    <a:cubicBezTo>
                      <a:pt x="43" y="29"/>
                      <a:pt x="44" y="26"/>
                      <a:pt x="44" y="26"/>
                    </a:cubicBezTo>
                    <a:cubicBezTo>
                      <a:pt x="44" y="26"/>
                      <a:pt x="45" y="25"/>
                      <a:pt x="45" y="24"/>
                    </a:cubicBezTo>
                    <a:cubicBezTo>
                      <a:pt x="46" y="23"/>
                      <a:pt x="46" y="21"/>
                      <a:pt x="46" y="21"/>
                    </a:cubicBezTo>
                    <a:cubicBezTo>
                      <a:pt x="46" y="21"/>
                      <a:pt x="47" y="20"/>
                      <a:pt x="47" y="19"/>
                    </a:cubicBezTo>
                    <a:cubicBezTo>
                      <a:pt x="48" y="18"/>
                      <a:pt x="49" y="15"/>
                      <a:pt x="47" y="15"/>
                    </a:cubicBezTo>
                    <a:cubicBezTo>
                      <a:pt x="45" y="14"/>
                      <a:pt x="44" y="17"/>
                      <a:pt x="44" y="17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20"/>
                      <a:pt x="42" y="22"/>
                      <a:pt x="42" y="22"/>
                    </a:cubicBezTo>
                    <a:cubicBezTo>
                      <a:pt x="42" y="22"/>
                      <a:pt x="41" y="24"/>
                      <a:pt x="41" y="24"/>
                    </a:cubicBezTo>
                    <a:cubicBezTo>
                      <a:pt x="41" y="24"/>
                      <a:pt x="40" y="25"/>
                      <a:pt x="40" y="26"/>
                    </a:cubicBezTo>
                    <a:cubicBezTo>
                      <a:pt x="40" y="27"/>
                      <a:pt x="39" y="28"/>
                      <a:pt x="39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8"/>
                      <a:pt x="37" y="27"/>
                      <a:pt x="37" y="26"/>
                    </a:cubicBezTo>
                    <a:cubicBezTo>
                      <a:pt x="37" y="26"/>
                      <a:pt x="38" y="22"/>
                      <a:pt x="38" y="22"/>
                    </a:cubicBezTo>
                    <a:cubicBezTo>
                      <a:pt x="39" y="21"/>
                      <a:pt x="39" y="19"/>
                      <a:pt x="39" y="18"/>
                    </a:cubicBezTo>
                    <a:cubicBezTo>
                      <a:pt x="39" y="18"/>
                      <a:pt x="40" y="15"/>
                      <a:pt x="40" y="14"/>
                    </a:cubicBezTo>
                    <a:cubicBezTo>
                      <a:pt x="40" y="13"/>
                      <a:pt x="40" y="12"/>
                      <a:pt x="40" y="12"/>
                    </a:cubicBezTo>
                    <a:cubicBezTo>
                      <a:pt x="40" y="12"/>
                      <a:pt x="41" y="10"/>
                      <a:pt x="41" y="9"/>
                    </a:cubicBezTo>
                    <a:cubicBezTo>
                      <a:pt x="42" y="9"/>
                      <a:pt x="43" y="5"/>
                      <a:pt x="41" y="5"/>
                    </a:cubicBezTo>
                    <a:cubicBezTo>
                      <a:pt x="39" y="4"/>
                      <a:pt x="38" y="8"/>
                      <a:pt x="38" y="9"/>
                    </a:cubicBezTo>
                    <a:cubicBezTo>
                      <a:pt x="37" y="10"/>
                      <a:pt x="37" y="12"/>
                      <a:pt x="37" y="12"/>
                    </a:cubicBezTo>
                    <a:cubicBezTo>
                      <a:pt x="37" y="12"/>
                      <a:pt x="35" y="17"/>
                      <a:pt x="35" y="18"/>
                    </a:cubicBezTo>
                    <a:cubicBezTo>
                      <a:pt x="35" y="18"/>
                      <a:pt x="34" y="20"/>
                      <a:pt x="34" y="21"/>
                    </a:cubicBezTo>
                    <a:cubicBezTo>
                      <a:pt x="34" y="21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2" y="24"/>
                      <a:pt x="32" y="23"/>
                      <a:pt x="32" y="22"/>
                    </a:cubicBezTo>
                    <a:cubicBezTo>
                      <a:pt x="32" y="22"/>
                      <a:pt x="33" y="17"/>
                      <a:pt x="33" y="17"/>
                    </a:cubicBezTo>
                    <a:cubicBezTo>
                      <a:pt x="33" y="16"/>
                      <a:pt x="33" y="11"/>
                      <a:pt x="33" y="10"/>
                    </a:cubicBezTo>
                    <a:cubicBezTo>
                      <a:pt x="33" y="9"/>
                      <a:pt x="34" y="6"/>
                      <a:pt x="34" y="5"/>
                    </a:cubicBezTo>
                    <a:cubicBezTo>
                      <a:pt x="34" y="5"/>
                      <a:pt x="34" y="3"/>
                      <a:pt x="34" y="3"/>
                    </a:cubicBezTo>
                    <a:cubicBezTo>
                      <a:pt x="34" y="3"/>
                      <a:pt x="34" y="0"/>
                      <a:pt x="32" y="0"/>
                    </a:cubicBezTo>
                    <a:cubicBezTo>
                      <a:pt x="30" y="0"/>
                      <a:pt x="30" y="3"/>
                      <a:pt x="30" y="3"/>
                    </a:cubicBezTo>
                    <a:cubicBezTo>
                      <a:pt x="30" y="4"/>
                      <a:pt x="29" y="11"/>
                      <a:pt x="29" y="11"/>
                    </a:cubicBezTo>
                    <a:cubicBezTo>
                      <a:pt x="29" y="11"/>
                      <a:pt x="29" y="13"/>
                      <a:pt x="28" y="13"/>
                    </a:cubicBezTo>
                    <a:cubicBezTo>
                      <a:pt x="28" y="14"/>
                      <a:pt x="28" y="16"/>
                      <a:pt x="28" y="16"/>
                    </a:cubicBezTo>
                    <a:cubicBezTo>
                      <a:pt x="28" y="16"/>
                      <a:pt x="28" y="20"/>
                      <a:pt x="28" y="21"/>
                    </a:cubicBezTo>
                    <a:cubicBezTo>
                      <a:pt x="28" y="21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7" y="24"/>
                    </a:cubicBezTo>
                    <a:cubicBezTo>
                      <a:pt x="27" y="24"/>
                      <a:pt x="27" y="22"/>
                      <a:pt x="27" y="21"/>
                    </a:cubicBezTo>
                    <a:cubicBezTo>
                      <a:pt x="27" y="21"/>
                      <a:pt x="26" y="18"/>
                      <a:pt x="26" y="17"/>
                    </a:cubicBezTo>
                    <a:cubicBezTo>
                      <a:pt x="26" y="17"/>
                      <a:pt x="26" y="14"/>
                      <a:pt x="26" y="13"/>
                    </a:cubicBezTo>
                    <a:cubicBezTo>
                      <a:pt x="26" y="12"/>
                      <a:pt x="26" y="11"/>
                      <a:pt x="26" y="11"/>
                    </a:cubicBezTo>
                    <a:cubicBezTo>
                      <a:pt x="26" y="11"/>
                      <a:pt x="27" y="7"/>
                      <a:pt x="26" y="7"/>
                    </a:cubicBezTo>
                    <a:cubicBezTo>
                      <a:pt x="26" y="6"/>
                      <a:pt x="26" y="4"/>
                      <a:pt x="25" y="4"/>
                    </a:cubicBezTo>
                    <a:cubicBezTo>
                      <a:pt x="23" y="4"/>
                      <a:pt x="23" y="7"/>
                      <a:pt x="23" y="8"/>
                    </a:cubicBezTo>
                    <a:cubicBezTo>
                      <a:pt x="22" y="10"/>
                      <a:pt x="22" y="12"/>
                      <a:pt x="22" y="12"/>
                    </a:cubicBezTo>
                    <a:cubicBezTo>
                      <a:pt x="22" y="12"/>
                      <a:pt x="22" y="16"/>
                      <a:pt x="22" y="17"/>
                    </a:cubicBezTo>
                    <a:cubicBezTo>
                      <a:pt x="22" y="18"/>
                      <a:pt x="21" y="23"/>
                      <a:pt x="21" y="24"/>
                    </a:cubicBezTo>
                    <a:cubicBezTo>
                      <a:pt x="21" y="25"/>
                      <a:pt x="21" y="27"/>
                      <a:pt x="21" y="28"/>
                    </a:cubicBezTo>
                    <a:cubicBezTo>
                      <a:pt x="21" y="29"/>
                      <a:pt x="21" y="30"/>
                      <a:pt x="21" y="30"/>
                    </a:cubicBezTo>
                    <a:cubicBezTo>
                      <a:pt x="21" y="30"/>
                      <a:pt x="20" y="33"/>
                      <a:pt x="19" y="34"/>
                    </a:cubicBezTo>
                    <a:cubicBezTo>
                      <a:pt x="18" y="35"/>
                      <a:pt x="16" y="37"/>
                      <a:pt x="15" y="37"/>
                    </a:cubicBezTo>
                    <a:cubicBezTo>
                      <a:pt x="15" y="37"/>
                      <a:pt x="14" y="38"/>
                      <a:pt x="13" y="37"/>
                    </a:cubicBezTo>
                    <a:cubicBezTo>
                      <a:pt x="13" y="37"/>
                      <a:pt x="11" y="35"/>
                      <a:pt x="11" y="35"/>
                    </a:cubicBezTo>
                    <a:cubicBezTo>
                      <a:pt x="10" y="34"/>
                      <a:pt x="9" y="34"/>
                      <a:pt x="9" y="34"/>
                    </a:cubicBezTo>
                    <a:cubicBezTo>
                      <a:pt x="9" y="34"/>
                      <a:pt x="8" y="31"/>
                      <a:pt x="7" y="31"/>
                    </a:cubicBezTo>
                    <a:cubicBezTo>
                      <a:pt x="6" y="30"/>
                      <a:pt x="3" y="28"/>
                      <a:pt x="1" y="30"/>
                    </a:cubicBezTo>
                    <a:cubicBezTo>
                      <a:pt x="0" y="31"/>
                      <a:pt x="1" y="32"/>
                      <a:pt x="2" y="33"/>
                    </a:cubicBezTo>
                    <a:cubicBezTo>
                      <a:pt x="3" y="35"/>
                      <a:pt x="5" y="37"/>
                      <a:pt x="5" y="37"/>
                    </a:cubicBezTo>
                    <a:cubicBezTo>
                      <a:pt x="5" y="38"/>
                      <a:pt x="7" y="39"/>
                      <a:pt x="7" y="40"/>
                    </a:cubicBezTo>
                    <a:cubicBezTo>
                      <a:pt x="8" y="40"/>
                      <a:pt x="10" y="45"/>
                      <a:pt x="10" y="45"/>
                    </a:cubicBezTo>
                    <a:cubicBezTo>
                      <a:pt x="11" y="46"/>
                      <a:pt x="15" y="50"/>
                      <a:pt x="16" y="51"/>
                    </a:cubicBezTo>
                    <a:cubicBezTo>
                      <a:pt x="16" y="51"/>
                      <a:pt x="17" y="53"/>
                      <a:pt x="18" y="53"/>
                    </a:cubicBezTo>
                    <a:cubicBezTo>
                      <a:pt x="18" y="54"/>
                      <a:pt x="18" y="54"/>
                      <a:pt x="19" y="55"/>
                    </a:cubicBezTo>
                    <a:cubicBezTo>
                      <a:pt x="19" y="55"/>
                      <a:pt x="18" y="60"/>
                      <a:pt x="18" y="62"/>
                    </a:cubicBezTo>
                    <a:cubicBezTo>
                      <a:pt x="17" y="64"/>
                      <a:pt x="10" y="103"/>
                      <a:pt x="9" y="108"/>
                    </a:cubicBezTo>
                    <a:cubicBezTo>
                      <a:pt x="7" y="122"/>
                      <a:pt x="7" y="131"/>
                      <a:pt x="7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4" y="132"/>
                      <a:pt x="29" y="120"/>
                      <a:pt x="29" y="112"/>
                    </a:cubicBezTo>
                    <a:cubicBezTo>
                      <a:pt x="30" y="103"/>
                      <a:pt x="33" y="57"/>
                      <a:pt x="33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" name="Freeform 10"/>
              <p:cNvSpPr/>
              <p:nvPr/>
            </p:nvSpPr>
            <p:spPr bwMode="auto">
              <a:xfrm>
                <a:off x="4624388" y="2854325"/>
                <a:ext cx="474663" cy="1160463"/>
              </a:xfrm>
              <a:custGeom>
                <a:gdLst>
                  <a:gd fmla="*/ 90 w 126" name="T0"/>
                  <a:gd fmla="*/ 113 h 307" name="T1"/>
                  <a:gd fmla="*/ 102 w 126" name="T2"/>
                  <a:gd fmla="*/ 80 h 307" name="T3"/>
                  <a:gd fmla="*/ 110 w 126" name="T4"/>
                  <a:gd fmla="*/ 54 h 307" name="T5"/>
                  <a:gd fmla="*/ 117 w 126" name="T6"/>
                  <a:gd fmla="*/ 40 h 307" name="T7"/>
                  <a:gd fmla="*/ 122 w 126" name="T8"/>
                  <a:gd fmla="*/ 28 h 307" name="T9"/>
                  <a:gd fmla="*/ 113 w 126" name="T10"/>
                  <a:gd fmla="*/ 27 h 307" name="T11"/>
                  <a:gd fmla="*/ 107 w 126" name="T12"/>
                  <a:gd fmla="*/ 39 h 307" name="T13"/>
                  <a:gd fmla="*/ 102 w 126" name="T14"/>
                  <a:gd fmla="*/ 48 h 307" name="T15"/>
                  <a:gd fmla="*/ 96 w 126" name="T16"/>
                  <a:gd fmla="*/ 55 h 307" name="T17"/>
                  <a:gd fmla="*/ 97 w 126" name="T18"/>
                  <a:gd fmla="*/ 41 h 307" name="T19"/>
                  <a:gd fmla="*/ 101 w 126" name="T20"/>
                  <a:gd fmla="*/ 24 h 307" name="T21"/>
                  <a:gd fmla="*/ 104 w 126" name="T22"/>
                  <a:gd fmla="*/ 11 h 307" name="T23"/>
                  <a:gd fmla="*/ 94 w 126" name="T24"/>
                  <a:gd fmla="*/ 14 h 307" name="T25"/>
                  <a:gd fmla="*/ 88 w 126" name="T26"/>
                  <a:gd fmla="*/ 35 h 307" name="T27"/>
                  <a:gd fmla="*/ 84 w 126" name="T28"/>
                  <a:gd fmla="*/ 49 h 307" name="T29"/>
                  <a:gd fmla="*/ 82 w 126" name="T30"/>
                  <a:gd fmla="*/ 34 h 307" name="T31"/>
                  <a:gd fmla="*/ 83 w 126" name="T32"/>
                  <a:gd fmla="*/ 10 h 307" name="T33"/>
                  <a:gd fmla="*/ 79 w 126" name="T34"/>
                  <a:gd fmla="*/ 2 h 307" name="T35"/>
                  <a:gd fmla="*/ 69 w 126" name="T36"/>
                  <a:gd fmla="*/ 37 h 307" name="T37"/>
                  <a:gd fmla="*/ 67 w 126" name="T38"/>
                  <a:gd fmla="*/ 51 h 307" name="T39"/>
                  <a:gd fmla="*/ 65 w 126" name="T40"/>
                  <a:gd fmla="*/ 41 h 307" name="T41"/>
                  <a:gd fmla="*/ 64 w 126" name="T42"/>
                  <a:gd fmla="*/ 29 h 307" name="T43"/>
                  <a:gd fmla="*/ 60 w 126" name="T44"/>
                  <a:gd fmla="*/ 16 h 307" name="T45"/>
                  <a:gd fmla="*/ 54 w 126" name="T46"/>
                  <a:gd fmla="*/ 34 h 307" name="T47"/>
                  <a:gd fmla="*/ 53 w 126" name="T48"/>
                  <a:gd fmla="*/ 57 h 307" name="T49"/>
                  <a:gd fmla="*/ 52 w 126" name="T50"/>
                  <a:gd fmla="*/ 70 h 307" name="T51"/>
                  <a:gd fmla="*/ 38 w 126" name="T52"/>
                  <a:gd fmla="*/ 86 h 307" name="T53"/>
                  <a:gd fmla="*/ 26 w 126" name="T54"/>
                  <a:gd fmla="*/ 84 h 307" name="T55"/>
                  <a:gd fmla="*/ 16 w 126" name="T56"/>
                  <a:gd fmla="*/ 78 h 307" name="T57"/>
                  <a:gd fmla="*/ 5 w 126" name="T58"/>
                  <a:gd fmla="*/ 85 h 307" name="T59"/>
                  <a:gd fmla="*/ 18 w 126" name="T60"/>
                  <a:gd fmla="*/ 95 h 307" name="T61"/>
                  <a:gd fmla="*/ 40 w 126" name="T62"/>
                  <a:gd fmla="*/ 113 h 307" name="T63"/>
                  <a:gd fmla="*/ 26 w 126" name="T64"/>
                  <a:gd fmla="*/ 236 h 307" name="T65"/>
                  <a:gd fmla="*/ 65 w 126" name="T66"/>
                  <a:gd fmla="*/ 307 h 307" name="T67"/>
                  <a:gd fmla="*/ 83 w 126" name="T68"/>
                  <a:gd fmla="*/ 179 h 307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307" w="125">
                    <a:moveTo>
                      <a:pt x="86" y="122"/>
                    </a:moveTo>
                    <a:cubicBezTo>
                      <a:pt x="86" y="122"/>
                      <a:pt x="90" y="115"/>
                      <a:pt x="90" y="113"/>
                    </a:cubicBezTo>
                    <a:cubicBezTo>
                      <a:pt x="91" y="112"/>
                      <a:pt x="95" y="102"/>
                      <a:pt x="96" y="99"/>
                    </a:cubicBezTo>
                    <a:cubicBezTo>
                      <a:pt x="97" y="97"/>
                      <a:pt x="101" y="83"/>
                      <a:pt x="102" y="80"/>
                    </a:cubicBezTo>
                    <a:cubicBezTo>
                      <a:pt x="103" y="78"/>
                      <a:pt x="106" y="69"/>
                      <a:pt x="106" y="67"/>
                    </a:cubicBezTo>
                    <a:cubicBezTo>
                      <a:pt x="107" y="64"/>
                      <a:pt x="110" y="55"/>
                      <a:pt x="110" y="54"/>
                    </a:cubicBezTo>
                    <a:cubicBezTo>
                      <a:pt x="111" y="53"/>
                      <a:pt x="114" y="46"/>
                      <a:pt x="114" y="46"/>
                    </a:cubicBezTo>
                    <a:cubicBezTo>
                      <a:pt x="114" y="46"/>
                      <a:pt x="116" y="42"/>
                      <a:pt x="117" y="40"/>
                    </a:cubicBezTo>
                    <a:cubicBezTo>
                      <a:pt x="117" y="38"/>
                      <a:pt x="119" y="34"/>
                      <a:pt x="119" y="34"/>
                    </a:cubicBezTo>
                    <a:cubicBezTo>
                      <a:pt x="119" y="34"/>
                      <a:pt x="121" y="30"/>
                      <a:pt x="122" y="28"/>
                    </a:cubicBezTo>
                    <a:cubicBezTo>
                      <a:pt x="122" y="26"/>
                      <a:pt x="126" y="17"/>
                      <a:pt x="121" y="18"/>
                    </a:cubicBezTo>
                    <a:cubicBezTo>
                      <a:pt x="115" y="18"/>
                      <a:pt x="113" y="27"/>
                      <a:pt x="113" y="27"/>
                    </a:cubicBezTo>
                    <a:cubicBezTo>
                      <a:pt x="112" y="29"/>
                      <a:pt x="111" y="31"/>
                      <a:pt x="110" y="33"/>
                    </a:cubicBezTo>
                    <a:cubicBezTo>
                      <a:pt x="110" y="33"/>
                      <a:pt x="108" y="37"/>
                      <a:pt x="107" y="39"/>
                    </a:cubicBezTo>
                    <a:cubicBezTo>
                      <a:pt x="107" y="40"/>
                      <a:pt x="105" y="43"/>
                      <a:pt x="105" y="43"/>
                    </a:cubicBezTo>
                    <a:cubicBezTo>
                      <a:pt x="105" y="43"/>
                      <a:pt x="103" y="47"/>
                      <a:pt x="102" y="48"/>
                    </a:cubicBezTo>
                    <a:cubicBezTo>
                      <a:pt x="101" y="50"/>
                      <a:pt x="99" y="54"/>
                      <a:pt x="98" y="54"/>
                    </a:cubicBezTo>
                    <a:cubicBezTo>
                      <a:pt x="97" y="55"/>
                      <a:pt x="97" y="55"/>
                      <a:pt x="96" y="55"/>
                    </a:cubicBezTo>
                    <a:cubicBezTo>
                      <a:pt x="96" y="54"/>
                      <a:pt x="94" y="53"/>
                      <a:pt x="94" y="51"/>
                    </a:cubicBezTo>
                    <a:cubicBezTo>
                      <a:pt x="94" y="50"/>
                      <a:pt x="97" y="42"/>
                      <a:pt x="97" y="41"/>
                    </a:cubicBezTo>
                    <a:cubicBezTo>
                      <a:pt x="98" y="39"/>
                      <a:pt x="99" y="34"/>
                      <a:pt x="99" y="33"/>
                    </a:cubicBezTo>
                    <a:cubicBezTo>
                      <a:pt x="100" y="32"/>
                      <a:pt x="100" y="26"/>
                      <a:pt x="101" y="24"/>
                    </a:cubicBezTo>
                    <a:cubicBezTo>
                      <a:pt x="102" y="21"/>
                      <a:pt x="102" y="19"/>
                      <a:pt x="102" y="19"/>
                    </a:cubicBezTo>
                    <a:cubicBezTo>
                      <a:pt x="102" y="19"/>
                      <a:pt x="104" y="13"/>
                      <a:pt x="104" y="11"/>
                    </a:cubicBezTo>
                    <a:cubicBezTo>
                      <a:pt x="105" y="10"/>
                      <a:pt x="108" y="2"/>
                      <a:pt x="102" y="3"/>
                    </a:cubicBezTo>
                    <a:cubicBezTo>
                      <a:pt x="97" y="4"/>
                      <a:pt x="95" y="11"/>
                      <a:pt x="94" y="14"/>
                    </a:cubicBezTo>
                    <a:cubicBezTo>
                      <a:pt x="93" y="16"/>
                      <a:pt x="92" y="22"/>
                      <a:pt x="92" y="22"/>
                    </a:cubicBezTo>
                    <a:cubicBezTo>
                      <a:pt x="92" y="22"/>
                      <a:pt x="89" y="33"/>
                      <a:pt x="88" y="35"/>
                    </a:cubicBezTo>
                    <a:cubicBezTo>
                      <a:pt x="88" y="36"/>
                      <a:pt x="86" y="40"/>
                      <a:pt x="86" y="42"/>
                    </a:cubicBezTo>
                    <a:cubicBezTo>
                      <a:pt x="85" y="44"/>
                      <a:pt x="85" y="47"/>
                      <a:pt x="84" y="49"/>
                    </a:cubicBezTo>
                    <a:cubicBezTo>
                      <a:pt x="84" y="49"/>
                      <a:pt x="83" y="50"/>
                      <a:pt x="82" y="50"/>
                    </a:cubicBezTo>
                    <a:cubicBezTo>
                      <a:pt x="81" y="49"/>
                      <a:pt x="82" y="35"/>
                      <a:pt x="82" y="34"/>
                    </a:cubicBezTo>
                    <a:cubicBezTo>
                      <a:pt x="82" y="33"/>
                      <a:pt x="83" y="22"/>
                      <a:pt x="82" y="21"/>
                    </a:cubicBezTo>
                    <a:cubicBezTo>
                      <a:pt x="82" y="19"/>
                      <a:pt x="83" y="11"/>
                      <a:pt x="83" y="10"/>
                    </a:cubicBezTo>
                    <a:cubicBezTo>
                      <a:pt x="83" y="10"/>
                      <a:pt x="84" y="5"/>
                      <a:pt x="84" y="5"/>
                    </a:cubicBezTo>
                    <a:cubicBezTo>
                      <a:pt x="84" y="5"/>
                      <a:pt x="84" y="0"/>
                      <a:pt x="79" y="2"/>
                    </a:cubicBezTo>
                    <a:cubicBezTo>
                      <a:pt x="73" y="4"/>
                      <a:pt x="73" y="9"/>
                      <a:pt x="72" y="11"/>
                    </a:cubicBezTo>
                    <a:cubicBezTo>
                      <a:pt x="72" y="12"/>
                      <a:pt x="69" y="36"/>
                      <a:pt x="69" y="37"/>
                    </a:cubicBezTo>
                    <a:cubicBezTo>
                      <a:pt x="69" y="37"/>
                      <a:pt x="69" y="45"/>
                      <a:pt x="69" y="46"/>
                    </a:cubicBezTo>
                    <a:cubicBezTo>
                      <a:pt x="69" y="47"/>
                      <a:pt x="69" y="51"/>
                      <a:pt x="67" y="51"/>
                    </a:cubicBezTo>
                    <a:cubicBezTo>
                      <a:pt x="66" y="51"/>
                      <a:pt x="66" y="49"/>
                      <a:pt x="66" y="49"/>
                    </a:cubicBezTo>
                    <a:cubicBezTo>
                      <a:pt x="66" y="48"/>
                      <a:pt x="65" y="41"/>
                      <a:pt x="65" y="41"/>
                    </a:cubicBezTo>
                    <a:cubicBezTo>
                      <a:pt x="65" y="40"/>
                      <a:pt x="64" y="35"/>
                      <a:pt x="64" y="33"/>
                    </a:cubicBezTo>
                    <a:cubicBezTo>
                      <a:pt x="64" y="31"/>
                      <a:pt x="64" y="29"/>
                      <a:pt x="64" y="29"/>
                    </a:cubicBezTo>
                    <a:cubicBezTo>
                      <a:pt x="64" y="29"/>
                      <a:pt x="65" y="21"/>
                      <a:pt x="64" y="20"/>
                    </a:cubicBezTo>
                    <a:cubicBezTo>
                      <a:pt x="64" y="19"/>
                      <a:pt x="64" y="14"/>
                      <a:pt x="60" y="16"/>
                    </a:cubicBezTo>
                    <a:cubicBezTo>
                      <a:pt x="56" y="17"/>
                      <a:pt x="55" y="24"/>
                      <a:pt x="54" y="26"/>
                    </a:cubicBezTo>
                    <a:cubicBezTo>
                      <a:pt x="54" y="29"/>
                      <a:pt x="54" y="34"/>
                      <a:pt x="54" y="34"/>
                    </a:cubicBezTo>
                    <a:cubicBezTo>
                      <a:pt x="54" y="34"/>
                      <a:pt x="53" y="42"/>
                      <a:pt x="53" y="44"/>
                    </a:cubicBezTo>
                    <a:cubicBezTo>
                      <a:pt x="53" y="45"/>
                      <a:pt x="53" y="56"/>
                      <a:pt x="53" y="57"/>
                    </a:cubicBezTo>
                    <a:cubicBezTo>
                      <a:pt x="53" y="59"/>
                      <a:pt x="52" y="64"/>
                      <a:pt x="52" y="65"/>
                    </a:cubicBezTo>
                    <a:cubicBezTo>
                      <a:pt x="52" y="67"/>
                      <a:pt x="52" y="70"/>
                      <a:pt x="52" y="70"/>
                    </a:cubicBezTo>
                    <a:cubicBezTo>
                      <a:pt x="52" y="70"/>
                      <a:pt x="49" y="75"/>
                      <a:pt x="47" y="78"/>
                    </a:cubicBezTo>
                    <a:cubicBezTo>
                      <a:pt x="45" y="80"/>
                      <a:pt x="39" y="86"/>
                      <a:pt x="38" y="86"/>
                    </a:cubicBezTo>
                    <a:cubicBezTo>
                      <a:pt x="38" y="86"/>
                      <a:pt x="34" y="88"/>
                      <a:pt x="33" y="88"/>
                    </a:cubicBezTo>
                    <a:cubicBezTo>
                      <a:pt x="32" y="87"/>
                      <a:pt x="27" y="84"/>
                      <a:pt x="26" y="84"/>
                    </a:cubicBezTo>
                    <a:cubicBezTo>
                      <a:pt x="25" y="83"/>
                      <a:pt x="23" y="83"/>
                      <a:pt x="23" y="83"/>
                    </a:cubicBezTo>
                    <a:cubicBezTo>
                      <a:pt x="23" y="83"/>
                      <a:pt x="19" y="78"/>
                      <a:pt x="16" y="78"/>
                    </a:cubicBezTo>
                    <a:cubicBezTo>
                      <a:pt x="13" y="78"/>
                      <a:pt x="5" y="76"/>
                      <a:pt x="3" y="80"/>
                    </a:cubicBezTo>
                    <a:cubicBezTo>
                      <a:pt x="0" y="83"/>
                      <a:pt x="3" y="83"/>
                      <a:pt x="5" y="85"/>
                    </a:cubicBezTo>
                    <a:cubicBezTo>
                      <a:pt x="8" y="87"/>
                      <a:pt x="11" y="91"/>
                      <a:pt x="12" y="91"/>
                    </a:cubicBezTo>
                    <a:cubicBezTo>
                      <a:pt x="13" y="92"/>
                      <a:pt x="17" y="94"/>
                      <a:pt x="18" y="95"/>
                    </a:cubicBezTo>
                    <a:cubicBezTo>
                      <a:pt x="19" y="95"/>
                      <a:pt x="24" y="103"/>
                      <a:pt x="26" y="104"/>
                    </a:cubicBezTo>
                    <a:cubicBezTo>
                      <a:pt x="28" y="104"/>
                      <a:pt x="39" y="112"/>
                      <a:pt x="40" y="113"/>
                    </a:cubicBezTo>
                    <a:cubicBezTo>
                      <a:pt x="40" y="114"/>
                      <a:pt x="46" y="116"/>
                      <a:pt x="48" y="120"/>
                    </a:cubicBezTo>
                    <a:cubicBezTo>
                      <a:pt x="50" y="126"/>
                      <a:pt x="28" y="225"/>
                      <a:pt x="26" y="236"/>
                    </a:cubicBezTo>
                    <a:cubicBezTo>
                      <a:pt x="21" y="265"/>
                      <a:pt x="21" y="287"/>
                      <a:pt x="21" y="287"/>
                    </a:cubicBezTo>
                    <a:cubicBezTo>
                      <a:pt x="36" y="294"/>
                      <a:pt x="50" y="300"/>
                      <a:pt x="65" y="307"/>
                    </a:cubicBezTo>
                    <a:cubicBezTo>
                      <a:pt x="65" y="307"/>
                      <a:pt x="78" y="278"/>
                      <a:pt x="79" y="256"/>
                    </a:cubicBezTo>
                    <a:cubicBezTo>
                      <a:pt x="80" y="245"/>
                      <a:pt x="81" y="210"/>
                      <a:pt x="83" y="179"/>
                    </a:cubicBezTo>
                    <a:cubicBezTo>
                      <a:pt x="84" y="149"/>
                      <a:pt x="86" y="122"/>
                      <a:pt x="86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" name="Freeform 11"/>
              <p:cNvSpPr/>
              <p:nvPr/>
            </p:nvSpPr>
            <p:spPr bwMode="auto">
              <a:xfrm>
                <a:off x="3760788" y="3421063"/>
                <a:ext cx="214313" cy="657225"/>
              </a:xfrm>
              <a:custGeom>
                <a:gdLst>
                  <a:gd fmla="*/ 20 w 57" name="T0"/>
                  <a:gd fmla="*/ 68 h 174" name="T1"/>
                  <a:gd fmla="*/ 13 w 57" name="T2"/>
                  <a:gd fmla="*/ 50 h 174" name="T3"/>
                  <a:gd fmla="*/ 8 w 57" name="T4"/>
                  <a:gd fmla="*/ 35 h 174" name="T5"/>
                  <a:gd fmla="*/ 5 w 57" name="T6"/>
                  <a:gd fmla="*/ 27 h 174" name="T7"/>
                  <a:gd fmla="*/ 2 w 57" name="T8"/>
                  <a:gd fmla="*/ 20 h 174" name="T9"/>
                  <a:gd fmla="*/ 6 w 57" name="T10"/>
                  <a:gd fmla="*/ 19 h 174" name="T11"/>
                  <a:gd fmla="*/ 9 w 57" name="T12"/>
                  <a:gd fmla="*/ 25 h 174" name="T13"/>
                  <a:gd fmla="*/ 11 w 57" name="T14"/>
                  <a:gd fmla="*/ 31 h 174" name="T15"/>
                  <a:gd fmla="*/ 14 w 57" name="T16"/>
                  <a:gd fmla="*/ 34 h 174" name="T17"/>
                  <a:gd fmla="*/ 13 w 57" name="T18"/>
                  <a:gd fmla="*/ 26 h 174" name="T19"/>
                  <a:gd fmla="*/ 10 w 57" name="T20"/>
                  <a:gd fmla="*/ 16 h 174" name="T21"/>
                  <a:gd fmla="*/ 8 w 57" name="T22"/>
                  <a:gd fmla="*/ 9 h 174" name="T23"/>
                  <a:gd fmla="*/ 13 w 57" name="T24"/>
                  <a:gd fmla="*/ 9 h 174" name="T25"/>
                  <a:gd fmla="*/ 16 w 57" name="T26"/>
                  <a:gd fmla="*/ 21 h 174" name="T27"/>
                  <a:gd fmla="*/ 19 w 57" name="T28"/>
                  <a:gd fmla="*/ 30 h 174" name="T29"/>
                  <a:gd fmla="*/ 19 w 57" name="T30"/>
                  <a:gd fmla="*/ 20 h 174" name="T31"/>
                  <a:gd fmla="*/ 17 w 57" name="T32"/>
                  <a:gd fmla="*/ 6 h 174" name="T33"/>
                  <a:gd fmla="*/ 18 w 57" name="T34"/>
                  <a:gd fmla="*/ 0 h 174" name="T35"/>
                  <a:gd fmla="*/ 24 w 57" name="T36"/>
                  <a:gd fmla="*/ 21 h 174" name="T37"/>
                  <a:gd fmla="*/ 26 w 57" name="T38"/>
                  <a:gd fmla="*/ 29 h 174" name="T39"/>
                  <a:gd fmla="*/ 26 w 57" name="T40"/>
                  <a:gd fmla="*/ 23 h 174" name="T41"/>
                  <a:gd fmla="*/ 26 w 57" name="T42"/>
                  <a:gd fmla="*/ 15 h 174" name="T43"/>
                  <a:gd fmla="*/ 27 w 57" name="T44"/>
                  <a:gd fmla="*/ 7 h 174" name="T45"/>
                  <a:gd fmla="*/ 31 w 57" name="T46"/>
                  <a:gd fmla="*/ 18 h 174" name="T47"/>
                  <a:gd fmla="*/ 32 w 57" name="T48"/>
                  <a:gd fmla="*/ 32 h 174" name="T49"/>
                  <a:gd fmla="*/ 34 w 57" name="T50"/>
                  <a:gd fmla="*/ 39 h 174" name="T51"/>
                  <a:gd fmla="*/ 40 w 57" name="T52"/>
                  <a:gd fmla="*/ 48 h 174" name="T53"/>
                  <a:gd fmla="*/ 45 w 57" name="T54"/>
                  <a:gd fmla="*/ 45 h 174" name="T55"/>
                  <a:gd fmla="*/ 49 w 57" name="T56"/>
                  <a:gd fmla="*/ 41 h 174" name="T57"/>
                  <a:gd fmla="*/ 55 w 57" name="T58"/>
                  <a:gd fmla="*/ 45 h 174" name="T59"/>
                  <a:gd fmla="*/ 49 w 57" name="T60"/>
                  <a:gd fmla="*/ 52 h 174" name="T61"/>
                  <a:gd fmla="*/ 41 w 57" name="T62"/>
                  <a:gd fmla="*/ 64 h 174" name="T63"/>
                  <a:gd fmla="*/ 53 w 57" name="T64"/>
                  <a:gd fmla="*/ 134 h 174" name="T65"/>
                  <a:gd fmla="*/ 40 w 57" name="T66"/>
                  <a:gd fmla="*/ 174 h 174" name="T67"/>
                  <a:gd fmla="*/ 27 w 57" name="T68"/>
                  <a:gd fmla="*/ 105 h 174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74" w="57">
                    <a:moveTo>
                      <a:pt x="22" y="73"/>
                    </a:moveTo>
                    <a:cubicBezTo>
                      <a:pt x="22" y="73"/>
                      <a:pt x="20" y="69"/>
                      <a:pt x="20" y="68"/>
                    </a:cubicBezTo>
                    <a:cubicBezTo>
                      <a:pt x="20" y="67"/>
                      <a:pt x="17" y="62"/>
                      <a:pt x="17" y="60"/>
                    </a:cubicBezTo>
                    <a:cubicBezTo>
                      <a:pt x="16" y="59"/>
                      <a:pt x="14" y="51"/>
                      <a:pt x="13" y="50"/>
                    </a:cubicBezTo>
                    <a:cubicBezTo>
                      <a:pt x="13" y="48"/>
                      <a:pt x="11" y="43"/>
                      <a:pt x="11" y="42"/>
                    </a:cubicBezTo>
                    <a:cubicBezTo>
                      <a:pt x="11" y="41"/>
                      <a:pt x="9" y="36"/>
                      <a:pt x="8" y="35"/>
                    </a:cubicBezTo>
                    <a:cubicBezTo>
                      <a:pt x="8" y="35"/>
                      <a:pt x="7" y="30"/>
                      <a:pt x="7" y="30"/>
                    </a:cubicBezTo>
                    <a:cubicBezTo>
                      <a:pt x="7" y="30"/>
                      <a:pt x="6" y="28"/>
                      <a:pt x="5" y="27"/>
                    </a:cubicBezTo>
                    <a:cubicBezTo>
                      <a:pt x="5" y="26"/>
                      <a:pt x="4" y="24"/>
                      <a:pt x="4" y="24"/>
                    </a:cubicBezTo>
                    <a:cubicBezTo>
                      <a:pt x="4" y="24"/>
                      <a:pt x="3" y="22"/>
                      <a:pt x="2" y="20"/>
                    </a:cubicBezTo>
                    <a:cubicBezTo>
                      <a:pt x="2" y="19"/>
                      <a:pt x="0" y="15"/>
                      <a:pt x="2" y="14"/>
                    </a:cubicBezTo>
                    <a:cubicBezTo>
                      <a:pt x="4" y="14"/>
                      <a:pt x="6" y="19"/>
                      <a:pt x="6" y="19"/>
                    </a:cubicBezTo>
                    <a:cubicBezTo>
                      <a:pt x="6" y="20"/>
                      <a:pt x="7" y="21"/>
                      <a:pt x="7" y="22"/>
                    </a:cubicBezTo>
                    <a:cubicBezTo>
                      <a:pt x="7" y="22"/>
                      <a:pt x="8" y="25"/>
                      <a:pt x="9" y="25"/>
                    </a:cubicBezTo>
                    <a:cubicBezTo>
                      <a:pt x="9" y="26"/>
                      <a:pt x="10" y="28"/>
                      <a:pt x="10" y="28"/>
                    </a:cubicBezTo>
                    <a:cubicBezTo>
                      <a:pt x="10" y="28"/>
                      <a:pt x="11" y="30"/>
                      <a:pt x="11" y="31"/>
                    </a:cubicBezTo>
                    <a:cubicBezTo>
                      <a:pt x="12" y="32"/>
                      <a:pt x="13" y="34"/>
                      <a:pt x="13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5" y="33"/>
                      <a:pt x="15" y="32"/>
                    </a:cubicBezTo>
                    <a:cubicBezTo>
                      <a:pt x="15" y="31"/>
                      <a:pt x="13" y="27"/>
                      <a:pt x="13" y="26"/>
                    </a:cubicBezTo>
                    <a:cubicBezTo>
                      <a:pt x="13" y="25"/>
                      <a:pt x="12" y="22"/>
                      <a:pt x="12" y="21"/>
                    </a:cubicBezTo>
                    <a:cubicBezTo>
                      <a:pt x="11" y="21"/>
                      <a:pt x="11" y="17"/>
                      <a:pt x="10" y="16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0" y="13"/>
                      <a:pt x="9" y="10"/>
                      <a:pt x="8" y="9"/>
                    </a:cubicBezTo>
                    <a:cubicBezTo>
                      <a:pt x="8" y="8"/>
                      <a:pt x="6" y="3"/>
                      <a:pt x="9" y="3"/>
                    </a:cubicBezTo>
                    <a:cubicBezTo>
                      <a:pt x="11" y="4"/>
                      <a:pt x="12" y="8"/>
                      <a:pt x="13" y="9"/>
                    </a:cubicBezTo>
                    <a:cubicBezTo>
                      <a:pt x="13" y="11"/>
                      <a:pt x="14" y="14"/>
                      <a:pt x="14" y="14"/>
                    </a:cubicBezTo>
                    <a:cubicBezTo>
                      <a:pt x="14" y="14"/>
                      <a:pt x="16" y="21"/>
                      <a:pt x="16" y="21"/>
                    </a:cubicBezTo>
                    <a:cubicBezTo>
                      <a:pt x="16" y="22"/>
                      <a:pt x="17" y="24"/>
                      <a:pt x="18" y="25"/>
                    </a:cubicBezTo>
                    <a:cubicBezTo>
                      <a:pt x="18" y="26"/>
                      <a:pt x="18" y="29"/>
                      <a:pt x="19" y="30"/>
                    </a:cubicBezTo>
                    <a:cubicBezTo>
                      <a:pt x="19" y="30"/>
                      <a:pt x="19" y="30"/>
                      <a:pt x="20" y="30"/>
                    </a:cubicBezTo>
                    <a:cubicBezTo>
                      <a:pt x="20" y="29"/>
                      <a:pt x="19" y="21"/>
                      <a:pt x="19" y="20"/>
                    </a:cubicBezTo>
                    <a:cubicBezTo>
                      <a:pt x="19" y="20"/>
                      <a:pt x="18" y="13"/>
                      <a:pt x="18" y="12"/>
                    </a:cubicBezTo>
                    <a:cubicBezTo>
                      <a:pt x="18" y="11"/>
                      <a:pt x="17" y="6"/>
                      <a:pt x="17" y="6"/>
                    </a:cubicBezTo>
                    <a:cubicBezTo>
                      <a:pt x="17" y="5"/>
                      <a:pt x="16" y="3"/>
                      <a:pt x="16" y="3"/>
                    </a:cubicBezTo>
                    <a:cubicBezTo>
                      <a:pt x="16" y="3"/>
                      <a:pt x="16" y="0"/>
                      <a:pt x="18" y="0"/>
                    </a:cubicBezTo>
                    <a:cubicBezTo>
                      <a:pt x="21" y="1"/>
                      <a:pt x="21" y="4"/>
                      <a:pt x="21" y="5"/>
                    </a:cubicBezTo>
                    <a:cubicBezTo>
                      <a:pt x="22" y="6"/>
                      <a:pt x="24" y="21"/>
                      <a:pt x="24" y="21"/>
                    </a:cubicBezTo>
                    <a:cubicBezTo>
                      <a:pt x="24" y="21"/>
                      <a:pt x="25" y="26"/>
                      <a:pt x="25" y="26"/>
                    </a:cubicBezTo>
                    <a:cubicBezTo>
                      <a:pt x="25" y="27"/>
                      <a:pt x="25" y="29"/>
                      <a:pt x="26" y="29"/>
                    </a:cubicBezTo>
                    <a:cubicBezTo>
                      <a:pt x="26" y="29"/>
                      <a:pt x="26" y="28"/>
                      <a:pt x="26" y="28"/>
                    </a:cubicBezTo>
                    <a:cubicBezTo>
                      <a:pt x="26" y="27"/>
                      <a:pt x="26" y="23"/>
                      <a:pt x="26" y="23"/>
                    </a:cubicBezTo>
                    <a:cubicBezTo>
                      <a:pt x="26" y="22"/>
                      <a:pt x="26" y="19"/>
                      <a:pt x="26" y="18"/>
                    </a:cubicBezTo>
                    <a:cubicBezTo>
                      <a:pt x="26" y="16"/>
                      <a:pt x="26" y="15"/>
                      <a:pt x="26" y="15"/>
                    </a:cubicBezTo>
                    <a:cubicBezTo>
                      <a:pt x="26" y="15"/>
                      <a:pt x="25" y="10"/>
                      <a:pt x="25" y="10"/>
                    </a:cubicBezTo>
                    <a:cubicBezTo>
                      <a:pt x="25" y="9"/>
                      <a:pt x="25" y="6"/>
                      <a:pt x="27" y="7"/>
                    </a:cubicBezTo>
                    <a:cubicBezTo>
                      <a:pt x="29" y="7"/>
                      <a:pt x="30" y="11"/>
                      <a:pt x="30" y="13"/>
                    </a:cubicBezTo>
                    <a:cubicBezTo>
                      <a:pt x="30" y="14"/>
                      <a:pt x="31" y="18"/>
                      <a:pt x="31" y="18"/>
                    </a:cubicBezTo>
                    <a:cubicBezTo>
                      <a:pt x="31" y="18"/>
                      <a:pt x="32" y="22"/>
                      <a:pt x="32" y="23"/>
                    </a:cubicBezTo>
                    <a:cubicBezTo>
                      <a:pt x="32" y="24"/>
                      <a:pt x="32" y="31"/>
                      <a:pt x="32" y="32"/>
                    </a:cubicBezTo>
                    <a:cubicBezTo>
                      <a:pt x="32" y="33"/>
                      <a:pt x="33" y="36"/>
                      <a:pt x="33" y="37"/>
                    </a:cubicBezTo>
                    <a:cubicBezTo>
                      <a:pt x="33" y="37"/>
                      <a:pt x="34" y="39"/>
                      <a:pt x="34" y="39"/>
                    </a:cubicBezTo>
                    <a:cubicBezTo>
                      <a:pt x="34" y="39"/>
                      <a:pt x="35" y="42"/>
                      <a:pt x="36" y="44"/>
                    </a:cubicBezTo>
                    <a:cubicBezTo>
                      <a:pt x="37" y="45"/>
                      <a:pt x="40" y="48"/>
                      <a:pt x="40" y="48"/>
                    </a:cubicBezTo>
                    <a:cubicBezTo>
                      <a:pt x="40" y="48"/>
                      <a:pt x="42" y="49"/>
                      <a:pt x="43" y="48"/>
                    </a:cubicBezTo>
                    <a:cubicBezTo>
                      <a:pt x="43" y="48"/>
                      <a:pt x="45" y="46"/>
                      <a:pt x="45" y="45"/>
                    </a:cubicBezTo>
                    <a:cubicBezTo>
                      <a:pt x="46" y="45"/>
                      <a:pt x="47" y="44"/>
                      <a:pt x="47" y="44"/>
                    </a:cubicBezTo>
                    <a:cubicBezTo>
                      <a:pt x="47" y="44"/>
                      <a:pt x="48" y="42"/>
                      <a:pt x="49" y="41"/>
                    </a:cubicBezTo>
                    <a:cubicBezTo>
                      <a:pt x="51" y="41"/>
                      <a:pt x="54" y="39"/>
                      <a:pt x="55" y="41"/>
                    </a:cubicBezTo>
                    <a:cubicBezTo>
                      <a:pt x="57" y="43"/>
                      <a:pt x="56" y="43"/>
                      <a:pt x="55" y="45"/>
                    </a:cubicBezTo>
                    <a:cubicBezTo>
                      <a:pt x="53" y="46"/>
                      <a:pt x="52" y="49"/>
                      <a:pt x="52" y="49"/>
                    </a:cubicBezTo>
                    <a:cubicBezTo>
                      <a:pt x="51" y="49"/>
                      <a:pt x="50" y="51"/>
                      <a:pt x="49" y="52"/>
                    </a:cubicBezTo>
                    <a:cubicBezTo>
                      <a:pt x="49" y="52"/>
                      <a:pt x="47" y="57"/>
                      <a:pt x="46" y="58"/>
                    </a:cubicBezTo>
                    <a:cubicBezTo>
                      <a:pt x="46" y="58"/>
                      <a:pt x="41" y="63"/>
                      <a:pt x="41" y="64"/>
                    </a:cubicBezTo>
                    <a:cubicBezTo>
                      <a:pt x="41" y="65"/>
                      <a:pt x="39" y="66"/>
                      <a:pt x="38" y="69"/>
                    </a:cubicBezTo>
                    <a:cubicBezTo>
                      <a:pt x="37" y="73"/>
                      <a:pt x="52" y="128"/>
                      <a:pt x="53" y="134"/>
                    </a:cubicBezTo>
                    <a:cubicBezTo>
                      <a:pt x="56" y="150"/>
                      <a:pt x="57" y="162"/>
                      <a:pt x="57" y="162"/>
                    </a:cubicBezTo>
                    <a:cubicBezTo>
                      <a:pt x="52" y="166"/>
                      <a:pt x="46" y="170"/>
                      <a:pt x="40" y="174"/>
                    </a:cubicBezTo>
                    <a:cubicBezTo>
                      <a:pt x="40" y="174"/>
                      <a:pt x="34" y="158"/>
                      <a:pt x="32" y="147"/>
                    </a:cubicBezTo>
                    <a:cubicBezTo>
                      <a:pt x="32" y="141"/>
                      <a:pt x="29" y="122"/>
                      <a:pt x="27" y="105"/>
                    </a:cubicBezTo>
                    <a:cubicBezTo>
                      <a:pt x="24" y="88"/>
                      <a:pt x="22" y="73"/>
                      <a:pt x="22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Freeform 12"/>
              <p:cNvSpPr/>
              <p:nvPr/>
            </p:nvSpPr>
            <p:spPr bwMode="auto">
              <a:xfrm>
                <a:off x="5267326" y="2790825"/>
                <a:ext cx="307975" cy="1163638"/>
              </a:xfrm>
              <a:custGeom>
                <a:gdLst>
                  <a:gd fmla="*/ 67 w 82" name="T0"/>
                  <a:gd fmla="*/ 99 h 308" name="T1"/>
                  <a:gd fmla="*/ 72 w 82" name="T2"/>
                  <a:gd fmla="*/ 72 h 308" name="T3"/>
                  <a:gd fmla="*/ 73 w 82" name="T4"/>
                  <a:gd fmla="*/ 57 h 308" name="T5"/>
                  <a:gd fmla="*/ 77 w 82" name="T6"/>
                  <a:gd fmla="*/ 46 h 308" name="T7"/>
                  <a:gd fmla="*/ 79 w 82" name="T8"/>
                  <a:gd fmla="*/ 37 h 308" name="T9"/>
                  <a:gd fmla="*/ 79 w 82" name="T10"/>
                  <a:gd fmla="*/ 24 h 308" name="T11"/>
                  <a:gd fmla="*/ 73 w 82" name="T12"/>
                  <a:gd fmla="*/ 35 h 308" name="T13"/>
                  <a:gd fmla="*/ 71 w 82" name="T14"/>
                  <a:gd fmla="*/ 43 h 308" name="T15"/>
                  <a:gd fmla="*/ 67 w 82" name="T16"/>
                  <a:gd fmla="*/ 51 h 308" name="T17"/>
                  <a:gd fmla="*/ 63 w 82" name="T18"/>
                  <a:gd fmla="*/ 47 h 308" name="T19"/>
                  <a:gd fmla="*/ 66 w 82" name="T20"/>
                  <a:gd fmla="*/ 33 h 308" name="T21"/>
                  <a:gd fmla="*/ 66 w 82" name="T22"/>
                  <a:gd fmla="*/ 21 h 308" name="T23"/>
                  <a:gd fmla="*/ 65 w 82" name="T24"/>
                  <a:gd fmla="*/ 7 h 308" name="T25"/>
                  <a:gd fmla="*/ 59 w 82" name="T26"/>
                  <a:gd fmla="*/ 21 h 308" name="T27"/>
                  <a:gd fmla="*/ 57 w 82" name="T28"/>
                  <a:gd fmla="*/ 38 h 308" name="T29"/>
                  <a:gd fmla="*/ 55 w 82" name="T30"/>
                  <a:gd fmla="*/ 44 h 308" name="T31"/>
                  <a:gd fmla="*/ 54 w 82" name="T32"/>
                  <a:gd fmla="*/ 30 h 308" name="T33"/>
                  <a:gd fmla="*/ 53 w 82" name="T34"/>
                  <a:gd fmla="*/ 9 h 308" name="T35"/>
                  <a:gd fmla="*/ 49 w 82" name="T36"/>
                  <a:gd fmla="*/ 0 h 308" name="T37"/>
                  <a:gd fmla="*/ 46 w 82" name="T38"/>
                  <a:gd fmla="*/ 20 h 308" name="T39"/>
                  <a:gd fmla="*/ 45 w 82" name="T40"/>
                  <a:gd fmla="*/ 30 h 308" name="T41"/>
                  <a:gd fmla="*/ 46 w 82" name="T42"/>
                  <a:gd fmla="*/ 44 h 308" name="T43"/>
                  <a:gd fmla="*/ 44 w 82" name="T44"/>
                  <a:gd fmla="*/ 40 h 308" name="T45"/>
                  <a:gd fmla="*/ 41 w 82" name="T46"/>
                  <a:gd fmla="*/ 25 h 308" name="T47"/>
                  <a:gd fmla="*/ 40 w 82" name="T48"/>
                  <a:gd fmla="*/ 13 h 308" name="T49"/>
                  <a:gd fmla="*/ 34 w 82" name="T50"/>
                  <a:gd fmla="*/ 16 h 308" name="T51"/>
                  <a:gd fmla="*/ 34 w 82" name="T52"/>
                  <a:gd fmla="*/ 33 h 308" name="T53"/>
                  <a:gd fmla="*/ 36 w 82" name="T54"/>
                  <a:gd fmla="*/ 53 h 308" name="T55"/>
                  <a:gd fmla="*/ 34 w 82" name="T56"/>
                  <a:gd fmla="*/ 64 h 308" name="T57"/>
                  <a:gd fmla="*/ 24 w 82" name="T58"/>
                  <a:gd fmla="*/ 71 h 308" name="T59"/>
                  <a:gd fmla="*/ 17 w 82" name="T60"/>
                  <a:gd fmla="*/ 65 h 308" name="T61"/>
                  <a:gd fmla="*/ 2 w 82" name="T62"/>
                  <a:gd fmla="*/ 59 h 308" name="T63"/>
                  <a:gd fmla="*/ 10 w 82" name="T64"/>
                  <a:gd fmla="*/ 73 h 308" name="T65"/>
                  <a:gd fmla="*/ 21 w 82" name="T66"/>
                  <a:gd fmla="*/ 86 h 308" name="T67"/>
                  <a:gd fmla="*/ 36 w 82" name="T68"/>
                  <a:gd fmla="*/ 101 h 308" name="T69"/>
                  <a:gd fmla="*/ 38 w 82" name="T70"/>
                  <a:gd fmla="*/ 117 h 308" name="T71"/>
                  <a:gd fmla="*/ 36 w 82" name="T72"/>
                  <a:gd fmla="*/ 308 h 308" name="T73"/>
                  <a:gd fmla="*/ 71 w 82" name="T74"/>
                  <a:gd fmla="*/ 207 h 308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308" w="82">
                    <a:moveTo>
                      <a:pt x="64" y="105"/>
                    </a:moveTo>
                    <a:cubicBezTo>
                      <a:pt x="64" y="105"/>
                      <a:pt x="66" y="100"/>
                      <a:pt x="67" y="99"/>
                    </a:cubicBezTo>
                    <a:cubicBezTo>
                      <a:pt x="67" y="97"/>
                      <a:pt x="69" y="90"/>
                      <a:pt x="70" y="88"/>
                    </a:cubicBezTo>
                    <a:cubicBezTo>
                      <a:pt x="70" y="85"/>
                      <a:pt x="72" y="74"/>
                      <a:pt x="72" y="72"/>
                    </a:cubicBezTo>
                    <a:cubicBezTo>
                      <a:pt x="72" y="71"/>
                      <a:pt x="73" y="64"/>
                      <a:pt x="73" y="62"/>
                    </a:cubicBezTo>
                    <a:cubicBezTo>
                      <a:pt x="74" y="60"/>
                      <a:pt x="73" y="58"/>
                      <a:pt x="73" y="57"/>
                    </a:cubicBezTo>
                    <a:cubicBezTo>
                      <a:pt x="73" y="57"/>
                      <a:pt x="75" y="53"/>
                      <a:pt x="75" y="52"/>
                    </a:cubicBezTo>
                    <a:cubicBezTo>
                      <a:pt x="75" y="52"/>
                      <a:pt x="77" y="46"/>
                      <a:pt x="77" y="46"/>
                    </a:cubicBezTo>
                    <a:cubicBezTo>
                      <a:pt x="77" y="46"/>
                      <a:pt x="78" y="43"/>
                      <a:pt x="78" y="42"/>
                    </a:cubicBezTo>
                    <a:cubicBezTo>
                      <a:pt x="78" y="41"/>
                      <a:pt x="79" y="37"/>
                      <a:pt x="79" y="37"/>
                    </a:cubicBezTo>
                    <a:cubicBezTo>
                      <a:pt x="79" y="37"/>
                      <a:pt x="80" y="34"/>
                      <a:pt x="80" y="33"/>
                    </a:cubicBezTo>
                    <a:cubicBezTo>
                      <a:pt x="80" y="31"/>
                      <a:pt x="82" y="25"/>
                      <a:pt x="79" y="24"/>
                    </a:cubicBezTo>
                    <a:cubicBezTo>
                      <a:pt x="75" y="24"/>
                      <a:pt x="74" y="30"/>
                      <a:pt x="74" y="30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35"/>
                      <a:pt x="72" y="38"/>
                      <a:pt x="72" y="39"/>
                    </a:cubicBezTo>
                    <a:cubicBezTo>
                      <a:pt x="71" y="40"/>
                      <a:pt x="71" y="43"/>
                      <a:pt x="71" y="43"/>
                    </a:cubicBezTo>
                    <a:cubicBezTo>
                      <a:pt x="71" y="43"/>
                      <a:pt x="70" y="45"/>
                      <a:pt x="69" y="46"/>
                    </a:cubicBezTo>
                    <a:cubicBezTo>
                      <a:pt x="68" y="48"/>
                      <a:pt x="67" y="50"/>
                      <a:pt x="67" y="51"/>
                    </a:cubicBezTo>
                    <a:cubicBezTo>
                      <a:pt x="66" y="51"/>
                      <a:pt x="66" y="51"/>
                      <a:pt x="65" y="51"/>
                    </a:cubicBezTo>
                    <a:cubicBezTo>
                      <a:pt x="65" y="50"/>
                      <a:pt x="64" y="49"/>
                      <a:pt x="63" y="47"/>
                    </a:cubicBezTo>
                    <a:cubicBezTo>
                      <a:pt x="63" y="47"/>
                      <a:pt x="65" y="40"/>
                      <a:pt x="65" y="39"/>
                    </a:cubicBezTo>
                    <a:cubicBezTo>
                      <a:pt x="65" y="38"/>
                      <a:pt x="65" y="33"/>
                      <a:pt x="66" y="33"/>
                    </a:cubicBezTo>
                    <a:cubicBezTo>
                      <a:pt x="66" y="32"/>
                      <a:pt x="66" y="27"/>
                      <a:pt x="66" y="25"/>
                    </a:cubicBezTo>
                    <a:cubicBezTo>
                      <a:pt x="66" y="23"/>
                      <a:pt x="66" y="21"/>
                      <a:pt x="66" y="21"/>
                    </a:cubicBezTo>
                    <a:cubicBezTo>
                      <a:pt x="66" y="21"/>
                      <a:pt x="67" y="17"/>
                      <a:pt x="67" y="15"/>
                    </a:cubicBezTo>
                    <a:cubicBezTo>
                      <a:pt x="67" y="14"/>
                      <a:pt x="69" y="8"/>
                      <a:pt x="65" y="7"/>
                    </a:cubicBezTo>
                    <a:cubicBezTo>
                      <a:pt x="61" y="7"/>
                      <a:pt x="61" y="13"/>
                      <a:pt x="60" y="15"/>
                    </a:cubicBezTo>
                    <a:cubicBezTo>
                      <a:pt x="60" y="17"/>
                      <a:pt x="59" y="21"/>
                      <a:pt x="59" y="21"/>
                    </a:cubicBezTo>
                    <a:cubicBezTo>
                      <a:pt x="59" y="22"/>
                      <a:pt x="58" y="31"/>
                      <a:pt x="58" y="32"/>
                    </a:cubicBezTo>
                    <a:cubicBezTo>
                      <a:pt x="58" y="33"/>
                      <a:pt x="57" y="36"/>
                      <a:pt x="57" y="38"/>
                    </a:cubicBezTo>
                    <a:cubicBezTo>
                      <a:pt x="57" y="39"/>
                      <a:pt x="56" y="44"/>
                      <a:pt x="56" y="44"/>
                    </a:cubicBezTo>
                    <a:cubicBezTo>
                      <a:pt x="56" y="44"/>
                      <a:pt x="56" y="45"/>
                      <a:pt x="55" y="44"/>
                    </a:cubicBezTo>
                    <a:cubicBezTo>
                      <a:pt x="55" y="43"/>
                      <a:pt x="54" y="42"/>
                      <a:pt x="54" y="41"/>
                    </a:cubicBezTo>
                    <a:cubicBezTo>
                      <a:pt x="54" y="41"/>
                      <a:pt x="54" y="31"/>
                      <a:pt x="54" y="30"/>
                    </a:cubicBezTo>
                    <a:cubicBezTo>
                      <a:pt x="54" y="29"/>
                      <a:pt x="53" y="19"/>
                      <a:pt x="53" y="18"/>
                    </a:cubicBezTo>
                    <a:cubicBezTo>
                      <a:pt x="53" y="17"/>
                      <a:pt x="53" y="10"/>
                      <a:pt x="53" y="9"/>
                    </a:cubicBezTo>
                    <a:cubicBezTo>
                      <a:pt x="53" y="8"/>
                      <a:pt x="53" y="4"/>
                      <a:pt x="53" y="4"/>
                    </a:cubicBezTo>
                    <a:cubicBezTo>
                      <a:pt x="53" y="4"/>
                      <a:pt x="52" y="0"/>
                      <a:pt x="49" y="0"/>
                    </a:cubicBezTo>
                    <a:cubicBezTo>
                      <a:pt x="45" y="0"/>
                      <a:pt x="45" y="5"/>
                      <a:pt x="45" y="6"/>
                    </a:cubicBezTo>
                    <a:cubicBezTo>
                      <a:pt x="45" y="7"/>
                      <a:pt x="46" y="20"/>
                      <a:pt x="46" y="20"/>
                    </a:cubicBezTo>
                    <a:cubicBezTo>
                      <a:pt x="46" y="20"/>
                      <a:pt x="46" y="24"/>
                      <a:pt x="45" y="25"/>
                    </a:cubicBezTo>
                    <a:cubicBezTo>
                      <a:pt x="45" y="25"/>
                      <a:pt x="45" y="29"/>
                      <a:pt x="45" y="30"/>
                    </a:cubicBezTo>
                    <a:cubicBezTo>
                      <a:pt x="45" y="30"/>
                      <a:pt x="46" y="37"/>
                      <a:pt x="46" y="38"/>
                    </a:cubicBezTo>
                    <a:cubicBezTo>
                      <a:pt x="46" y="39"/>
                      <a:pt x="46" y="44"/>
                      <a:pt x="46" y="44"/>
                    </a:cubicBezTo>
                    <a:cubicBezTo>
                      <a:pt x="46" y="44"/>
                      <a:pt x="47" y="44"/>
                      <a:pt x="46" y="44"/>
                    </a:cubicBezTo>
                    <a:cubicBezTo>
                      <a:pt x="45" y="44"/>
                      <a:pt x="44" y="41"/>
                      <a:pt x="44" y="40"/>
                    </a:cubicBezTo>
                    <a:cubicBezTo>
                      <a:pt x="44" y="39"/>
                      <a:pt x="43" y="33"/>
                      <a:pt x="43" y="32"/>
                    </a:cubicBezTo>
                    <a:cubicBezTo>
                      <a:pt x="43" y="32"/>
                      <a:pt x="42" y="27"/>
                      <a:pt x="41" y="25"/>
                    </a:cubicBezTo>
                    <a:cubicBezTo>
                      <a:pt x="41" y="23"/>
                      <a:pt x="41" y="21"/>
                      <a:pt x="41" y="21"/>
                    </a:cubicBezTo>
                    <a:cubicBezTo>
                      <a:pt x="41" y="21"/>
                      <a:pt x="41" y="14"/>
                      <a:pt x="40" y="13"/>
                    </a:cubicBezTo>
                    <a:cubicBezTo>
                      <a:pt x="40" y="11"/>
                      <a:pt x="39" y="7"/>
                      <a:pt x="37" y="8"/>
                    </a:cubicBezTo>
                    <a:cubicBezTo>
                      <a:pt x="34" y="8"/>
                      <a:pt x="34" y="14"/>
                      <a:pt x="34" y="16"/>
                    </a:cubicBezTo>
                    <a:cubicBezTo>
                      <a:pt x="34" y="19"/>
                      <a:pt x="34" y="24"/>
                      <a:pt x="34" y="24"/>
                    </a:cubicBezTo>
                    <a:cubicBezTo>
                      <a:pt x="34" y="24"/>
                      <a:pt x="34" y="31"/>
                      <a:pt x="34" y="33"/>
                    </a:cubicBezTo>
                    <a:cubicBezTo>
                      <a:pt x="35" y="34"/>
                      <a:pt x="35" y="44"/>
                      <a:pt x="36" y="46"/>
                    </a:cubicBezTo>
                    <a:cubicBezTo>
                      <a:pt x="36" y="47"/>
                      <a:pt x="36" y="52"/>
                      <a:pt x="36" y="53"/>
                    </a:cubicBezTo>
                    <a:cubicBezTo>
                      <a:pt x="36" y="55"/>
                      <a:pt x="36" y="57"/>
                      <a:pt x="36" y="57"/>
                    </a:cubicBezTo>
                    <a:cubicBezTo>
                      <a:pt x="36" y="57"/>
                      <a:pt x="35" y="62"/>
                      <a:pt x="34" y="64"/>
                    </a:cubicBezTo>
                    <a:cubicBezTo>
                      <a:pt x="32" y="66"/>
                      <a:pt x="28" y="71"/>
                      <a:pt x="28" y="71"/>
                    </a:cubicBezTo>
                    <a:cubicBezTo>
                      <a:pt x="28" y="71"/>
                      <a:pt x="25" y="72"/>
                      <a:pt x="24" y="71"/>
                    </a:cubicBezTo>
                    <a:cubicBezTo>
                      <a:pt x="23" y="71"/>
                      <a:pt x="20" y="67"/>
                      <a:pt x="19" y="67"/>
                    </a:cubicBezTo>
                    <a:cubicBezTo>
                      <a:pt x="19" y="66"/>
                      <a:pt x="17" y="65"/>
                      <a:pt x="17" y="65"/>
                    </a:cubicBezTo>
                    <a:cubicBezTo>
                      <a:pt x="17" y="65"/>
                      <a:pt x="14" y="61"/>
                      <a:pt x="11" y="60"/>
                    </a:cubicBezTo>
                    <a:cubicBezTo>
                      <a:pt x="9" y="59"/>
                      <a:pt x="3" y="56"/>
                      <a:pt x="2" y="59"/>
                    </a:cubicBezTo>
                    <a:cubicBezTo>
                      <a:pt x="0" y="62"/>
                      <a:pt x="2" y="63"/>
                      <a:pt x="4" y="65"/>
                    </a:cubicBezTo>
                    <a:cubicBezTo>
                      <a:pt x="6" y="68"/>
                      <a:pt x="9" y="72"/>
                      <a:pt x="10" y="73"/>
                    </a:cubicBezTo>
                    <a:cubicBezTo>
                      <a:pt x="11" y="73"/>
                      <a:pt x="14" y="76"/>
                      <a:pt x="15" y="77"/>
                    </a:cubicBezTo>
                    <a:cubicBezTo>
                      <a:pt x="15" y="78"/>
                      <a:pt x="20" y="85"/>
                      <a:pt x="21" y="86"/>
                    </a:cubicBezTo>
                    <a:cubicBezTo>
                      <a:pt x="23" y="87"/>
                      <a:pt x="31" y="95"/>
                      <a:pt x="32" y="96"/>
                    </a:cubicBezTo>
                    <a:cubicBezTo>
                      <a:pt x="32" y="97"/>
                      <a:pt x="36" y="100"/>
                      <a:pt x="36" y="101"/>
                    </a:cubicBezTo>
                    <a:cubicBezTo>
                      <a:pt x="37" y="101"/>
                      <a:pt x="38" y="102"/>
                      <a:pt x="38" y="103"/>
                    </a:cubicBezTo>
                    <a:cubicBezTo>
                      <a:pt x="38" y="104"/>
                      <a:pt x="38" y="114"/>
                      <a:pt x="38" y="117"/>
                    </a:cubicBezTo>
                    <a:cubicBezTo>
                      <a:pt x="38" y="120"/>
                      <a:pt x="35" y="194"/>
                      <a:pt x="34" y="204"/>
                    </a:cubicBezTo>
                    <a:cubicBezTo>
                      <a:pt x="34" y="229"/>
                      <a:pt x="36" y="308"/>
                      <a:pt x="36" y="308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7" y="308"/>
                      <a:pt x="72" y="223"/>
                      <a:pt x="71" y="207"/>
                    </a:cubicBezTo>
                    <a:cubicBezTo>
                      <a:pt x="71" y="191"/>
                      <a:pt x="64" y="105"/>
                      <a:pt x="64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Freeform 13"/>
              <p:cNvSpPr/>
              <p:nvPr/>
            </p:nvSpPr>
            <p:spPr bwMode="auto">
              <a:xfrm>
                <a:off x="4940301" y="3357563"/>
                <a:ext cx="373063" cy="887413"/>
              </a:xfrm>
              <a:custGeom>
                <a:gdLst>
                  <a:gd fmla="*/ 30 w 99" name="T0"/>
                  <a:gd fmla="*/ 93 h 235" name="T1"/>
                  <a:gd fmla="*/ 20 w 99" name="T2"/>
                  <a:gd fmla="*/ 68 h 235" name="T3"/>
                  <a:gd fmla="*/ 13 w 99" name="T4"/>
                  <a:gd fmla="*/ 48 h 235" name="T5"/>
                  <a:gd fmla="*/ 8 w 99" name="T6"/>
                  <a:gd fmla="*/ 38 h 235" name="T7"/>
                  <a:gd fmla="*/ 4 w 99" name="T8"/>
                  <a:gd fmla="*/ 29 h 235" name="T9"/>
                  <a:gd fmla="*/ 10 w 99" name="T10"/>
                  <a:gd fmla="*/ 26 h 235" name="T11"/>
                  <a:gd fmla="*/ 15 w 99" name="T12"/>
                  <a:gd fmla="*/ 35 h 235" name="T13"/>
                  <a:gd fmla="*/ 19 w 99" name="T14"/>
                  <a:gd fmla="*/ 43 h 235" name="T15"/>
                  <a:gd fmla="*/ 24 w 99" name="T16"/>
                  <a:gd fmla="*/ 47 h 235" name="T17"/>
                  <a:gd fmla="*/ 22 w 99" name="T18"/>
                  <a:gd fmla="*/ 36 h 235" name="T19"/>
                  <a:gd fmla="*/ 19 w 99" name="T20"/>
                  <a:gd fmla="*/ 22 h 235" name="T21"/>
                  <a:gd fmla="*/ 16 w 99" name="T22"/>
                  <a:gd fmla="*/ 13 h 235" name="T23"/>
                  <a:gd fmla="*/ 24 w 99" name="T24"/>
                  <a:gd fmla="*/ 13 h 235" name="T25"/>
                  <a:gd fmla="*/ 29 w 99" name="T26"/>
                  <a:gd fmla="*/ 29 h 235" name="T27"/>
                  <a:gd fmla="*/ 33 w 99" name="T28"/>
                  <a:gd fmla="*/ 40 h 235" name="T29"/>
                  <a:gd fmla="*/ 34 w 99" name="T30"/>
                  <a:gd fmla="*/ 28 h 235" name="T31"/>
                  <a:gd fmla="*/ 32 w 99" name="T32"/>
                  <a:gd fmla="*/ 8 h 235" name="T33"/>
                  <a:gd fmla="*/ 35 w 99" name="T34"/>
                  <a:gd fmla="*/ 1 h 235" name="T35"/>
                  <a:gd fmla="*/ 43 w 99" name="T36"/>
                  <a:gd fmla="*/ 28 h 235" name="T37"/>
                  <a:gd fmla="*/ 45 w 99" name="T38"/>
                  <a:gd fmla="*/ 40 h 235" name="T39"/>
                  <a:gd fmla="*/ 47 w 99" name="T40"/>
                  <a:gd fmla="*/ 31 h 235" name="T41"/>
                  <a:gd fmla="*/ 47 w 99" name="T42"/>
                  <a:gd fmla="*/ 21 h 235" name="T43"/>
                  <a:gd fmla="*/ 50 w 99" name="T44"/>
                  <a:gd fmla="*/ 9 h 235" name="T45"/>
                  <a:gd fmla="*/ 56 w 99" name="T46"/>
                  <a:gd fmla="*/ 24 h 235" name="T47"/>
                  <a:gd fmla="*/ 57 w 99" name="T48"/>
                  <a:gd fmla="*/ 43 h 235" name="T49"/>
                  <a:gd fmla="*/ 58 w 99" name="T50"/>
                  <a:gd fmla="*/ 53 h 235" name="T51"/>
                  <a:gd fmla="*/ 69 w 99" name="T52"/>
                  <a:gd fmla="*/ 65 h 235" name="T53"/>
                  <a:gd fmla="*/ 78 w 99" name="T54"/>
                  <a:gd fmla="*/ 61 h 235" name="T55"/>
                  <a:gd fmla="*/ 87 w 99" name="T56"/>
                  <a:gd fmla="*/ 54 h 235" name="T57"/>
                  <a:gd fmla="*/ 95 w 99" name="T58"/>
                  <a:gd fmla="*/ 60 h 235" name="T59"/>
                  <a:gd fmla="*/ 84 w 99" name="T60"/>
                  <a:gd fmla="*/ 69 h 235" name="T61"/>
                  <a:gd fmla="*/ 68 w 99" name="T62"/>
                  <a:gd fmla="*/ 87 h 235" name="T63"/>
                  <a:gd fmla="*/ 62 w 99" name="T64"/>
                  <a:gd fmla="*/ 93 h 235" name="T65"/>
                  <a:gd fmla="*/ 81 w 99" name="T66"/>
                  <a:gd fmla="*/ 181 h 235" name="T67"/>
                  <a:gd fmla="*/ 53 w 99" name="T68"/>
                  <a:gd fmla="*/ 235 h 235" name="T69"/>
                  <a:gd fmla="*/ 37 w 99" name="T70"/>
                  <a:gd fmla="*/ 143 h 235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235" w="99">
                    <a:moveTo>
                      <a:pt x="34" y="99"/>
                    </a:moveTo>
                    <a:cubicBezTo>
                      <a:pt x="34" y="99"/>
                      <a:pt x="30" y="94"/>
                      <a:pt x="30" y="93"/>
                    </a:cubicBezTo>
                    <a:cubicBezTo>
                      <a:pt x="29" y="92"/>
                      <a:pt x="26" y="85"/>
                      <a:pt x="25" y="83"/>
                    </a:cubicBezTo>
                    <a:cubicBezTo>
                      <a:pt x="24" y="81"/>
                      <a:pt x="21" y="70"/>
                      <a:pt x="20" y="68"/>
                    </a:cubicBezTo>
                    <a:cubicBezTo>
                      <a:pt x="19" y="66"/>
                      <a:pt x="17" y="60"/>
                      <a:pt x="17" y="58"/>
                    </a:cubicBezTo>
                    <a:cubicBezTo>
                      <a:pt x="16" y="56"/>
                      <a:pt x="14" y="49"/>
                      <a:pt x="13" y="48"/>
                    </a:cubicBezTo>
                    <a:cubicBezTo>
                      <a:pt x="13" y="48"/>
                      <a:pt x="10" y="42"/>
                      <a:pt x="10" y="42"/>
                    </a:cubicBezTo>
                    <a:cubicBezTo>
                      <a:pt x="10" y="42"/>
                      <a:pt x="9" y="39"/>
                      <a:pt x="8" y="38"/>
                    </a:cubicBezTo>
                    <a:cubicBezTo>
                      <a:pt x="8" y="36"/>
                      <a:pt x="6" y="33"/>
                      <a:pt x="6" y="33"/>
                    </a:cubicBezTo>
                    <a:cubicBezTo>
                      <a:pt x="6" y="33"/>
                      <a:pt x="5" y="30"/>
                      <a:pt x="4" y="29"/>
                    </a:cubicBezTo>
                    <a:cubicBezTo>
                      <a:pt x="3" y="27"/>
                      <a:pt x="0" y="21"/>
                      <a:pt x="4" y="20"/>
                    </a:cubicBezTo>
                    <a:cubicBezTo>
                      <a:pt x="8" y="20"/>
                      <a:pt x="10" y="26"/>
                      <a:pt x="10" y="26"/>
                    </a:cubicBezTo>
                    <a:cubicBezTo>
                      <a:pt x="11" y="28"/>
                      <a:pt x="12" y="30"/>
                      <a:pt x="12" y="31"/>
                    </a:cubicBezTo>
                    <a:cubicBezTo>
                      <a:pt x="12" y="31"/>
                      <a:pt x="14" y="34"/>
                      <a:pt x="15" y="35"/>
                    </a:cubicBezTo>
                    <a:cubicBezTo>
                      <a:pt x="15" y="36"/>
                      <a:pt x="16" y="39"/>
                      <a:pt x="16" y="39"/>
                    </a:cubicBezTo>
                    <a:cubicBezTo>
                      <a:pt x="16" y="39"/>
                      <a:pt x="18" y="41"/>
                      <a:pt x="19" y="43"/>
                    </a:cubicBezTo>
                    <a:cubicBezTo>
                      <a:pt x="20" y="44"/>
                      <a:pt x="21" y="46"/>
                      <a:pt x="22" y="47"/>
                    </a:cubicBezTo>
                    <a:cubicBezTo>
                      <a:pt x="23" y="47"/>
                      <a:pt x="23" y="47"/>
                      <a:pt x="24" y="47"/>
                    </a:cubicBezTo>
                    <a:cubicBezTo>
                      <a:pt x="24" y="47"/>
                      <a:pt x="26" y="45"/>
                      <a:pt x="26" y="44"/>
                    </a:cubicBezTo>
                    <a:cubicBezTo>
                      <a:pt x="25" y="43"/>
                      <a:pt x="23" y="37"/>
                      <a:pt x="22" y="36"/>
                    </a:cubicBezTo>
                    <a:cubicBezTo>
                      <a:pt x="22" y="35"/>
                      <a:pt x="21" y="30"/>
                      <a:pt x="21" y="29"/>
                    </a:cubicBezTo>
                    <a:cubicBezTo>
                      <a:pt x="20" y="29"/>
                      <a:pt x="19" y="24"/>
                      <a:pt x="19" y="22"/>
                    </a:cubicBezTo>
                    <a:cubicBezTo>
                      <a:pt x="18" y="20"/>
                      <a:pt x="18" y="18"/>
                      <a:pt x="18" y="18"/>
                    </a:cubicBezTo>
                    <a:cubicBezTo>
                      <a:pt x="18" y="18"/>
                      <a:pt x="16" y="14"/>
                      <a:pt x="16" y="13"/>
                    </a:cubicBezTo>
                    <a:cubicBezTo>
                      <a:pt x="16" y="11"/>
                      <a:pt x="13" y="5"/>
                      <a:pt x="17" y="5"/>
                    </a:cubicBezTo>
                    <a:cubicBezTo>
                      <a:pt x="22" y="5"/>
                      <a:pt x="23" y="11"/>
                      <a:pt x="24" y="13"/>
                    </a:cubicBezTo>
                    <a:cubicBezTo>
                      <a:pt x="24" y="15"/>
                      <a:pt x="26" y="19"/>
                      <a:pt x="26" y="19"/>
                    </a:cubicBezTo>
                    <a:cubicBezTo>
                      <a:pt x="26" y="20"/>
                      <a:pt x="29" y="28"/>
                      <a:pt x="29" y="29"/>
                    </a:cubicBezTo>
                    <a:cubicBezTo>
                      <a:pt x="29" y="30"/>
                      <a:pt x="31" y="33"/>
                      <a:pt x="31" y="35"/>
                    </a:cubicBezTo>
                    <a:cubicBezTo>
                      <a:pt x="32" y="36"/>
                      <a:pt x="32" y="39"/>
                      <a:pt x="33" y="40"/>
                    </a:cubicBezTo>
                    <a:cubicBezTo>
                      <a:pt x="33" y="40"/>
                      <a:pt x="33" y="41"/>
                      <a:pt x="34" y="41"/>
                    </a:cubicBezTo>
                    <a:cubicBezTo>
                      <a:pt x="35" y="40"/>
                      <a:pt x="34" y="29"/>
                      <a:pt x="34" y="28"/>
                    </a:cubicBezTo>
                    <a:cubicBezTo>
                      <a:pt x="34" y="27"/>
                      <a:pt x="33" y="18"/>
                      <a:pt x="33" y="17"/>
                    </a:cubicBezTo>
                    <a:cubicBezTo>
                      <a:pt x="33" y="16"/>
                      <a:pt x="32" y="9"/>
                      <a:pt x="32" y="8"/>
                    </a:cubicBezTo>
                    <a:cubicBezTo>
                      <a:pt x="32" y="8"/>
                      <a:pt x="31" y="4"/>
                      <a:pt x="31" y="4"/>
                    </a:cubicBezTo>
                    <a:cubicBezTo>
                      <a:pt x="31" y="4"/>
                      <a:pt x="31" y="0"/>
                      <a:pt x="35" y="1"/>
                    </a:cubicBezTo>
                    <a:cubicBezTo>
                      <a:pt x="40" y="2"/>
                      <a:pt x="40" y="6"/>
                      <a:pt x="40" y="7"/>
                    </a:cubicBezTo>
                    <a:cubicBezTo>
                      <a:pt x="41" y="8"/>
                      <a:pt x="43" y="28"/>
                      <a:pt x="43" y="28"/>
                    </a:cubicBezTo>
                    <a:cubicBezTo>
                      <a:pt x="44" y="29"/>
                      <a:pt x="44" y="35"/>
                      <a:pt x="44" y="36"/>
                    </a:cubicBezTo>
                    <a:cubicBezTo>
                      <a:pt x="44" y="37"/>
                      <a:pt x="44" y="40"/>
                      <a:pt x="45" y="40"/>
                    </a:cubicBezTo>
                    <a:cubicBezTo>
                      <a:pt x="46" y="40"/>
                      <a:pt x="46" y="38"/>
                      <a:pt x="46" y="38"/>
                    </a:cubicBezTo>
                    <a:cubicBezTo>
                      <a:pt x="46" y="37"/>
                      <a:pt x="47" y="31"/>
                      <a:pt x="47" y="31"/>
                    </a:cubicBezTo>
                    <a:cubicBezTo>
                      <a:pt x="47" y="30"/>
                      <a:pt x="47" y="26"/>
                      <a:pt x="47" y="24"/>
                    </a:cubicBezTo>
                    <a:cubicBezTo>
                      <a:pt x="47" y="22"/>
                      <a:pt x="47" y="21"/>
                      <a:pt x="47" y="21"/>
                    </a:cubicBezTo>
                    <a:cubicBezTo>
                      <a:pt x="47" y="21"/>
                      <a:pt x="47" y="14"/>
                      <a:pt x="47" y="13"/>
                    </a:cubicBezTo>
                    <a:cubicBezTo>
                      <a:pt x="47" y="12"/>
                      <a:pt x="47" y="9"/>
                      <a:pt x="50" y="9"/>
                    </a:cubicBezTo>
                    <a:cubicBezTo>
                      <a:pt x="53" y="10"/>
                      <a:pt x="55" y="15"/>
                      <a:pt x="55" y="17"/>
                    </a:cubicBezTo>
                    <a:cubicBezTo>
                      <a:pt x="55" y="19"/>
                      <a:pt x="56" y="24"/>
                      <a:pt x="56" y="24"/>
                    </a:cubicBezTo>
                    <a:cubicBezTo>
                      <a:pt x="56" y="24"/>
                      <a:pt x="57" y="30"/>
                      <a:pt x="56" y="32"/>
                    </a:cubicBezTo>
                    <a:cubicBezTo>
                      <a:pt x="56" y="33"/>
                      <a:pt x="57" y="42"/>
                      <a:pt x="57" y="43"/>
                    </a:cubicBezTo>
                    <a:cubicBezTo>
                      <a:pt x="57" y="44"/>
                      <a:pt x="57" y="48"/>
                      <a:pt x="57" y="49"/>
                    </a:cubicBezTo>
                    <a:cubicBezTo>
                      <a:pt x="58" y="51"/>
                      <a:pt x="58" y="53"/>
                      <a:pt x="58" y="53"/>
                    </a:cubicBezTo>
                    <a:cubicBezTo>
                      <a:pt x="58" y="53"/>
                      <a:pt x="60" y="57"/>
                      <a:pt x="62" y="59"/>
                    </a:cubicBezTo>
                    <a:cubicBezTo>
                      <a:pt x="63" y="60"/>
                      <a:pt x="68" y="65"/>
                      <a:pt x="69" y="65"/>
                    </a:cubicBezTo>
                    <a:cubicBezTo>
                      <a:pt x="69" y="65"/>
                      <a:pt x="72" y="66"/>
                      <a:pt x="73" y="65"/>
                    </a:cubicBezTo>
                    <a:cubicBezTo>
                      <a:pt x="74" y="65"/>
                      <a:pt x="77" y="62"/>
                      <a:pt x="78" y="61"/>
                    </a:cubicBezTo>
                    <a:cubicBezTo>
                      <a:pt x="79" y="60"/>
                      <a:pt x="81" y="60"/>
                      <a:pt x="81" y="60"/>
                    </a:cubicBezTo>
                    <a:cubicBezTo>
                      <a:pt x="81" y="60"/>
                      <a:pt x="85" y="55"/>
                      <a:pt x="87" y="54"/>
                    </a:cubicBezTo>
                    <a:cubicBezTo>
                      <a:pt x="89" y="53"/>
                      <a:pt x="95" y="52"/>
                      <a:pt x="97" y="55"/>
                    </a:cubicBezTo>
                    <a:cubicBezTo>
                      <a:pt x="99" y="57"/>
                      <a:pt x="97" y="58"/>
                      <a:pt x="95" y="60"/>
                    </a:cubicBezTo>
                    <a:cubicBezTo>
                      <a:pt x="93" y="61"/>
                      <a:pt x="90" y="64"/>
                      <a:pt x="89" y="64"/>
                    </a:cubicBezTo>
                    <a:cubicBezTo>
                      <a:pt x="88" y="65"/>
                      <a:pt x="84" y="68"/>
                      <a:pt x="84" y="69"/>
                    </a:cubicBezTo>
                    <a:cubicBezTo>
                      <a:pt x="83" y="69"/>
                      <a:pt x="80" y="77"/>
                      <a:pt x="79" y="78"/>
                    </a:cubicBezTo>
                    <a:cubicBezTo>
                      <a:pt x="77" y="78"/>
                      <a:pt x="69" y="86"/>
                      <a:pt x="68" y="87"/>
                    </a:cubicBezTo>
                    <a:cubicBezTo>
                      <a:pt x="68" y="87"/>
                      <a:pt x="65" y="91"/>
                      <a:pt x="64" y="91"/>
                    </a:cubicBezTo>
                    <a:cubicBezTo>
                      <a:pt x="63" y="92"/>
                      <a:pt x="62" y="92"/>
                      <a:pt x="62" y="93"/>
                    </a:cubicBezTo>
                    <a:cubicBezTo>
                      <a:pt x="62" y="95"/>
                      <a:pt x="63" y="103"/>
                      <a:pt x="64" y="106"/>
                    </a:cubicBezTo>
                    <a:cubicBezTo>
                      <a:pt x="65" y="108"/>
                      <a:pt x="79" y="173"/>
                      <a:pt x="81" y="181"/>
                    </a:cubicBezTo>
                    <a:cubicBezTo>
                      <a:pt x="85" y="203"/>
                      <a:pt x="85" y="220"/>
                      <a:pt x="85" y="220"/>
                    </a:cubicBezTo>
                    <a:cubicBezTo>
                      <a:pt x="74" y="225"/>
                      <a:pt x="64" y="230"/>
                      <a:pt x="53" y="235"/>
                    </a:cubicBezTo>
                    <a:cubicBezTo>
                      <a:pt x="53" y="235"/>
                      <a:pt x="44" y="215"/>
                      <a:pt x="42" y="199"/>
                    </a:cubicBezTo>
                    <a:cubicBezTo>
                      <a:pt x="41" y="191"/>
                      <a:pt x="39" y="166"/>
                      <a:pt x="37" y="143"/>
                    </a:cubicBezTo>
                    <a:cubicBezTo>
                      <a:pt x="35" y="119"/>
                      <a:pt x="34" y="99"/>
                      <a:pt x="34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" name="Freeform 14"/>
              <p:cNvSpPr/>
              <p:nvPr/>
            </p:nvSpPr>
            <p:spPr bwMode="auto">
              <a:xfrm>
                <a:off x="3430588" y="2903538"/>
                <a:ext cx="481013" cy="1149350"/>
              </a:xfrm>
              <a:custGeom>
                <a:gdLst>
                  <a:gd fmla="*/ 39 w 128" name="T0"/>
                  <a:gd fmla="*/ 120 h 304" name="T1"/>
                  <a:gd fmla="*/ 26 w 128" name="T2"/>
                  <a:gd fmla="*/ 88 h 304" name="T3"/>
                  <a:gd fmla="*/ 17 w 128" name="T4"/>
                  <a:gd fmla="*/ 62 h 304" name="T5"/>
                  <a:gd fmla="*/ 11 w 128" name="T6"/>
                  <a:gd fmla="*/ 49 h 304" name="T7"/>
                  <a:gd fmla="*/ 5 w 128" name="T8"/>
                  <a:gd fmla="*/ 37 h 304" name="T9"/>
                  <a:gd fmla="*/ 14 w 128" name="T10"/>
                  <a:gd fmla="*/ 34 h 304" name="T11"/>
                  <a:gd fmla="*/ 19 w 128" name="T12"/>
                  <a:gd fmla="*/ 45 h 304" name="T13"/>
                  <a:gd fmla="*/ 25 w 128" name="T14"/>
                  <a:gd fmla="*/ 55 h 304" name="T15"/>
                  <a:gd fmla="*/ 31 w 128" name="T16"/>
                  <a:gd fmla="*/ 60 h 304" name="T17"/>
                  <a:gd fmla="*/ 29 w 128" name="T18"/>
                  <a:gd fmla="*/ 46 h 304" name="T19"/>
                  <a:gd fmla="*/ 25 w 128" name="T20"/>
                  <a:gd fmla="*/ 29 h 304" name="T21"/>
                  <a:gd fmla="*/ 21 w 128" name="T22"/>
                  <a:gd fmla="*/ 16 h 304" name="T23"/>
                  <a:gd fmla="*/ 31 w 128" name="T24"/>
                  <a:gd fmla="*/ 17 h 304" name="T25"/>
                  <a:gd fmla="*/ 37 w 128" name="T26"/>
                  <a:gd fmla="*/ 38 h 304" name="T27"/>
                  <a:gd fmla="*/ 43 w 128" name="T28"/>
                  <a:gd fmla="*/ 52 h 304" name="T29"/>
                  <a:gd fmla="*/ 44 w 128" name="T30"/>
                  <a:gd fmla="*/ 36 h 304" name="T31"/>
                  <a:gd fmla="*/ 41 w 128" name="T32"/>
                  <a:gd fmla="*/ 11 h 304" name="T33"/>
                  <a:gd fmla="*/ 46 w 128" name="T34"/>
                  <a:gd fmla="*/ 1 h 304" name="T35"/>
                  <a:gd fmla="*/ 56 w 128" name="T36"/>
                  <a:gd fmla="*/ 37 h 304" name="T37"/>
                  <a:gd fmla="*/ 59 w 128" name="T38"/>
                  <a:gd fmla="*/ 51 h 304" name="T39"/>
                  <a:gd fmla="*/ 61 w 128" name="T40"/>
                  <a:gd fmla="*/ 40 h 304" name="T41"/>
                  <a:gd fmla="*/ 61 w 128" name="T42"/>
                  <a:gd fmla="*/ 27 h 304" name="T43"/>
                  <a:gd fmla="*/ 65 w 128" name="T44"/>
                  <a:gd fmla="*/ 12 h 304" name="T45"/>
                  <a:gd fmla="*/ 72 w 128" name="T46"/>
                  <a:gd fmla="*/ 31 h 304" name="T47"/>
                  <a:gd fmla="*/ 73 w 128" name="T48"/>
                  <a:gd fmla="*/ 55 h 304" name="T49"/>
                  <a:gd fmla="*/ 75 w 128" name="T50"/>
                  <a:gd fmla="*/ 68 h 304" name="T51"/>
                  <a:gd fmla="*/ 89 w 128" name="T52"/>
                  <a:gd fmla="*/ 84 h 304" name="T53"/>
                  <a:gd fmla="*/ 101 w 128" name="T54"/>
                  <a:gd fmla="*/ 79 h 304" name="T55"/>
                  <a:gd fmla="*/ 112 w 128" name="T56"/>
                  <a:gd fmla="*/ 69 h 304" name="T57"/>
                  <a:gd fmla="*/ 123 w 128" name="T58"/>
                  <a:gd fmla="*/ 77 h 304" name="T59"/>
                  <a:gd fmla="*/ 108 w 128" name="T60"/>
                  <a:gd fmla="*/ 88 h 304" name="T61"/>
                  <a:gd fmla="*/ 80 w 128" name="T62"/>
                  <a:gd fmla="*/ 121 h 304" name="T63"/>
                  <a:gd fmla="*/ 110 w 128" name="T64"/>
                  <a:gd fmla="*/ 284 h 304" name="T65"/>
                  <a:gd fmla="*/ 54 w 128" name="T66"/>
                  <a:gd fmla="*/ 257 h 304" name="T67"/>
                  <a:gd fmla="*/ 43 w 128" name="T68"/>
                  <a:gd fmla="*/ 127 h 304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304" w="128">
                    <a:moveTo>
                      <a:pt x="43" y="127"/>
                    </a:moveTo>
                    <a:cubicBezTo>
                      <a:pt x="43" y="127"/>
                      <a:pt x="39" y="121"/>
                      <a:pt x="39" y="120"/>
                    </a:cubicBezTo>
                    <a:cubicBezTo>
                      <a:pt x="38" y="118"/>
                      <a:pt x="33" y="109"/>
                      <a:pt x="32" y="106"/>
                    </a:cubicBezTo>
                    <a:cubicBezTo>
                      <a:pt x="31" y="104"/>
                      <a:pt x="27" y="90"/>
                      <a:pt x="26" y="88"/>
                    </a:cubicBezTo>
                    <a:cubicBezTo>
                      <a:pt x="25" y="85"/>
                      <a:pt x="22" y="77"/>
                      <a:pt x="22" y="75"/>
                    </a:cubicBezTo>
                    <a:cubicBezTo>
                      <a:pt x="21" y="72"/>
                      <a:pt x="18" y="63"/>
                      <a:pt x="17" y="62"/>
                    </a:cubicBezTo>
                    <a:cubicBezTo>
                      <a:pt x="17" y="61"/>
                      <a:pt x="14" y="54"/>
                      <a:pt x="14" y="54"/>
                    </a:cubicBezTo>
                    <a:cubicBezTo>
                      <a:pt x="14" y="54"/>
                      <a:pt x="11" y="51"/>
                      <a:pt x="11" y="49"/>
                    </a:cubicBezTo>
                    <a:cubicBezTo>
                      <a:pt x="10" y="47"/>
                      <a:pt x="8" y="43"/>
                      <a:pt x="8" y="43"/>
                    </a:cubicBezTo>
                    <a:cubicBezTo>
                      <a:pt x="8" y="43"/>
                      <a:pt x="6" y="39"/>
                      <a:pt x="5" y="37"/>
                    </a:cubicBezTo>
                    <a:cubicBezTo>
                      <a:pt x="5" y="35"/>
                      <a:pt x="0" y="27"/>
                      <a:pt x="6" y="26"/>
                    </a:cubicBezTo>
                    <a:cubicBezTo>
                      <a:pt x="11" y="26"/>
                      <a:pt x="14" y="34"/>
                      <a:pt x="14" y="34"/>
                    </a:cubicBezTo>
                    <a:cubicBezTo>
                      <a:pt x="14" y="36"/>
                      <a:pt x="15" y="38"/>
                      <a:pt x="16" y="40"/>
                    </a:cubicBezTo>
                    <a:cubicBezTo>
                      <a:pt x="16" y="40"/>
                      <a:pt x="19" y="44"/>
                      <a:pt x="19" y="45"/>
                    </a:cubicBezTo>
                    <a:cubicBezTo>
                      <a:pt x="20" y="47"/>
                      <a:pt x="21" y="50"/>
                      <a:pt x="21" y="50"/>
                    </a:cubicBezTo>
                    <a:cubicBezTo>
                      <a:pt x="21" y="50"/>
                      <a:pt x="24" y="53"/>
                      <a:pt x="25" y="55"/>
                    </a:cubicBezTo>
                    <a:cubicBezTo>
                      <a:pt x="26" y="57"/>
                      <a:pt x="28" y="60"/>
                      <a:pt x="29" y="60"/>
                    </a:cubicBezTo>
                    <a:cubicBezTo>
                      <a:pt x="29" y="61"/>
                      <a:pt x="30" y="61"/>
                      <a:pt x="31" y="60"/>
                    </a:cubicBezTo>
                    <a:cubicBezTo>
                      <a:pt x="31" y="60"/>
                      <a:pt x="33" y="58"/>
                      <a:pt x="33" y="56"/>
                    </a:cubicBezTo>
                    <a:cubicBezTo>
                      <a:pt x="33" y="55"/>
                      <a:pt x="30" y="47"/>
                      <a:pt x="29" y="46"/>
                    </a:cubicBezTo>
                    <a:cubicBezTo>
                      <a:pt x="29" y="45"/>
                      <a:pt x="27" y="39"/>
                      <a:pt x="27" y="38"/>
                    </a:cubicBezTo>
                    <a:cubicBezTo>
                      <a:pt x="26" y="37"/>
                      <a:pt x="25" y="31"/>
                      <a:pt x="25" y="29"/>
                    </a:cubicBezTo>
                    <a:cubicBezTo>
                      <a:pt x="24" y="26"/>
                      <a:pt x="23" y="24"/>
                      <a:pt x="23" y="24"/>
                    </a:cubicBezTo>
                    <a:cubicBezTo>
                      <a:pt x="23" y="24"/>
                      <a:pt x="21" y="18"/>
                      <a:pt x="21" y="16"/>
                    </a:cubicBezTo>
                    <a:cubicBezTo>
                      <a:pt x="20" y="15"/>
                      <a:pt x="17" y="7"/>
                      <a:pt x="23" y="7"/>
                    </a:cubicBezTo>
                    <a:cubicBezTo>
                      <a:pt x="28" y="7"/>
                      <a:pt x="30" y="14"/>
                      <a:pt x="31" y="17"/>
                    </a:cubicBezTo>
                    <a:cubicBezTo>
                      <a:pt x="32" y="19"/>
                      <a:pt x="34" y="25"/>
                      <a:pt x="34" y="25"/>
                    </a:cubicBezTo>
                    <a:cubicBezTo>
                      <a:pt x="34" y="25"/>
                      <a:pt x="37" y="36"/>
                      <a:pt x="37" y="38"/>
                    </a:cubicBezTo>
                    <a:cubicBezTo>
                      <a:pt x="38" y="39"/>
                      <a:pt x="40" y="43"/>
                      <a:pt x="40" y="45"/>
                    </a:cubicBezTo>
                    <a:cubicBezTo>
                      <a:pt x="41" y="47"/>
                      <a:pt x="42" y="50"/>
                      <a:pt x="43" y="52"/>
                    </a:cubicBezTo>
                    <a:cubicBezTo>
                      <a:pt x="43" y="52"/>
                      <a:pt x="43" y="53"/>
                      <a:pt x="44" y="53"/>
                    </a:cubicBezTo>
                    <a:cubicBezTo>
                      <a:pt x="45" y="52"/>
                      <a:pt x="44" y="37"/>
                      <a:pt x="44" y="36"/>
                    </a:cubicBezTo>
                    <a:cubicBezTo>
                      <a:pt x="43" y="35"/>
                      <a:pt x="43" y="23"/>
                      <a:pt x="43" y="22"/>
                    </a:cubicBezTo>
                    <a:cubicBezTo>
                      <a:pt x="43" y="20"/>
                      <a:pt x="42" y="12"/>
                      <a:pt x="41" y="11"/>
                    </a:cubicBezTo>
                    <a:cubicBezTo>
                      <a:pt x="41" y="10"/>
                      <a:pt x="41" y="5"/>
                      <a:pt x="41" y="5"/>
                    </a:cubicBezTo>
                    <a:cubicBezTo>
                      <a:pt x="41" y="5"/>
                      <a:pt x="40" y="0"/>
                      <a:pt x="46" y="1"/>
                    </a:cubicBezTo>
                    <a:cubicBezTo>
                      <a:pt x="51" y="2"/>
                      <a:pt x="52" y="7"/>
                      <a:pt x="52" y="9"/>
                    </a:cubicBezTo>
                    <a:cubicBezTo>
                      <a:pt x="53" y="10"/>
                      <a:pt x="56" y="36"/>
                      <a:pt x="56" y="37"/>
                    </a:cubicBezTo>
                    <a:cubicBezTo>
                      <a:pt x="56" y="37"/>
                      <a:pt x="57" y="45"/>
                      <a:pt x="57" y="46"/>
                    </a:cubicBezTo>
                    <a:cubicBezTo>
                      <a:pt x="57" y="48"/>
                      <a:pt x="57" y="51"/>
                      <a:pt x="59" y="51"/>
                    </a:cubicBezTo>
                    <a:cubicBezTo>
                      <a:pt x="60" y="52"/>
                      <a:pt x="60" y="49"/>
                      <a:pt x="60" y="49"/>
                    </a:cubicBezTo>
                    <a:cubicBezTo>
                      <a:pt x="60" y="48"/>
                      <a:pt x="61" y="41"/>
                      <a:pt x="61" y="40"/>
                    </a:cubicBezTo>
                    <a:cubicBezTo>
                      <a:pt x="61" y="39"/>
                      <a:pt x="61" y="33"/>
                      <a:pt x="61" y="31"/>
                    </a:cubicBezTo>
                    <a:cubicBezTo>
                      <a:pt x="61" y="29"/>
                      <a:pt x="61" y="27"/>
                      <a:pt x="61" y="27"/>
                    </a:cubicBezTo>
                    <a:cubicBezTo>
                      <a:pt x="61" y="27"/>
                      <a:pt x="60" y="18"/>
                      <a:pt x="61" y="17"/>
                    </a:cubicBezTo>
                    <a:cubicBezTo>
                      <a:pt x="61" y="16"/>
                      <a:pt x="61" y="11"/>
                      <a:pt x="65" y="12"/>
                    </a:cubicBezTo>
                    <a:cubicBezTo>
                      <a:pt x="69" y="13"/>
                      <a:pt x="70" y="19"/>
                      <a:pt x="71" y="22"/>
                    </a:cubicBezTo>
                    <a:cubicBezTo>
                      <a:pt x="72" y="25"/>
                      <a:pt x="72" y="31"/>
                      <a:pt x="72" y="31"/>
                    </a:cubicBezTo>
                    <a:cubicBezTo>
                      <a:pt x="72" y="31"/>
                      <a:pt x="73" y="39"/>
                      <a:pt x="73" y="41"/>
                    </a:cubicBezTo>
                    <a:cubicBezTo>
                      <a:pt x="73" y="43"/>
                      <a:pt x="73" y="54"/>
                      <a:pt x="73" y="55"/>
                    </a:cubicBezTo>
                    <a:cubicBezTo>
                      <a:pt x="73" y="57"/>
                      <a:pt x="74" y="62"/>
                      <a:pt x="74" y="64"/>
                    </a:cubicBezTo>
                    <a:cubicBezTo>
                      <a:pt x="74" y="65"/>
                      <a:pt x="75" y="68"/>
                      <a:pt x="75" y="68"/>
                    </a:cubicBezTo>
                    <a:cubicBezTo>
                      <a:pt x="75" y="68"/>
                      <a:pt x="78" y="74"/>
                      <a:pt x="80" y="76"/>
                    </a:cubicBezTo>
                    <a:cubicBezTo>
                      <a:pt x="82" y="78"/>
                      <a:pt x="89" y="83"/>
                      <a:pt x="89" y="84"/>
                    </a:cubicBezTo>
                    <a:cubicBezTo>
                      <a:pt x="90" y="84"/>
                      <a:pt x="93" y="85"/>
                      <a:pt x="95" y="84"/>
                    </a:cubicBezTo>
                    <a:cubicBezTo>
                      <a:pt x="96" y="83"/>
                      <a:pt x="100" y="80"/>
                      <a:pt x="101" y="79"/>
                    </a:cubicBezTo>
                    <a:cubicBezTo>
                      <a:pt x="102" y="78"/>
                      <a:pt x="105" y="77"/>
                      <a:pt x="105" y="77"/>
                    </a:cubicBezTo>
                    <a:cubicBezTo>
                      <a:pt x="105" y="77"/>
                      <a:pt x="109" y="70"/>
                      <a:pt x="112" y="69"/>
                    </a:cubicBezTo>
                    <a:cubicBezTo>
                      <a:pt x="116" y="68"/>
                      <a:pt x="123" y="67"/>
                      <a:pt x="126" y="70"/>
                    </a:cubicBezTo>
                    <a:cubicBezTo>
                      <a:pt x="128" y="74"/>
                      <a:pt x="126" y="74"/>
                      <a:pt x="123" y="77"/>
                    </a:cubicBezTo>
                    <a:cubicBezTo>
                      <a:pt x="120" y="79"/>
                      <a:pt x="116" y="82"/>
                      <a:pt x="115" y="83"/>
                    </a:cubicBezTo>
                    <a:cubicBezTo>
                      <a:pt x="113" y="84"/>
                      <a:pt x="109" y="87"/>
                      <a:pt x="108" y="88"/>
                    </a:cubicBezTo>
                    <a:cubicBezTo>
                      <a:pt x="107" y="89"/>
                      <a:pt x="103" y="98"/>
                      <a:pt x="102" y="100"/>
                    </a:cubicBezTo>
                    <a:cubicBezTo>
                      <a:pt x="100" y="102"/>
                      <a:pt x="81" y="116"/>
                      <a:pt x="80" y="121"/>
                    </a:cubicBezTo>
                    <a:cubicBezTo>
                      <a:pt x="79" y="133"/>
                      <a:pt x="102" y="224"/>
                      <a:pt x="104" y="234"/>
                    </a:cubicBezTo>
                    <a:cubicBezTo>
                      <a:pt x="110" y="262"/>
                      <a:pt x="110" y="283"/>
                      <a:pt x="110" y="284"/>
                    </a:cubicBezTo>
                    <a:cubicBezTo>
                      <a:pt x="96" y="290"/>
                      <a:pt x="82" y="297"/>
                      <a:pt x="68" y="304"/>
                    </a:cubicBezTo>
                    <a:cubicBezTo>
                      <a:pt x="69" y="304"/>
                      <a:pt x="56" y="277"/>
                      <a:pt x="54" y="257"/>
                    </a:cubicBezTo>
                    <a:cubicBezTo>
                      <a:pt x="53" y="246"/>
                      <a:pt x="50" y="214"/>
                      <a:pt x="48" y="184"/>
                    </a:cubicBezTo>
                    <a:cubicBezTo>
                      <a:pt x="46" y="154"/>
                      <a:pt x="43" y="127"/>
                      <a:pt x="43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" name="Freeform 15"/>
              <p:cNvSpPr/>
              <p:nvPr/>
            </p:nvSpPr>
            <p:spPr bwMode="auto">
              <a:xfrm>
                <a:off x="3117851" y="2817813"/>
                <a:ext cx="319088" cy="1046163"/>
              </a:xfrm>
              <a:custGeom>
                <a:gdLst>
                  <a:gd fmla="*/ 68 w 85" name="T0"/>
                  <a:gd fmla="*/ 97 h 277" name="T1"/>
                  <a:gd fmla="*/ 74 w 85" name="T2"/>
                  <a:gd fmla="*/ 71 h 277" name="T3"/>
                  <a:gd fmla="*/ 76 w 85" name="T4"/>
                  <a:gd fmla="*/ 56 h 277" name="T5"/>
                  <a:gd fmla="*/ 79 w 85" name="T6"/>
                  <a:gd fmla="*/ 44 h 277" name="T7"/>
                  <a:gd fmla="*/ 81 w 85" name="T8"/>
                  <a:gd fmla="*/ 35 h 277" name="T9"/>
                  <a:gd fmla="*/ 82 w 85" name="T10"/>
                  <a:gd fmla="*/ 23 h 277" name="T11"/>
                  <a:gd fmla="*/ 76 w 85" name="T12"/>
                  <a:gd fmla="*/ 33 h 277" name="T13"/>
                  <a:gd fmla="*/ 73 w 85" name="T14"/>
                  <a:gd fmla="*/ 41 h 277" name="T15"/>
                  <a:gd fmla="*/ 69 w 85" name="T16"/>
                  <a:gd fmla="*/ 49 h 277" name="T17"/>
                  <a:gd fmla="*/ 66 w 85" name="T18"/>
                  <a:gd fmla="*/ 46 h 277" name="T19"/>
                  <a:gd fmla="*/ 68 w 85" name="T20"/>
                  <a:gd fmla="*/ 31 h 277" name="T21"/>
                  <a:gd fmla="*/ 69 w 85" name="T22"/>
                  <a:gd fmla="*/ 20 h 277" name="T23"/>
                  <a:gd fmla="*/ 67 w 85" name="T24"/>
                  <a:gd fmla="*/ 7 h 277" name="T25"/>
                  <a:gd fmla="*/ 62 w 85" name="T26"/>
                  <a:gd fmla="*/ 21 h 277" name="T27"/>
                  <a:gd fmla="*/ 59 w 85" name="T28"/>
                  <a:gd fmla="*/ 37 h 277" name="T29"/>
                  <a:gd fmla="*/ 57 w 85" name="T30"/>
                  <a:gd fmla="*/ 43 h 277" name="T31"/>
                  <a:gd fmla="*/ 56 w 85" name="T32"/>
                  <a:gd fmla="*/ 30 h 277" name="T33"/>
                  <a:gd fmla="*/ 55 w 85" name="T34"/>
                  <a:gd fmla="*/ 9 h 277" name="T35"/>
                  <a:gd fmla="*/ 51 w 85" name="T36"/>
                  <a:gd fmla="*/ 0 h 277" name="T37"/>
                  <a:gd fmla="*/ 47 w 85" name="T38"/>
                  <a:gd fmla="*/ 20 h 277" name="T39"/>
                  <a:gd fmla="*/ 47 w 85" name="T40"/>
                  <a:gd fmla="*/ 30 h 277" name="T41"/>
                  <a:gd fmla="*/ 48 w 85" name="T42"/>
                  <a:gd fmla="*/ 44 h 277" name="T43"/>
                  <a:gd fmla="*/ 46 w 85" name="T44"/>
                  <a:gd fmla="*/ 40 h 277" name="T45"/>
                  <a:gd fmla="*/ 43 w 85" name="T46"/>
                  <a:gd fmla="*/ 25 h 277" name="T47"/>
                  <a:gd fmla="*/ 42 w 85" name="T48"/>
                  <a:gd fmla="*/ 13 h 277" name="T49"/>
                  <a:gd fmla="*/ 35 w 85" name="T50"/>
                  <a:gd fmla="*/ 17 h 277" name="T51"/>
                  <a:gd fmla="*/ 36 w 85" name="T52"/>
                  <a:gd fmla="*/ 34 h 277" name="T53"/>
                  <a:gd fmla="*/ 37 w 85" name="T54"/>
                  <a:gd fmla="*/ 54 h 277" name="T55"/>
                  <a:gd fmla="*/ 35 w 85" name="T56"/>
                  <a:gd fmla="*/ 64 h 277" name="T57"/>
                  <a:gd fmla="*/ 25 w 85" name="T58"/>
                  <a:gd fmla="*/ 73 h 277" name="T59"/>
                  <a:gd fmla="*/ 17 w 85" name="T60"/>
                  <a:gd fmla="*/ 67 h 277" name="T61"/>
                  <a:gd fmla="*/ 2 w 85" name="T62"/>
                  <a:gd fmla="*/ 62 h 277" name="T63"/>
                  <a:gd fmla="*/ 10 w 85" name="T64"/>
                  <a:gd fmla="*/ 75 h 277" name="T65"/>
                  <a:gd fmla="*/ 22 w 85" name="T66"/>
                  <a:gd fmla="*/ 88 h 277" name="T67"/>
                  <a:gd fmla="*/ 37 w 85" name="T68"/>
                  <a:gd fmla="*/ 101 h 277" name="T69"/>
                  <a:gd fmla="*/ 39 w 85" name="T70"/>
                  <a:gd fmla="*/ 117 h 277" name="T71"/>
                  <a:gd fmla="*/ 35 w 85" name="T72"/>
                  <a:gd fmla="*/ 277 h 277" name="T73"/>
                  <a:gd fmla="*/ 73 w 85" name="T74"/>
                  <a:gd fmla="*/ 205 h 27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77" w="85">
                    <a:moveTo>
                      <a:pt x="66" y="104"/>
                    </a:moveTo>
                    <a:cubicBezTo>
                      <a:pt x="66" y="104"/>
                      <a:pt x="68" y="98"/>
                      <a:pt x="68" y="97"/>
                    </a:cubicBezTo>
                    <a:cubicBezTo>
                      <a:pt x="69" y="96"/>
                      <a:pt x="71" y="88"/>
                      <a:pt x="72" y="86"/>
                    </a:cubicBezTo>
                    <a:cubicBezTo>
                      <a:pt x="72" y="84"/>
                      <a:pt x="74" y="73"/>
                      <a:pt x="74" y="71"/>
                    </a:cubicBezTo>
                    <a:cubicBezTo>
                      <a:pt x="74" y="69"/>
                      <a:pt x="75" y="62"/>
                      <a:pt x="76" y="60"/>
                    </a:cubicBezTo>
                    <a:cubicBezTo>
                      <a:pt x="76" y="59"/>
                      <a:pt x="76" y="56"/>
                      <a:pt x="76" y="56"/>
                    </a:cubicBezTo>
                    <a:cubicBezTo>
                      <a:pt x="76" y="56"/>
                      <a:pt x="77" y="52"/>
                      <a:pt x="77" y="51"/>
                    </a:cubicBezTo>
                    <a:cubicBezTo>
                      <a:pt x="78" y="50"/>
                      <a:pt x="79" y="44"/>
                      <a:pt x="79" y="44"/>
                    </a:cubicBezTo>
                    <a:cubicBezTo>
                      <a:pt x="79" y="44"/>
                      <a:pt x="80" y="42"/>
                      <a:pt x="81" y="40"/>
                    </a:cubicBezTo>
                    <a:cubicBezTo>
                      <a:pt x="81" y="39"/>
                      <a:pt x="81" y="35"/>
                      <a:pt x="81" y="35"/>
                    </a:cubicBezTo>
                    <a:cubicBezTo>
                      <a:pt x="81" y="35"/>
                      <a:pt x="83" y="32"/>
                      <a:pt x="83" y="31"/>
                    </a:cubicBezTo>
                    <a:cubicBezTo>
                      <a:pt x="83" y="29"/>
                      <a:pt x="85" y="23"/>
                      <a:pt x="82" y="23"/>
                    </a:cubicBezTo>
                    <a:cubicBezTo>
                      <a:pt x="78" y="22"/>
                      <a:pt x="77" y="29"/>
                      <a:pt x="77" y="29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6" y="33"/>
                      <a:pt x="74" y="37"/>
                      <a:pt x="74" y="38"/>
                    </a:cubicBezTo>
                    <a:cubicBezTo>
                      <a:pt x="74" y="38"/>
                      <a:pt x="73" y="41"/>
                      <a:pt x="73" y="41"/>
                    </a:cubicBezTo>
                    <a:cubicBezTo>
                      <a:pt x="73" y="41"/>
                      <a:pt x="72" y="44"/>
                      <a:pt x="71" y="45"/>
                    </a:cubicBezTo>
                    <a:cubicBezTo>
                      <a:pt x="71" y="46"/>
                      <a:pt x="70" y="49"/>
                      <a:pt x="69" y="49"/>
                    </a:cubicBezTo>
                    <a:cubicBezTo>
                      <a:pt x="69" y="50"/>
                      <a:pt x="68" y="50"/>
                      <a:pt x="68" y="50"/>
                    </a:cubicBezTo>
                    <a:cubicBezTo>
                      <a:pt x="67" y="49"/>
                      <a:pt x="66" y="48"/>
                      <a:pt x="66" y="46"/>
                    </a:cubicBezTo>
                    <a:cubicBezTo>
                      <a:pt x="65" y="46"/>
                      <a:pt x="67" y="39"/>
                      <a:pt x="67" y="38"/>
                    </a:cubicBezTo>
                    <a:cubicBezTo>
                      <a:pt x="67" y="37"/>
                      <a:pt x="68" y="32"/>
                      <a:pt x="68" y="31"/>
                    </a:cubicBezTo>
                    <a:cubicBezTo>
                      <a:pt x="68" y="31"/>
                      <a:pt x="68" y="26"/>
                      <a:pt x="69" y="24"/>
                    </a:cubicBezTo>
                    <a:cubicBezTo>
                      <a:pt x="69" y="22"/>
                      <a:pt x="69" y="20"/>
                      <a:pt x="69" y="20"/>
                    </a:cubicBezTo>
                    <a:cubicBezTo>
                      <a:pt x="69" y="20"/>
                      <a:pt x="70" y="15"/>
                      <a:pt x="70" y="14"/>
                    </a:cubicBezTo>
                    <a:cubicBezTo>
                      <a:pt x="70" y="13"/>
                      <a:pt x="71" y="7"/>
                      <a:pt x="67" y="7"/>
                    </a:cubicBezTo>
                    <a:cubicBezTo>
                      <a:pt x="64" y="6"/>
                      <a:pt x="63" y="12"/>
                      <a:pt x="63" y="14"/>
                    </a:cubicBezTo>
                    <a:cubicBezTo>
                      <a:pt x="62" y="16"/>
                      <a:pt x="62" y="21"/>
                      <a:pt x="62" y="21"/>
                    </a:cubicBezTo>
                    <a:cubicBezTo>
                      <a:pt x="62" y="21"/>
                      <a:pt x="61" y="30"/>
                      <a:pt x="60" y="31"/>
                    </a:cubicBezTo>
                    <a:cubicBezTo>
                      <a:pt x="60" y="33"/>
                      <a:pt x="59" y="36"/>
                      <a:pt x="59" y="37"/>
                    </a:cubicBezTo>
                    <a:cubicBezTo>
                      <a:pt x="59" y="39"/>
                      <a:pt x="58" y="43"/>
                      <a:pt x="58" y="43"/>
                    </a:cubicBezTo>
                    <a:cubicBezTo>
                      <a:pt x="58" y="43"/>
                      <a:pt x="58" y="44"/>
                      <a:pt x="57" y="43"/>
                    </a:cubicBezTo>
                    <a:cubicBezTo>
                      <a:pt x="56" y="43"/>
                      <a:pt x="56" y="41"/>
                      <a:pt x="56" y="41"/>
                    </a:cubicBezTo>
                    <a:cubicBezTo>
                      <a:pt x="56" y="40"/>
                      <a:pt x="56" y="31"/>
                      <a:pt x="56" y="30"/>
                    </a:cubicBezTo>
                    <a:cubicBezTo>
                      <a:pt x="56" y="29"/>
                      <a:pt x="55" y="19"/>
                      <a:pt x="55" y="18"/>
                    </a:cubicBezTo>
                    <a:cubicBezTo>
                      <a:pt x="55" y="16"/>
                      <a:pt x="55" y="9"/>
                      <a:pt x="55" y="9"/>
                    </a:cubicBezTo>
                    <a:cubicBezTo>
                      <a:pt x="55" y="8"/>
                      <a:pt x="55" y="4"/>
                      <a:pt x="55" y="4"/>
                    </a:cubicBezTo>
                    <a:cubicBezTo>
                      <a:pt x="55" y="4"/>
                      <a:pt x="54" y="0"/>
                      <a:pt x="51" y="0"/>
                    </a:cubicBezTo>
                    <a:cubicBezTo>
                      <a:pt x="47" y="1"/>
                      <a:pt x="47" y="5"/>
                      <a:pt x="47" y="6"/>
                    </a:cubicBezTo>
                    <a:cubicBezTo>
                      <a:pt x="47" y="8"/>
                      <a:pt x="47" y="20"/>
                      <a:pt x="47" y="20"/>
                    </a:cubicBezTo>
                    <a:cubicBezTo>
                      <a:pt x="47" y="20"/>
                      <a:pt x="47" y="24"/>
                      <a:pt x="47" y="25"/>
                    </a:cubicBezTo>
                    <a:cubicBezTo>
                      <a:pt x="47" y="25"/>
                      <a:pt x="47" y="30"/>
                      <a:pt x="47" y="30"/>
                    </a:cubicBezTo>
                    <a:cubicBezTo>
                      <a:pt x="47" y="31"/>
                      <a:pt x="48" y="37"/>
                      <a:pt x="48" y="38"/>
                    </a:cubicBezTo>
                    <a:cubicBezTo>
                      <a:pt x="48" y="40"/>
                      <a:pt x="48" y="44"/>
                      <a:pt x="48" y="44"/>
                    </a:cubicBezTo>
                    <a:cubicBezTo>
                      <a:pt x="48" y="44"/>
                      <a:pt x="48" y="44"/>
                      <a:pt x="47" y="44"/>
                    </a:cubicBezTo>
                    <a:cubicBezTo>
                      <a:pt x="46" y="44"/>
                      <a:pt x="46" y="41"/>
                      <a:pt x="46" y="40"/>
                    </a:cubicBezTo>
                    <a:cubicBezTo>
                      <a:pt x="46" y="40"/>
                      <a:pt x="44" y="33"/>
                      <a:pt x="44" y="33"/>
                    </a:cubicBezTo>
                    <a:cubicBezTo>
                      <a:pt x="44" y="32"/>
                      <a:pt x="43" y="27"/>
                      <a:pt x="43" y="25"/>
                    </a:cubicBezTo>
                    <a:cubicBezTo>
                      <a:pt x="43" y="23"/>
                      <a:pt x="43" y="21"/>
                      <a:pt x="43" y="21"/>
                    </a:cubicBezTo>
                    <a:cubicBezTo>
                      <a:pt x="43" y="21"/>
                      <a:pt x="42" y="14"/>
                      <a:pt x="42" y="13"/>
                    </a:cubicBezTo>
                    <a:cubicBezTo>
                      <a:pt x="41" y="12"/>
                      <a:pt x="41" y="8"/>
                      <a:pt x="38" y="8"/>
                    </a:cubicBezTo>
                    <a:cubicBezTo>
                      <a:pt x="36" y="9"/>
                      <a:pt x="35" y="15"/>
                      <a:pt x="35" y="17"/>
                    </a:cubicBezTo>
                    <a:cubicBezTo>
                      <a:pt x="35" y="19"/>
                      <a:pt x="35" y="25"/>
                      <a:pt x="35" y="25"/>
                    </a:cubicBezTo>
                    <a:cubicBezTo>
                      <a:pt x="35" y="25"/>
                      <a:pt x="35" y="32"/>
                      <a:pt x="36" y="34"/>
                    </a:cubicBezTo>
                    <a:cubicBezTo>
                      <a:pt x="36" y="35"/>
                      <a:pt x="37" y="45"/>
                      <a:pt x="37" y="46"/>
                    </a:cubicBezTo>
                    <a:cubicBezTo>
                      <a:pt x="37" y="48"/>
                      <a:pt x="37" y="52"/>
                      <a:pt x="37" y="54"/>
                    </a:cubicBezTo>
                    <a:cubicBezTo>
                      <a:pt x="37" y="55"/>
                      <a:pt x="37" y="58"/>
                      <a:pt x="37" y="58"/>
                    </a:cubicBezTo>
                    <a:cubicBezTo>
                      <a:pt x="37" y="58"/>
                      <a:pt x="36" y="63"/>
                      <a:pt x="35" y="64"/>
                    </a:cubicBezTo>
                    <a:cubicBezTo>
                      <a:pt x="33" y="66"/>
                      <a:pt x="29" y="72"/>
                      <a:pt x="29" y="72"/>
                    </a:cubicBezTo>
                    <a:cubicBezTo>
                      <a:pt x="29" y="72"/>
                      <a:pt x="26" y="73"/>
                      <a:pt x="25" y="73"/>
                    </a:cubicBezTo>
                    <a:cubicBezTo>
                      <a:pt x="24" y="72"/>
                      <a:pt x="21" y="69"/>
                      <a:pt x="20" y="68"/>
                    </a:cubicBezTo>
                    <a:cubicBezTo>
                      <a:pt x="19" y="68"/>
                      <a:pt x="17" y="67"/>
                      <a:pt x="17" y="67"/>
                    </a:cubicBezTo>
                    <a:cubicBezTo>
                      <a:pt x="17" y="67"/>
                      <a:pt x="14" y="63"/>
                      <a:pt x="12" y="62"/>
                    </a:cubicBezTo>
                    <a:cubicBezTo>
                      <a:pt x="9" y="61"/>
                      <a:pt x="3" y="58"/>
                      <a:pt x="2" y="62"/>
                    </a:cubicBezTo>
                    <a:cubicBezTo>
                      <a:pt x="0" y="65"/>
                      <a:pt x="2" y="66"/>
                      <a:pt x="4" y="68"/>
                    </a:cubicBezTo>
                    <a:cubicBezTo>
                      <a:pt x="6" y="70"/>
                      <a:pt x="9" y="74"/>
                      <a:pt x="10" y="75"/>
                    </a:cubicBezTo>
                    <a:cubicBezTo>
                      <a:pt x="11" y="75"/>
                      <a:pt x="14" y="78"/>
                      <a:pt x="15" y="79"/>
                    </a:cubicBezTo>
                    <a:cubicBezTo>
                      <a:pt x="16" y="79"/>
                      <a:pt x="20" y="87"/>
                      <a:pt x="22" y="88"/>
                    </a:cubicBezTo>
                    <a:cubicBezTo>
                      <a:pt x="23" y="89"/>
                      <a:pt x="32" y="95"/>
                      <a:pt x="32" y="96"/>
                    </a:cubicBezTo>
                    <a:cubicBezTo>
                      <a:pt x="33" y="97"/>
                      <a:pt x="36" y="101"/>
                      <a:pt x="37" y="101"/>
                    </a:cubicBezTo>
                    <a:cubicBezTo>
                      <a:pt x="38" y="101"/>
                      <a:pt x="39" y="102"/>
                      <a:pt x="39" y="103"/>
                    </a:cubicBezTo>
                    <a:cubicBezTo>
                      <a:pt x="39" y="104"/>
                      <a:pt x="39" y="114"/>
                      <a:pt x="39" y="117"/>
                    </a:cubicBezTo>
                    <a:cubicBezTo>
                      <a:pt x="39" y="120"/>
                      <a:pt x="35" y="194"/>
                      <a:pt x="34" y="204"/>
                    </a:cubicBezTo>
                    <a:cubicBezTo>
                      <a:pt x="33" y="229"/>
                      <a:pt x="35" y="277"/>
                      <a:pt x="35" y="277"/>
                    </a:cubicBezTo>
                    <a:cubicBezTo>
                      <a:pt x="68" y="275"/>
                      <a:pt x="68" y="275"/>
                      <a:pt x="68" y="275"/>
                    </a:cubicBezTo>
                    <a:cubicBezTo>
                      <a:pt x="68" y="275"/>
                      <a:pt x="73" y="220"/>
                      <a:pt x="73" y="205"/>
                    </a:cubicBezTo>
                    <a:cubicBezTo>
                      <a:pt x="72" y="189"/>
                      <a:pt x="66" y="104"/>
                      <a:pt x="6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" name="Freeform 16"/>
              <p:cNvSpPr/>
              <p:nvPr/>
            </p:nvSpPr>
            <p:spPr bwMode="auto">
              <a:xfrm>
                <a:off x="3813176" y="2741613"/>
                <a:ext cx="395288" cy="1311275"/>
              </a:xfrm>
              <a:custGeom>
                <a:gdLst>
                  <a:gd fmla="*/ 36 w 105" name="T0"/>
                  <a:gd fmla="*/ 85 h 347" name="T1"/>
                  <a:gd fmla="*/ 31 w 105" name="T2"/>
                  <a:gd fmla="*/ 77 h 347" name="T3"/>
                  <a:gd fmla="*/ 17 w 105" name="T4"/>
                  <a:gd fmla="*/ 61 h 347" name="T5"/>
                  <a:gd fmla="*/ 8 w 105" name="T6"/>
                  <a:gd fmla="*/ 72 h 347" name="T7"/>
                  <a:gd fmla="*/ 26 w 105" name="T8"/>
                  <a:gd fmla="*/ 103 h 347" name="T9"/>
                  <a:gd fmla="*/ 42 w 105" name="T10"/>
                  <a:gd fmla="*/ 129 h 347" name="T11"/>
                  <a:gd fmla="*/ 34 w 105" name="T12"/>
                  <a:gd fmla="*/ 317 h 347" name="T13"/>
                  <a:gd fmla="*/ 90 w 105" name="T14"/>
                  <a:gd fmla="*/ 347 h 347" name="T15"/>
                  <a:gd fmla="*/ 88 w 105" name="T16"/>
                  <a:gd fmla="*/ 143 h 347" name="T17"/>
                  <a:gd fmla="*/ 95 w 105" name="T18"/>
                  <a:gd fmla="*/ 126 h 347" name="T19"/>
                  <a:gd fmla="*/ 102 w 105" name="T20"/>
                  <a:gd fmla="*/ 96 h 347" name="T21"/>
                  <a:gd fmla="*/ 102 w 105" name="T22"/>
                  <a:gd fmla="*/ 80 h 347" name="T23"/>
                  <a:gd fmla="*/ 105 w 105" name="T24"/>
                  <a:gd fmla="*/ 43 h 347" name="T25"/>
                  <a:gd fmla="*/ 95 w 105" name="T26"/>
                  <a:gd fmla="*/ 41 h 347" name="T27"/>
                  <a:gd fmla="*/ 91 w 105" name="T28"/>
                  <a:gd fmla="*/ 67 h 347" name="T29"/>
                  <a:gd fmla="*/ 88 w 105" name="T30"/>
                  <a:gd fmla="*/ 70 h 347" name="T31"/>
                  <a:gd fmla="*/ 88 w 105" name="T32"/>
                  <a:gd fmla="*/ 54 h 347" name="T33"/>
                  <a:gd fmla="*/ 88 w 105" name="T34"/>
                  <a:gd fmla="*/ 23 h 347" name="T35"/>
                  <a:gd fmla="*/ 76 w 105" name="T36"/>
                  <a:gd fmla="*/ 19 h 347" name="T37"/>
                  <a:gd fmla="*/ 77 w 105" name="T38"/>
                  <a:gd fmla="*/ 35 h 347" name="T39"/>
                  <a:gd fmla="*/ 75 w 105" name="T40"/>
                  <a:gd fmla="*/ 49 h 347" name="T41"/>
                  <a:gd fmla="*/ 73 w 105" name="T42"/>
                  <a:gd fmla="*/ 27 h 347" name="T43"/>
                  <a:gd fmla="*/ 67 w 105" name="T44"/>
                  <a:gd fmla="*/ 0 h 347" name="T45"/>
                  <a:gd fmla="*/ 61 w 105" name="T46"/>
                  <a:gd fmla="*/ 23 h 347" name="T47"/>
                  <a:gd fmla="*/ 61 w 105" name="T48"/>
                  <a:gd fmla="*/ 42 h 347" name="T49"/>
                  <a:gd fmla="*/ 61 w 105" name="T50"/>
                  <a:gd fmla="*/ 59 h 347" name="T51"/>
                  <a:gd fmla="*/ 57 w 105" name="T52"/>
                  <a:gd fmla="*/ 42 h 347" name="T53"/>
                  <a:gd fmla="*/ 53 w 105" name="T54"/>
                  <a:gd fmla="*/ 14 h 347" name="T55"/>
                  <a:gd fmla="*/ 42 w 105" name="T56"/>
                  <a:gd fmla="*/ 16 h 347" name="T57"/>
                  <a:gd fmla="*/ 43 w 105" name="T58"/>
                  <a:gd fmla="*/ 40 h 347" name="T59"/>
                  <a:gd fmla="*/ 46 w 105" name="T60"/>
                  <a:gd fmla="*/ 61 h 347" name="T61"/>
                  <a:gd fmla="*/ 45 w 105" name="T62"/>
                  <a:gd fmla="*/ 76 h 347" name="T63"/>
                  <a:gd fmla="*/ 42 w 105" name="T64"/>
                  <a:gd fmla="*/ 83 h 347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347" w="105">
                    <a:moveTo>
                      <a:pt x="39" y="88"/>
                    </a:moveTo>
                    <a:cubicBezTo>
                      <a:pt x="39" y="88"/>
                      <a:pt x="37" y="86"/>
                      <a:pt x="36" y="85"/>
                    </a:cubicBezTo>
                    <a:cubicBezTo>
                      <a:pt x="35" y="85"/>
                      <a:pt x="34" y="84"/>
                      <a:pt x="34" y="84"/>
                    </a:cubicBezTo>
                    <a:cubicBezTo>
                      <a:pt x="34" y="84"/>
                      <a:pt x="32" y="78"/>
                      <a:pt x="31" y="77"/>
                    </a:cubicBezTo>
                    <a:cubicBezTo>
                      <a:pt x="29" y="75"/>
                      <a:pt x="26" y="72"/>
                      <a:pt x="26" y="72"/>
                    </a:cubicBezTo>
                    <a:cubicBezTo>
                      <a:pt x="26" y="72"/>
                      <a:pt x="20" y="63"/>
                      <a:pt x="17" y="61"/>
                    </a:cubicBezTo>
                    <a:cubicBezTo>
                      <a:pt x="15" y="59"/>
                      <a:pt x="5" y="54"/>
                      <a:pt x="2" y="58"/>
                    </a:cubicBezTo>
                    <a:cubicBezTo>
                      <a:pt x="0" y="62"/>
                      <a:pt x="2" y="64"/>
                      <a:pt x="8" y="72"/>
                    </a:cubicBezTo>
                    <a:cubicBezTo>
                      <a:pt x="14" y="80"/>
                      <a:pt x="20" y="89"/>
                      <a:pt x="21" y="91"/>
                    </a:cubicBezTo>
                    <a:cubicBezTo>
                      <a:pt x="22" y="93"/>
                      <a:pt x="24" y="100"/>
                      <a:pt x="26" y="103"/>
                    </a:cubicBezTo>
                    <a:cubicBezTo>
                      <a:pt x="28" y="105"/>
                      <a:pt x="32" y="112"/>
                      <a:pt x="35" y="116"/>
                    </a:cubicBezTo>
                    <a:cubicBezTo>
                      <a:pt x="37" y="120"/>
                      <a:pt x="40" y="126"/>
                      <a:pt x="42" y="129"/>
                    </a:cubicBezTo>
                    <a:cubicBezTo>
                      <a:pt x="45" y="131"/>
                      <a:pt x="46" y="134"/>
                      <a:pt x="47" y="136"/>
                    </a:cubicBezTo>
                    <a:cubicBezTo>
                      <a:pt x="55" y="160"/>
                      <a:pt x="33" y="291"/>
                      <a:pt x="34" y="317"/>
                    </a:cubicBezTo>
                    <a:cubicBezTo>
                      <a:pt x="35" y="329"/>
                      <a:pt x="50" y="346"/>
                      <a:pt x="50" y="346"/>
                    </a:cubicBezTo>
                    <a:cubicBezTo>
                      <a:pt x="90" y="347"/>
                      <a:pt x="90" y="347"/>
                      <a:pt x="90" y="347"/>
                    </a:cubicBezTo>
                    <a:cubicBezTo>
                      <a:pt x="90" y="347"/>
                      <a:pt x="86" y="341"/>
                      <a:pt x="87" y="308"/>
                    </a:cubicBezTo>
                    <a:cubicBezTo>
                      <a:pt x="87" y="291"/>
                      <a:pt x="79" y="217"/>
                      <a:pt x="88" y="143"/>
                    </a:cubicBezTo>
                    <a:cubicBezTo>
                      <a:pt x="89" y="139"/>
                      <a:pt x="90" y="137"/>
                      <a:pt x="91" y="135"/>
                    </a:cubicBezTo>
                    <a:cubicBezTo>
                      <a:pt x="91" y="134"/>
                      <a:pt x="93" y="130"/>
                      <a:pt x="95" y="126"/>
                    </a:cubicBezTo>
                    <a:cubicBezTo>
                      <a:pt x="96" y="122"/>
                      <a:pt x="100" y="110"/>
                      <a:pt x="101" y="106"/>
                    </a:cubicBezTo>
                    <a:cubicBezTo>
                      <a:pt x="101" y="102"/>
                      <a:pt x="102" y="96"/>
                      <a:pt x="102" y="96"/>
                    </a:cubicBezTo>
                    <a:cubicBezTo>
                      <a:pt x="102" y="96"/>
                      <a:pt x="104" y="90"/>
                      <a:pt x="103" y="87"/>
                    </a:cubicBezTo>
                    <a:cubicBezTo>
                      <a:pt x="103" y="84"/>
                      <a:pt x="102" y="80"/>
                      <a:pt x="102" y="80"/>
                    </a:cubicBezTo>
                    <a:cubicBezTo>
                      <a:pt x="102" y="80"/>
                      <a:pt x="104" y="70"/>
                      <a:pt x="104" y="63"/>
                    </a:cubicBezTo>
                    <a:cubicBezTo>
                      <a:pt x="104" y="56"/>
                      <a:pt x="105" y="45"/>
                      <a:pt x="105" y="43"/>
                    </a:cubicBezTo>
                    <a:cubicBezTo>
                      <a:pt x="105" y="42"/>
                      <a:pt x="104" y="35"/>
                      <a:pt x="100" y="35"/>
                    </a:cubicBezTo>
                    <a:cubicBezTo>
                      <a:pt x="96" y="35"/>
                      <a:pt x="95" y="38"/>
                      <a:pt x="95" y="41"/>
                    </a:cubicBezTo>
                    <a:cubicBezTo>
                      <a:pt x="94" y="43"/>
                      <a:pt x="94" y="51"/>
                      <a:pt x="94" y="51"/>
                    </a:cubicBezTo>
                    <a:cubicBezTo>
                      <a:pt x="94" y="51"/>
                      <a:pt x="91" y="66"/>
                      <a:pt x="91" y="67"/>
                    </a:cubicBezTo>
                    <a:cubicBezTo>
                      <a:pt x="91" y="68"/>
                      <a:pt x="90" y="71"/>
                      <a:pt x="90" y="71"/>
                    </a:cubicBezTo>
                    <a:cubicBezTo>
                      <a:pt x="90" y="71"/>
                      <a:pt x="89" y="70"/>
                      <a:pt x="88" y="70"/>
                    </a:cubicBezTo>
                    <a:cubicBezTo>
                      <a:pt x="88" y="69"/>
                      <a:pt x="87" y="68"/>
                      <a:pt x="87" y="67"/>
                    </a:cubicBezTo>
                    <a:cubicBezTo>
                      <a:pt x="87" y="67"/>
                      <a:pt x="89" y="56"/>
                      <a:pt x="88" y="54"/>
                    </a:cubicBezTo>
                    <a:cubicBezTo>
                      <a:pt x="88" y="53"/>
                      <a:pt x="88" y="43"/>
                      <a:pt x="88" y="41"/>
                    </a:cubicBezTo>
                    <a:cubicBezTo>
                      <a:pt x="88" y="38"/>
                      <a:pt x="88" y="25"/>
                      <a:pt x="88" y="23"/>
                    </a:cubicBezTo>
                    <a:cubicBezTo>
                      <a:pt x="88" y="21"/>
                      <a:pt x="89" y="13"/>
                      <a:pt x="83" y="12"/>
                    </a:cubicBezTo>
                    <a:cubicBezTo>
                      <a:pt x="77" y="11"/>
                      <a:pt x="76" y="18"/>
                      <a:pt x="76" y="19"/>
                    </a:cubicBezTo>
                    <a:cubicBezTo>
                      <a:pt x="77" y="20"/>
                      <a:pt x="77" y="26"/>
                      <a:pt x="77" y="28"/>
                    </a:cubicBezTo>
                    <a:cubicBezTo>
                      <a:pt x="77" y="30"/>
                      <a:pt x="77" y="34"/>
                      <a:pt x="77" y="35"/>
                    </a:cubicBezTo>
                    <a:cubicBezTo>
                      <a:pt x="77" y="36"/>
                      <a:pt x="77" y="42"/>
                      <a:pt x="76" y="42"/>
                    </a:cubicBezTo>
                    <a:cubicBezTo>
                      <a:pt x="76" y="43"/>
                      <a:pt x="75" y="49"/>
                      <a:pt x="75" y="49"/>
                    </a:cubicBezTo>
                    <a:cubicBezTo>
                      <a:pt x="75" y="49"/>
                      <a:pt x="75" y="39"/>
                      <a:pt x="74" y="39"/>
                    </a:cubicBezTo>
                    <a:cubicBezTo>
                      <a:pt x="74" y="38"/>
                      <a:pt x="73" y="29"/>
                      <a:pt x="73" y="27"/>
                    </a:cubicBezTo>
                    <a:cubicBezTo>
                      <a:pt x="74" y="25"/>
                      <a:pt x="73" y="11"/>
                      <a:pt x="73" y="10"/>
                    </a:cubicBezTo>
                    <a:cubicBezTo>
                      <a:pt x="73" y="9"/>
                      <a:pt x="73" y="0"/>
                      <a:pt x="67" y="0"/>
                    </a:cubicBezTo>
                    <a:cubicBezTo>
                      <a:pt x="61" y="0"/>
                      <a:pt x="61" y="8"/>
                      <a:pt x="61" y="8"/>
                    </a:cubicBezTo>
                    <a:cubicBezTo>
                      <a:pt x="61" y="8"/>
                      <a:pt x="61" y="21"/>
                      <a:pt x="61" y="23"/>
                    </a:cubicBezTo>
                    <a:cubicBezTo>
                      <a:pt x="61" y="24"/>
                      <a:pt x="61" y="33"/>
                      <a:pt x="61" y="35"/>
                    </a:cubicBezTo>
                    <a:cubicBezTo>
                      <a:pt x="61" y="37"/>
                      <a:pt x="61" y="40"/>
                      <a:pt x="61" y="42"/>
                    </a:cubicBezTo>
                    <a:cubicBezTo>
                      <a:pt x="61" y="44"/>
                      <a:pt x="62" y="58"/>
                      <a:pt x="62" y="58"/>
                    </a:cubicBezTo>
                    <a:cubicBezTo>
                      <a:pt x="62" y="58"/>
                      <a:pt x="63" y="59"/>
                      <a:pt x="61" y="59"/>
                    </a:cubicBezTo>
                    <a:cubicBezTo>
                      <a:pt x="60" y="60"/>
                      <a:pt x="59" y="57"/>
                      <a:pt x="59" y="57"/>
                    </a:cubicBezTo>
                    <a:cubicBezTo>
                      <a:pt x="59" y="57"/>
                      <a:pt x="57" y="44"/>
                      <a:pt x="57" y="42"/>
                    </a:cubicBezTo>
                    <a:cubicBezTo>
                      <a:pt x="56" y="40"/>
                      <a:pt x="55" y="32"/>
                      <a:pt x="54" y="30"/>
                    </a:cubicBezTo>
                    <a:cubicBezTo>
                      <a:pt x="54" y="28"/>
                      <a:pt x="53" y="16"/>
                      <a:pt x="53" y="14"/>
                    </a:cubicBezTo>
                    <a:cubicBezTo>
                      <a:pt x="52" y="12"/>
                      <a:pt x="52" y="7"/>
                      <a:pt x="47" y="7"/>
                    </a:cubicBezTo>
                    <a:cubicBezTo>
                      <a:pt x="42" y="7"/>
                      <a:pt x="42" y="13"/>
                      <a:pt x="42" y="16"/>
                    </a:cubicBezTo>
                    <a:cubicBezTo>
                      <a:pt x="42" y="19"/>
                      <a:pt x="42" y="26"/>
                      <a:pt x="42" y="28"/>
                    </a:cubicBezTo>
                    <a:cubicBezTo>
                      <a:pt x="42" y="30"/>
                      <a:pt x="43" y="37"/>
                      <a:pt x="43" y="40"/>
                    </a:cubicBezTo>
                    <a:cubicBezTo>
                      <a:pt x="43" y="43"/>
                      <a:pt x="45" y="52"/>
                      <a:pt x="45" y="55"/>
                    </a:cubicBezTo>
                    <a:cubicBezTo>
                      <a:pt x="45" y="57"/>
                      <a:pt x="46" y="61"/>
                      <a:pt x="46" y="61"/>
                    </a:cubicBezTo>
                    <a:cubicBezTo>
                      <a:pt x="46" y="61"/>
                      <a:pt x="46" y="69"/>
                      <a:pt x="46" y="71"/>
                    </a:cubicBezTo>
                    <a:cubicBezTo>
                      <a:pt x="46" y="72"/>
                      <a:pt x="45" y="75"/>
                      <a:pt x="45" y="76"/>
                    </a:cubicBezTo>
                    <a:cubicBezTo>
                      <a:pt x="44" y="77"/>
                      <a:pt x="44" y="79"/>
                      <a:pt x="44" y="79"/>
                    </a:cubicBezTo>
                    <a:cubicBezTo>
                      <a:pt x="44" y="80"/>
                      <a:pt x="43" y="81"/>
                      <a:pt x="42" y="83"/>
                    </a:cubicBezTo>
                    <a:cubicBezTo>
                      <a:pt x="41" y="84"/>
                      <a:pt x="39" y="88"/>
                      <a:pt x="39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" name="Freeform 17"/>
              <p:cNvSpPr/>
              <p:nvPr/>
            </p:nvSpPr>
            <p:spPr bwMode="auto">
              <a:xfrm>
                <a:off x="4189413" y="2609850"/>
                <a:ext cx="612775" cy="1498600"/>
              </a:xfrm>
              <a:custGeom>
                <a:gdLst>
                  <a:gd fmla="*/ 31 w 163" name="T0"/>
                  <a:gd fmla="*/ 158 h 397" name="T1"/>
                  <a:gd fmla="*/ 21 w 163" name="T2"/>
                  <a:gd fmla="*/ 117 h 397" name="T3"/>
                  <a:gd fmla="*/ 18 w 163" name="T4"/>
                  <a:gd fmla="*/ 92 h 397" name="T5"/>
                  <a:gd fmla="*/ 12 w 163" name="T6"/>
                  <a:gd fmla="*/ 74 h 397" name="T7"/>
                  <a:gd fmla="*/ 7 w 163" name="T8"/>
                  <a:gd fmla="*/ 60 h 397" name="T9"/>
                  <a:gd fmla="*/ 7 w 163" name="T10"/>
                  <a:gd fmla="*/ 39 h 397" name="T11"/>
                  <a:gd fmla="*/ 18 w 163" name="T12"/>
                  <a:gd fmla="*/ 56 h 397" name="T13"/>
                  <a:gd fmla="*/ 23 w 163" name="T14"/>
                  <a:gd fmla="*/ 68 h 397" name="T15"/>
                  <a:gd fmla="*/ 31 w 163" name="T16"/>
                  <a:gd fmla="*/ 81 h 397" name="T17"/>
                  <a:gd fmla="*/ 38 w 163" name="T18"/>
                  <a:gd fmla="*/ 76 h 397" name="T19"/>
                  <a:gd fmla="*/ 33 w 163" name="T20"/>
                  <a:gd fmla="*/ 52 h 397" name="T21"/>
                  <a:gd fmla="*/ 32 w 163" name="T22"/>
                  <a:gd fmla="*/ 34 h 397" name="T23"/>
                  <a:gd fmla="*/ 35 w 163" name="T24"/>
                  <a:gd fmla="*/ 12 h 397" name="T25"/>
                  <a:gd fmla="*/ 46 w 163" name="T26"/>
                  <a:gd fmla="*/ 35 h 397" name="T27"/>
                  <a:gd fmla="*/ 50 w 163" name="T28"/>
                  <a:gd fmla="*/ 61 h 397" name="T29"/>
                  <a:gd fmla="*/ 54 w 163" name="T30"/>
                  <a:gd fmla="*/ 71 h 397" name="T31"/>
                  <a:gd fmla="*/ 56 w 163" name="T32"/>
                  <a:gd fmla="*/ 49 h 397" name="T33"/>
                  <a:gd fmla="*/ 59 w 163" name="T34"/>
                  <a:gd fmla="*/ 14 h 397" name="T35"/>
                  <a:gd fmla="*/ 67 w 163" name="T36"/>
                  <a:gd fmla="*/ 0 h 397" name="T37"/>
                  <a:gd fmla="*/ 73 w 163" name="T38"/>
                  <a:gd fmla="*/ 31 h 397" name="T39"/>
                  <a:gd fmla="*/ 73 w 163" name="T40"/>
                  <a:gd fmla="*/ 48 h 397" name="T41"/>
                  <a:gd fmla="*/ 71 w 163" name="T42"/>
                  <a:gd fmla="*/ 71 h 397" name="T43"/>
                  <a:gd fmla="*/ 76 w 163" name="T44"/>
                  <a:gd fmla="*/ 65 h 397" name="T45"/>
                  <a:gd fmla="*/ 81 w 163" name="T46"/>
                  <a:gd fmla="*/ 40 h 397" name="T47"/>
                  <a:gd fmla="*/ 84 w 163" name="T48"/>
                  <a:gd fmla="*/ 20 h 397" name="T49"/>
                  <a:gd fmla="*/ 96 w 163" name="T50"/>
                  <a:gd fmla="*/ 26 h 397" name="T51"/>
                  <a:gd fmla="*/ 95 w 163" name="T52"/>
                  <a:gd fmla="*/ 53 h 397" name="T53"/>
                  <a:gd fmla="*/ 92 w 163" name="T54"/>
                  <a:gd fmla="*/ 85 h 397" name="T55"/>
                  <a:gd fmla="*/ 97 w 163" name="T56"/>
                  <a:gd fmla="*/ 103 h 397" name="T57"/>
                  <a:gd fmla="*/ 115 w 163" name="T58"/>
                  <a:gd fmla="*/ 115 h 397" name="T59"/>
                  <a:gd fmla="*/ 130 w 163" name="T60"/>
                  <a:gd fmla="*/ 105 h 397" name="T61"/>
                  <a:gd fmla="*/ 160 w 163" name="T62"/>
                  <a:gd fmla="*/ 95 h 397" name="T63"/>
                  <a:gd fmla="*/ 144 w 163" name="T64"/>
                  <a:gd fmla="*/ 117 h 397" name="T65"/>
                  <a:gd fmla="*/ 121 w 163" name="T66"/>
                  <a:gd fmla="*/ 139 h 397" name="T67"/>
                  <a:gd fmla="*/ 88 w 163" name="T68"/>
                  <a:gd fmla="*/ 166 h 397" name="T69"/>
                  <a:gd fmla="*/ 92 w 163" name="T70"/>
                  <a:gd fmla="*/ 397 h 397" name="T71"/>
                  <a:gd fmla="*/ 29 w 163" name="T72"/>
                  <a:gd fmla="*/ 335 h 397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397" w="163">
                    <a:moveTo>
                      <a:pt x="36" y="169"/>
                    </a:moveTo>
                    <a:cubicBezTo>
                      <a:pt x="36" y="169"/>
                      <a:pt x="32" y="160"/>
                      <a:pt x="31" y="158"/>
                    </a:cubicBezTo>
                    <a:cubicBezTo>
                      <a:pt x="31" y="157"/>
                      <a:pt x="26" y="144"/>
                      <a:pt x="26" y="141"/>
                    </a:cubicBezTo>
                    <a:cubicBezTo>
                      <a:pt x="25" y="137"/>
                      <a:pt x="22" y="120"/>
                      <a:pt x="21" y="117"/>
                    </a:cubicBezTo>
                    <a:cubicBezTo>
                      <a:pt x="21" y="113"/>
                      <a:pt x="19" y="103"/>
                      <a:pt x="18" y="100"/>
                    </a:cubicBezTo>
                    <a:cubicBezTo>
                      <a:pt x="18" y="97"/>
                      <a:pt x="18" y="93"/>
                      <a:pt x="18" y="92"/>
                    </a:cubicBezTo>
                    <a:cubicBezTo>
                      <a:pt x="18" y="92"/>
                      <a:pt x="15" y="86"/>
                      <a:pt x="15" y="84"/>
                    </a:cubicBezTo>
                    <a:cubicBezTo>
                      <a:pt x="14" y="83"/>
                      <a:pt x="12" y="74"/>
                      <a:pt x="12" y="74"/>
                    </a:cubicBezTo>
                    <a:cubicBezTo>
                      <a:pt x="12" y="74"/>
                      <a:pt x="10" y="70"/>
                      <a:pt x="9" y="67"/>
                    </a:cubicBezTo>
                    <a:cubicBezTo>
                      <a:pt x="9" y="65"/>
                      <a:pt x="7" y="60"/>
                      <a:pt x="7" y="60"/>
                    </a:cubicBezTo>
                    <a:cubicBezTo>
                      <a:pt x="7" y="60"/>
                      <a:pt x="5" y="55"/>
                      <a:pt x="5" y="53"/>
                    </a:cubicBezTo>
                    <a:cubicBezTo>
                      <a:pt x="4" y="50"/>
                      <a:pt x="0" y="41"/>
                      <a:pt x="7" y="39"/>
                    </a:cubicBezTo>
                    <a:cubicBezTo>
                      <a:pt x="15" y="38"/>
                      <a:pt x="16" y="49"/>
                      <a:pt x="16" y="49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6"/>
                      <a:pt x="21" y="61"/>
                      <a:pt x="22" y="63"/>
                    </a:cubicBezTo>
                    <a:cubicBezTo>
                      <a:pt x="22" y="64"/>
                      <a:pt x="23" y="68"/>
                      <a:pt x="23" y="68"/>
                    </a:cubicBezTo>
                    <a:cubicBezTo>
                      <a:pt x="23" y="68"/>
                      <a:pt x="26" y="72"/>
                      <a:pt x="27" y="75"/>
                    </a:cubicBezTo>
                    <a:cubicBezTo>
                      <a:pt x="28" y="77"/>
                      <a:pt x="30" y="81"/>
                      <a:pt x="31" y="81"/>
                    </a:cubicBezTo>
                    <a:cubicBezTo>
                      <a:pt x="32" y="82"/>
                      <a:pt x="33" y="82"/>
                      <a:pt x="34" y="82"/>
                    </a:cubicBezTo>
                    <a:cubicBezTo>
                      <a:pt x="34" y="81"/>
                      <a:pt x="37" y="79"/>
                      <a:pt x="38" y="76"/>
                    </a:cubicBezTo>
                    <a:cubicBezTo>
                      <a:pt x="38" y="75"/>
                      <a:pt x="35" y="64"/>
                      <a:pt x="35" y="63"/>
                    </a:cubicBezTo>
                    <a:cubicBezTo>
                      <a:pt x="34" y="61"/>
                      <a:pt x="34" y="53"/>
                      <a:pt x="33" y="52"/>
                    </a:cubicBezTo>
                    <a:cubicBezTo>
                      <a:pt x="33" y="51"/>
                      <a:pt x="33" y="44"/>
                      <a:pt x="32" y="40"/>
                    </a:cubicBezTo>
                    <a:cubicBezTo>
                      <a:pt x="32" y="37"/>
                      <a:pt x="32" y="34"/>
                      <a:pt x="32" y="34"/>
                    </a:cubicBezTo>
                    <a:cubicBezTo>
                      <a:pt x="32" y="34"/>
                      <a:pt x="30" y="27"/>
                      <a:pt x="30" y="25"/>
                    </a:cubicBezTo>
                    <a:cubicBezTo>
                      <a:pt x="30" y="23"/>
                      <a:pt x="27" y="13"/>
                      <a:pt x="35" y="12"/>
                    </a:cubicBezTo>
                    <a:cubicBezTo>
                      <a:pt x="42" y="11"/>
                      <a:pt x="43" y="21"/>
                      <a:pt x="44" y="24"/>
                    </a:cubicBezTo>
                    <a:cubicBezTo>
                      <a:pt x="44" y="27"/>
                      <a:pt x="46" y="34"/>
                      <a:pt x="46" y="35"/>
                    </a:cubicBezTo>
                    <a:cubicBezTo>
                      <a:pt x="46" y="35"/>
                      <a:pt x="47" y="50"/>
                      <a:pt x="48" y="51"/>
                    </a:cubicBezTo>
                    <a:cubicBezTo>
                      <a:pt x="48" y="53"/>
                      <a:pt x="50" y="58"/>
                      <a:pt x="50" y="61"/>
                    </a:cubicBezTo>
                    <a:cubicBezTo>
                      <a:pt x="51" y="63"/>
                      <a:pt x="51" y="70"/>
                      <a:pt x="51" y="70"/>
                    </a:cubicBezTo>
                    <a:cubicBezTo>
                      <a:pt x="51" y="70"/>
                      <a:pt x="52" y="72"/>
                      <a:pt x="54" y="71"/>
                    </a:cubicBezTo>
                    <a:cubicBezTo>
                      <a:pt x="55" y="70"/>
                      <a:pt x="56" y="67"/>
                      <a:pt x="56" y="66"/>
                    </a:cubicBezTo>
                    <a:cubicBezTo>
                      <a:pt x="56" y="65"/>
                      <a:pt x="56" y="50"/>
                      <a:pt x="56" y="49"/>
                    </a:cubicBezTo>
                    <a:cubicBezTo>
                      <a:pt x="56" y="47"/>
                      <a:pt x="58" y="31"/>
                      <a:pt x="58" y="29"/>
                    </a:cubicBezTo>
                    <a:cubicBezTo>
                      <a:pt x="59" y="27"/>
                      <a:pt x="59" y="15"/>
                      <a:pt x="59" y="14"/>
                    </a:cubicBezTo>
                    <a:cubicBezTo>
                      <a:pt x="59" y="13"/>
                      <a:pt x="59" y="6"/>
                      <a:pt x="59" y="6"/>
                    </a:cubicBezTo>
                    <a:cubicBezTo>
                      <a:pt x="59" y="6"/>
                      <a:pt x="60" y="0"/>
                      <a:pt x="67" y="0"/>
                    </a:cubicBezTo>
                    <a:cubicBezTo>
                      <a:pt x="74" y="0"/>
                      <a:pt x="74" y="8"/>
                      <a:pt x="74" y="10"/>
                    </a:cubicBezTo>
                    <a:cubicBezTo>
                      <a:pt x="74" y="12"/>
                      <a:pt x="73" y="31"/>
                      <a:pt x="73" y="31"/>
                    </a:cubicBezTo>
                    <a:cubicBezTo>
                      <a:pt x="73" y="31"/>
                      <a:pt x="73" y="39"/>
                      <a:pt x="73" y="40"/>
                    </a:cubicBezTo>
                    <a:cubicBezTo>
                      <a:pt x="74" y="41"/>
                      <a:pt x="73" y="47"/>
                      <a:pt x="73" y="48"/>
                    </a:cubicBezTo>
                    <a:cubicBezTo>
                      <a:pt x="73" y="49"/>
                      <a:pt x="72" y="60"/>
                      <a:pt x="72" y="62"/>
                    </a:cubicBezTo>
                    <a:cubicBezTo>
                      <a:pt x="72" y="63"/>
                      <a:pt x="71" y="71"/>
                      <a:pt x="71" y="71"/>
                    </a:cubicBezTo>
                    <a:cubicBezTo>
                      <a:pt x="71" y="71"/>
                      <a:pt x="71" y="71"/>
                      <a:pt x="72" y="71"/>
                    </a:cubicBezTo>
                    <a:cubicBezTo>
                      <a:pt x="74" y="71"/>
                      <a:pt x="75" y="66"/>
                      <a:pt x="76" y="65"/>
                    </a:cubicBezTo>
                    <a:cubicBezTo>
                      <a:pt x="76" y="63"/>
                      <a:pt x="78" y="53"/>
                      <a:pt x="78" y="52"/>
                    </a:cubicBezTo>
                    <a:cubicBezTo>
                      <a:pt x="79" y="51"/>
                      <a:pt x="81" y="43"/>
                      <a:pt x="81" y="40"/>
                    </a:cubicBezTo>
                    <a:cubicBezTo>
                      <a:pt x="81" y="37"/>
                      <a:pt x="82" y="34"/>
                      <a:pt x="82" y="34"/>
                    </a:cubicBezTo>
                    <a:cubicBezTo>
                      <a:pt x="82" y="34"/>
                      <a:pt x="83" y="22"/>
                      <a:pt x="84" y="20"/>
                    </a:cubicBezTo>
                    <a:cubicBezTo>
                      <a:pt x="84" y="18"/>
                      <a:pt x="85" y="12"/>
                      <a:pt x="90" y="12"/>
                    </a:cubicBezTo>
                    <a:cubicBezTo>
                      <a:pt x="96" y="13"/>
                      <a:pt x="96" y="22"/>
                      <a:pt x="96" y="26"/>
                    </a:cubicBezTo>
                    <a:cubicBezTo>
                      <a:pt x="97" y="30"/>
                      <a:pt x="96" y="38"/>
                      <a:pt x="96" y="38"/>
                    </a:cubicBezTo>
                    <a:cubicBezTo>
                      <a:pt x="96" y="38"/>
                      <a:pt x="96" y="50"/>
                      <a:pt x="95" y="53"/>
                    </a:cubicBezTo>
                    <a:cubicBezTo>
                      <a:pt x="94" y="55"/>
                      <a:pt x="93" y="71"/>
                      <a:pt x="92" y="73"/>
                    </a:cubicBezTo>
                    <a:cubicBezTo>
                      <a:pt x="92" y="76"/>
                      <a:pt x="92" y="83"/>
                      <a:pt x="92" y="85"/>
                    </a:cubicBezTo>
                    <a:cubicBezTo>
                      <a:pt x="92" y="88"/>
                      <a:pt x="92" y="92"/>
                      <a:pt x="92" y="92"/>
                    </a:cubicBezTo>
                    <a:cubicBezTo>
                      <a:pt x="92" y="92"/>
                      <a:pt x="94" y="100"/>
                      <a:pt x="97" y="103"/>
                    </a:cubicBezTo>
                    <a:cubicBezTo>
                      <a:pt x="99" y="106"/>
                      <a:pt x="107" y="114"/>
                      <a:pt x="107" y="114"/>
                    </a:cubicBezTo>
                    <a:cubicBezTo>
                      <a:pt x="108" y="114"/>
                      <a:pt x="113" y="116"/>
                      <a:pt x="115" y="115"/>
                    </a:cubicBezTo>
                    <a:cubicBezTo>
                      <a:pt x="117" y="114"/>
                      <a:pt x="123" y="108"/>
                      <a:pt x="125" y="107"/>
                    </a:cubicBezTo>
                    <a:cubicBezTo>
                      <a:pt x="126" y="106"/>
                      <a:pt x="130" y="105"/>
                      <a:pt x="130" y="105"/>
                    </a:cubicBezTo>
                    <a:cubicBezTo>
                      <a:pt x="130" y="105"/>
                      <a:pt x="136" y="98"/>
                      <a:pt x="140" y="96"/>
                    </a:cubicBezTo>
                    <a:cubicBezTo>
                      <a:pt x="145" y="94"/>
                      <a:pt x="157" y="90"/>
                      <a:pt x="160" y="95"/>
                    </a:cubicBezTo>
                    <a:cubicBezTo>
                      <a:pt x="163" y="100"/>
                      <a:pt x="159" y="102"/>
                      <a:pt x="155" y="105"/>
                    </a:cubicBezTo>
                    <a:cubicBezTo>
                      <a:pt x="151" y="109"/>
                      <a:pt x="146" y="116"/>
                      <a:pt x="144" y="117"/>
                    </a:cubicBezTo>
                    <a:cubicBezTo>
                      <a:pt x="142" y="118"/>
                      <a:pt x="136" y="122"/>
                      <a:pt x="134" y="123"/>
                    </a:cubicBezTo>
                    <a:cubicBezTo>
                      <a:pt x="133" y="125"/>
                      <a:pt x="124" y="137"/>
                      <a:pt x="121" y="139"/>
                    </a:cubicBezTo>
                    <a:cubicBezTo>
                      <a:pt x="118" y="140"/>
                      <a:pt x="102" y="152"/>
                      <a:pt x="100" y="154"/>
                    </a:cubicBezTo>
                    <a:cubicBezTo>
                      <a:pt x="99" y="156"/>
                      <a:pt x="89" y="164"/>
                      <a:pt x="88" y="166"/>
                    </a:cubicBezTo>
                    <a:cubicBezTo>
                      <a:pt x="79" y="179"/>
                      <a:pt x="100" y="305"/>
                      <a:pt x="101" y="320"/>
                    </a:cubicBezTo>
                    <a:cubicBezTo>
                      <a:pt x="102" y="360"/>
                      <a:pt x="92" y="397"/>
                      <a:pt x="92" y="397"/>
                    </a:cubicBezTo>
                    <a:cubicBezTo>
                      <a:pt x="31" y="397"/>
                      <a:pt x="31" y="397"/>
                      <a:pt x="31" y="397"/>
                    </a:cubicBezTo>
                    <a:cubicBezTo>
                      <a:pt x="31" y="397"/>
                      <a:pt x="27" y="361"/>
                      <a:pt x="29" y="335"/>
                    </a:cubicBezTo>
                    <a:cubicBezTo>
                      <a:pt x="31" y="309"/>
                      <a:pt x="36" y="169"/>
                      <a:pt x="36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" name="Freeform 18"/>
              <p:cNvSpPr/>
              <p:nvPr/>
            </p:nvSpPr>
            <p:spPr bwMode="auto">
              <a:xfrm>
                <a:off x="6897688" y="3097213"/>
                <a:ext cx="307975" cy="796925"/>
              </a:xfrm>
              <a:custGeom>
                <a:gdLst>
                  <a:gd fmla="*/ 62 w 82" name="T0"/>
                  <a:gd fmla="*/ 63 h 211" name="T1"/>
                  <a:gd fmla="*/ 69 w 82" name="T2"/>
                  <a:gd fmla="*/ 46 h 211" name="T3"/>
                  <a:gd fmla="*/ 72 w 82" name="T4"/>
                  <a:gd fmla="*/ 36 h 211" name="T5"/>
                  <a:gd fmla="*/ 76 w 82" name="T6"/>
                  <a:gd fmla="*/ 29 h 211" name="T7"/>
                  <a:gd fmla="*/ 78 w 82" name="T8"/>
                  <a:gd fmla="*/ 24 h 211" name="T9"/>
                  <a:gd fmla="*/ 80 w 82" name="T10"/>
                  <a:gd fmla="*/ 17 h 211" name="T11"/>
                  <a:gd fmla="*/ 74 w 82" name="T12"/>
                  <a:gd fmla="*/ 22 h 211" name="T13"/>
                  <a:gd fmla="*/ 72 w 82" name="T14"/>
                  <a:gd fmla="*/ 26 h 211" name="T15"/>
                  <a:gd fmla="*/ 68 w 82" name="T16"/>
                  <a:gd fmla="*/ 31 h 211" name="T17"/>
                  <a:gd fmla="*/ 65 w 82" name="T18"/>
                  <a:gd fmla="*/ 29 h 211" name="T19"/>
                  <a:gd fmla="*/ 68 w 82" name="T20"/>
                  <a:gd fmla="*/ 20 h 211" name="T21"/>
                  <a:gd fmla="*/ 70 w 82" name="T22"/>
                  <a:gd fmla="*/ 13 h 211" name="T23"/>
                  <a:gd fmla="*/ 70 w 82" name="T24"/>
                  <a:gd fmla="*/ 6 h 211" name="T25"/>
                  <a:gd fmla="*/ 65 w 82" name="T26"/>
                  <a:gd fmla="*/ 13 h 211" name="T27"/>
                  <a:gd fmla="*/ 61 w 82" name="T28"/>
                  <a:gd fmla="*/ 22 h 211" name="T29"/>
                  <a:gd fmla="*/ 59 w 82" name="T30"/>
                  <a:gd fmla="*/ 26 h 211" name="T31"/>
                  <a:gd fmla="*/ 60 w 82" name="T32"/>
                  <a:gd fmla="*/ 17 h 211" name="T33"/>
                  <a:gd fmla="*/ 61 w 82" name="T34"/>
                  <a:gd fmla="*/ 5 h 211" name="T35"/>
                  <a:gd fmla="*/ 59 w 82" name="T36"/>
                  <a:gd fmla="*/ 0 h 211" name="T37"/>
                  <a:gd fmla="*/ 54 w 82" name="T38"/>
                  <a:gd fmla="*/ 10 h 211" name="T39"/>
                  <a:gd fmla="*/ 53 w 82" name="T40"/>
                  <a:gd fmla="*/ 16 h 211" name="T41"/>
                  <a:gd fmla="*/ 52 w 82" name="T42"/>
                  <a:gd fmla="*/ 24 h 211" name="T43"/>
                  <a:gd fmla="*/ 51 w 82" name="T44"/>
                  <a:gd fmla="*/ 22 h 211" name="T45"/>
                  <a:gd fmla="*/ 50 w 82" name="T46"/>
                  <a:gd fmla="*/ 13 h 211" name="T47"/>
                  <a:gd fmla="*/ 51 w 82" name="T48"/>
                  <a:gd fmla="*/ 6 h 211" name="T49"/>
                  <a:gd fmla="*/ 46 w 82" name="T50"/>
                  <a:gd fmla="*/ 7 h 211" name="T51"/>
                  <a:gd fmla="*/ 44 w 82" name="T52"/>
                  <a:gd fmla="*/ 17 h 211" name="T53"/>
                  <a:gd fmla="*/ 42 w 82" name="T54"/>
                  <a:gd fmla="*/ 29 h 211" name="T55"/>
                  <a:gd fmla="*/ 39 w 82" name="T56"/>
                  <a:gd fmla="*/ 35 h 211" name="T57"/>
                  <a:gd fmla="*/ 30 w 82" name="T58"/>
                  <a:gd fmla="*/ 39 h 211" name="T59"/>
                  <a:gd fmla="*/ 25 w 82" name="T60"/>
                  <a:gd fmla="*/ 34 h 211" name="T61"/>
                  <a:gd fmla="*/ 14 w 82" name="T62"/>
                  <a:gd fmla="*/ 29 h 211" name="T63"/>
                  <a:gd fmla="*/ 18 w 82" name="T64"/>
                  <a:gd fmla="*/ 38 h 211" name="T65"/>
                  <a:gd fmla="*/ 25 w 82" name="T66"/>
                  <a:gd fmla="*/ 49 h 211" name="T67"/>
                  <a:gd fmla="*/ 35 w 82" name="T68"/>
                  <a:gd fmla="*/ 61 h 211" name="T69"/>
                  <a:gd fmla="*/ 34 w 82" name="T70"/>
                  <a:gd fmla="*/ 73 h 211" name="T71"/>
                  <a:gd fmla="*/ 0 w 82" name="T72"/>
                  <a:gd fmla="*/ 204 h 211" name="T73"/>
                  <a:gd fmla="*/ 50 w 82" name="T74"/>
                  <a:gd fmla="*/ 163 h 211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11" w="82">
                    <a:moveTo>
                      <a:pt x="59" y="68"/>
                    </a:moveTo>
                    <a:cubicBezTo>
                      <a:pt x="59" y="68"/>
                      <a:pt x="61" y="64"/>
                      <a:pt x="62" y="63"/>
                    </a:cubicBezTo>
                    <a:cubicBezTo>
                      <a:pt x="62" y="63"/>
                      <a:pt x="65" y="57"/>
                      <a:pt x="66" y="56"/>
                    </a:cubicBezTo>
                    <a:cubicBezTo>
                      <a:pt x="66" y="54"/>
                      <a:pt x="69" y="47"/>
                      <a:pt x="69" y="46"/>
                    </a:cubicBezTo>
                    <a:cubicBezTo>
                      <a:pt x="70" y="44"/>
                      <a:pt x="71" y="40"/>
                      <a:pt x="72" y="39"/>
                    </a:cubicBezTo>
                    <a:cubicBezTo>
                      <a:pt x="72" y="38"/>
                      <a:pt x="72" y="36"/>
                      <a:pt x="72" y="36"/>
                    </a:cubicBezTo>
                    <a:cubicBezTo>
                      <a:pt x="72" y="36"/>
                      <a:pt x="74" y="34"/>
                      <a:pt x="74" y="33"/>
                    </a:cubicBezTo>
                    <a:cubicBezTo>
                      <a:pt x="74" y="33"/>
                      <a:pt x="76" y="29"/>
                      <a:pt x="76" y="29"/>
                    </a:cubicBezTo>
                    <a:cubicBezTo>
                      <a:pt x="76" y="29"/>
                      <a:pt x="77" y="28"/>
                      <a:pt x="77" y="27"/>
                    </a:cubicBezTo>
                    <a:cubicBezTo>
                      <a:pt x="78" y="26"/>
                      <a:pt x="78" y="24"/>
                      <a:pt x="78" y="24"/>
                    </a:cubicBezTo>
                    <a:cubicBezTo>
                      <a:pt x="78" y="24"/>
                      <a:pt x="80" y="22"/>
                      <a:pt x="80" y="21"/>
                    </a:cubicBezTo>
                    <a:cubicBezTo>
                      <a:pt x="80" y="21"/>
                      <a:pt x="82" y="17"/>
                      <a:pt x="80" y="17"/>
                    </a:cubicBezTo>
                    <a:cubicBezTo>
                      <a:pt x="77" y="16"/>
                      <a:pt x="75" y="19"/>
                      <a:pt x="75" y="19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3" y="24"/>
                      <a:pt x="73" y="24"/>
                    </a:cubicBezTo>
                    <a:cubicBezTo>
                      <a:pt x="72" y="25"/>
                      <a:pt x="72" y="26"/>
                      <a:pt x="72" y="26"/>
                    </a:cubicBezTo>
                    <a:cubicBezTo>
                      <a:pt x="72" y="26"/>
                      <a:pt x="70" y="28"/>
                      <a:pt x="70" y="29"/>
                    </a:cubicBezTo>
                    <a:cubicBezTo>
                      <a:pt x="69" y="29"/>
                      <a:pt x="68" y="31"/>
                      <a:pt x="68" y="31"/>
                    </a:cubicBezTo>
                    <a:cubicBezTo>
                      <a:pt x="67" y="31"/>
                      <a:pt x="67" y="31"/>
                      <a:pt x="66" y="31"/>
                    </a:cubicBezTo>
                    <a:cubicBezTo>
                      <a:pt x="66" y="31"/>
                      <a:pt x="65" y="29"/>
                      <a:pt x="65" y="29"/>
                    </a:cubicBezTo>
                    <a:cubicBezTo>
                      <a:pt x="65" y="28"/>
                      <a:pt x="67" y="24"/>
                      <a:pt x="67" y="24"/>
                    </a:cubicBezTo>
                    <a:cubicBezTo>
                      <a:pt x="68" y="23"/>
                      <a:pt x="68" y="20"/>
                      <a:pt x="68" y="20"/>
                    </a:cubicBezTo>
                    <a:cubicBezTo>
                      <a:pt x="69" y="20"/>
                      <a:pt x="69" y="17"/>
                      <a:pt x="70" y="16"/>
                    </a:cubicBezTo>
                    <a:cubicBezTo>
                      <a:pt x="70" y="14"/>
                      <a:pt x="70" y="13"/>
                      <a:pt x="70" y="13"/>
                    </a:cubicBezTo>
                    <a:cubicBezTo>
                      <a:pt x="70" y="13"/>
                      <a:pt x="71" y="11"/>
                      <a:pt x="71" y="10"/>
                    </a:cubicBezTo>
                    <a:cubicBezTo>
                      <a:pt x="72" y="9"/>
                      <a:pt x="73" y="6"/>
                      <a:pt x="70" y="6"/>
                    </a:cubicBezTo>
                    <a:cubicBezTo>
                      <a:pt x="68" y="5"/>
                      <a:pt x="67" y="8"/>
                      <a:pt x="66" y="9"/>
                    </a:cubicBezTo>
                    <a:cubicBezTo>
                      <a:pt x="66" y="10"/>
                      <a:pt x="65" y="13"/>
                      <a:pt x="65" y="13"/>
                    </a:cubicBezTo>
                    <a:cubicBezTo>
                      <a:pt x="65" y="13"/>
                      <a:pt x="63" y="18"/>
                      <a:pt x="63" y="19"/>
                    </a:cubicBezTo>
                    <a:cubicBezTo>
                      <a:pt x="63" y="19"/>
                      <a:pt x="62" y="21"/>
                      <a:pt x="61" y="22"/>
                    </a:cubicBezTo>
                    <a:cubicBezTo>
                      <a:pt x="61" y="23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59" y="26"/>
                    </a:cubicBezTo>
                    <a:cubicBezTo>
                      <a:pt x="58" y="25"/>
                      <a:pt x="58" y="24"/>
                      <a:pt x="58" y="24"/>
                    </a:cubicBezTo>
                    <a:cubicBezTo>
                      <a:pt x="59" y="23"/>
                      <a:pt x="59" y="18"/>
                      <a:pt x="60" y="17"/>
                    </a:cubicBezTo>
                    <a:cubicBezTo>
                      <a:pt x="60" y="17"/>
                      <a:pt x="60" y="11"/>
                      <a:pt x="60" y="10"/>
                    </a:cubicBezTo>
                    <a:cubicBezTo>
                      <a:pt x="60" y="9"/>
                      <a:pt x="61" y="5"/>
                      <a:pt x="61" y="5"/>
                    </a:cubicBezTo>
                    <a:cubicBezTo>
                      <a:pt x="61" y="5"/>
                      <a:pt x="61" y="2"/>
                      <a:pt x="61" y="2"/>
                    </a:cubicBezTo>
                    <a:cubicBezTo>
                      <a:pt x="61" y="2"/>
                      <a:pt x="62" y="0"/>
                      <a:pt x="59" y="0"/>
                    </a:cubicBezTo>
                    <a:cubicBezTo>
                      <a:pt x="56" y="0"/>
                      <a:pt x="56" y="2"/>
                      <a:pt x="55" y="3"/>
                    </a:cubicBezTo>
                    <a:cubicBezTo>
                      <a:pt x="55" y="3"/>
                      <a:pt x="54" y="10"/>
                      <a:pt x="54" y="10"/>
                    </a:cubicBezTo>
                    <a:cubicBezTo>
                      <a:pt x="54" y="10"/>
                      <a:pt x="54" y="13"/>
                      <a:pt x="54" y="13"/>
                    </a:cubicBezTo>
                    <a:cubicBezTo>
                      <a:pt x="53" y="13"/>
                      <a:pt x="53" y="16"/>
                      <a:pt x="53" y="16"/>
                    </a:cubicBezTo>
                    <a:cubicBezTo>
                      <a:pt x="53" y="16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4"/>
                    </a:cubicBezTo>
                    <a:cubicBezTo>
                      <a:pt x="52" y="24"/>
                      <a:pt x="52" y="25"/>
                      <a:pt x="51" y="25"/>
                    </a:cubicBezTo>
                    <a:cubicBezTo>
                      <a:pt x="51" y="25"/>
                      <a:pt x="51" y="22"/>
                      <a:pt x="51" y="22"/>
                    </a:cubicBezTo>
                    <a:cubicBezTo>
                      <a:pt x="51" y="22"/>
                      <a:pt x="50" y="18"/>
                      <a:pt x="51" y="17"/>
                    </a:cubicBezTo>
                    <a:cubicBezTo>
                      <a:pt x="51" y="17"/>
                      <a:pt x="50" y="14"/>
                      <a:pt x="50" y="13"/>
                    </a:cubicBezTo>
                    <a:cubicBezTo>
                      <a:pt x="51" y="12"/>
                      <a:pt x="51" y="11"/>
                      <a:pt x="51" y="11"/>
                    </a:cubicBezTo>
                    <a:cubicBezTo>
                      <a:pt x="51" y="11"/>
                      <a:pt x="51" y="6"/>
                      <a:pt x="51" y="6"/>
                    </a:cubicBezTo>
                    <a:cubicBezTo>
                      <a:pt x="51" y="5"/>
                      <a:pt x="51" y="3"/>
                      <a:pt x="49" y="3"/>
                    </a:cubicBezTo>
                    <a:cubicBezTo>
                      <a:pt x="47" y="3"/>
                      <a:pt x="46" y="6"/>
                      <a:pt x="46" y="7"/>
                    </a:cubicBezTo>
                    <a:cubicBezTo>
                      <a:pt x="45" y="8"/>
                      <a:pt x="45" y="11"/>
                      <a:pt x="45" y="11"/>
                    </a:cubicBezTo>
                    <a:cubicBezTo>
                      <a:pt x="45" y="11"/>
                      <a:pt x="44" y="16"/>
                      <a:pt x="44" y="17"/>
                    </a:cubicBezTo>
                    <a:cubicBezTo>
                      <a:pt x="44" y="18"/>
                      <a:pt x="43" y="23"/>
                      <a:pt x="43" y="24"/>
                    </a:cubicBezTo>
                    <a:cubicBezTo>
                      <a:pt x="43" y="25"/>
                      <a:pt x="42" y="28"/>
                      <a:pt x="42" y="29"/>
                    </a:cubicBezTo>
                    <a:cubicBezTo>
                      <a:pt x="42" y="30"/>
                      <a:pt x="42" y="32"/>
                      <a:pt x="42" y="32"/>
                    </a:cubicBezTo>
                    <a:cubicBezTo>
                      <a:pt x="42" y="32"/>
                      <a:pt x="40" y="34"/>
                      <a:pt x="39" y="35"/>
                    </a:cubicBezTo>
                    <a:cubicBezTo>
                      <a:pt x="37" y="37"/>
                      <a:pt x="33" y="39"/>
                      <a:pt x="33" y="39"/>
                    </a:cubicBezTo>
                    <a:cubicBezTo>
                      <a:pt x="33" y="39"/>
                      <a:pt x="30" y="40"/>
                      <a:pt x="30" y="39"/>
                    </a:cubicBezTo>
                    <a:cubicBezTo>
                      <a:pt x="29" y="39"/>
                      <a:pt x="27" y="36"/>
                      <a:pt x="26" y="36"/>
                    </a:cubicBezTo>
                    <a:cubicBezTo>
                      <a:pt x="26" y="35"/>
                      <a:pt x="25" y="34"/>
                      <a:pt x="25" y="34"/>
                    </a:cubicBezTo>
                    <a:cubicBezTo>
                      <a:pt x="25" y="34"/>
                      <a:pt x="23" y="31"/>
                      <a:pt x="21" y="30"/>
                    </a:cubicBezTo>
                    <a:cubicBezTo>
                      <a:pt x="20" y="29"/>
                      <a:pt x="15" y="27"/>
                      <a:pt x="14" y="29"/>
                    </a:cubicBezTo>
                    <a:cubicBezTo>
                      <a:pt x="12" y="31"/>
                      <a:pt x="13" y="31"/>
                      <a:pt x="14" y="33"/>
                    </a:cubicBezTo>
                    <a:cubicBezTo>
                      <a:pt x="16" y="35"/>
                      <a:pt x="17" y="38"/>
                      <a:pt x="18" y="38"/>
                    </a:cubicBezTo>
                    <a:cubicBezTo>
                      <a:pt x="18" y="39"/>
                      <a:pt x="20" y="41"/>
                      <a:pt x="21" y="42"/>
                    </a:cubicBezTo>
                    <a:cubicBezTo>
                      <a:pt x="21" y="42"/>
                      <a:pt x="23" y="48"/>
                      <a:pt x="25" y="49"/>
                    </a:cubicBezTo>
                    <a:cubicBezTo>
                      <a:pt x="26" y="50"/>
                      <a:pt x="31" y="56"/>
                      <a:pt x="32" y="57"/>
                    </a:cubicBezTo>
                    <a:cubicBezTo>
                      <a:pt x="32" y="58"/>
                      <a:pt x="34" y="61"/>
                      <a:pt x="35" y="61"/>
                    </a:cubicBezTo>
                    <a:cubicBezTo>
                      <a:pt x="35" y="61"/>
                      <a:pt x="36" y="62"/>
                      <a:pt x="36" y="63"/>
                    </a:cubicBezTo>
                    <a:cubicBezTo>
                      <a:pt x="36" y="64"/>
                      <a:pt x="34" y="71"/>
                      <a:pt x="34" y="73"/>
                    </a:cubicBezTo>
                    <a:cubicBezTo>
                      <a:pt x="33" y="75"/>
                      <a:pt x="14" y="142"/>
                      <a:pt x="11" y="152"/>
                    </a:cubicBezTo>
                    <a:cubicBezTo>
                      <a:pt x="3" y="181"/>
                      <a:pt x="0" y="204"/>
                      <a:pt x="0" y="204"/>
                    </a:cubicBezTo>
                    <a:cubicBezTo>
                      <a:pt x="37" y="211"/>
                      <a:pt x="37" y="211"/>
                      <a:pt x="37" y="211"/>
                    </a:cubicBezTo>
                    <a:cubicBezTo>
                      <a:pt x="37" y="211"/>
                      <a:pt x="48" y="182"/>
                      <a:pt x="50" y="163"/>
                    </a:cubicBezTo>
                    <a:cubicBezTo>
                      <a:pt x="52" y="145"/>
                      <a:pt x="59" y="68"/>
                      <a:pt x="59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" name="Freeform 19"/>
              <p:cNvSpPr/>
              <p:nvPr/>
            </p:nvSpPr>
            <p:spPr bwMode="auto">
              <a:xfrm>
                <a:off x="6075363" y="3497263"/>
                <a:ext cx="153988" cy="514350"/>
              </a:xfrm>
              <a:custGeom>
                <a:gdLst>
                  <a:gd fmla="*/ 11 w 41" name="T0"/>
                  <a:gd fmla="*/ 38 h 136" name="T1"/>
                  <a:gd fmla="*/ 7 w 41" name="T2"/>
                  <a:gd fmla="*/ 26 h 136" name="T3"/>
                  <a:gd fmla="*/ 4 w 41" name="T4"/>
                  <a:gd fmla="*/ 17 h 136" name="T5"/>
                  <a:gd fmla="*/ 3 w 41" name="T6"/>
                  <a:gd fmla="*/ 12 h 136" name="T7"/>
                  <a:gd fmla="*/ 1 w 41" name="T8"/>
                  <a:gd fmla="*/ 9 h 136" name="T9"/>
                  <a:gd fmla="*/ 4 w 41" name="T10"/>
                  <a:gd fmla="*/ 8 h 136" name="T11"/>
                  <a:gd fmla="*/ 5 w 41" name="T12"/>
                  <a:gd fmla="*/ 12 h 136" name="T13"/>
                  <a:gd fmla="*/ 7 w 41" name="T14"/>
                  <a:gd fmla="*/ 15 h 136" name="T15"/>
                  <a:gd fmla="*/ 9 w 41" name="T16"/>
                  <a:gd fmla="*/ 17 h 136" name="T17"/>
                  <a:gd fmla="*/ 8 w 41" name="T18"/>
                  <a:gd fmla="*/ 12 h 136" name="T19"/>
                  <a:gd fmla="*/ 7 w 41" name="T20"/>
                  <a:gd fmla="*/ 7 h 136" name="T21"/>
                  <a:gd fmla="*/ 6 w 41" name="T22"/>
                  <a:gd fmla="*/ 3 h 136" name="T23"/>
                  <a:gd fmla="*/ 9 w 41" name="T24"/>
                  <a:gd fmla="*/ 4 h 136" name="T25"/>
                  <a:gd fmla="*/ 11 w 41" name="T26"/>
                  <a:gd fmla="*/ 10 h 136" name="T27"/>
                  <a:gd fmla="*/ 12 w 41" name="T28"/>
                  <a:gd fmla="*/ 15 h 136" name="T29"/>
                  <a:gd fmla="*/ 13 w 41" name="T30"/>
                  <a:gd fmla="*/ 10 h 136" name="T31"/>
                  <a:gd fmla="*/ 12 w 41" name="T32"/>
                  <a:gd fmla="*/ 2 h 136" name="T33"/>
                  <a:gd fmla="*/ 13 w 41" name="T34"/>
                  <a:gd fmla="*/ 0 h 136" name="T35"/>
                  <a:gd fmla="*/ 16 w 41" name="T36"/>
                  <a:gd fmla="*/ 10 h 136" name="T37"/>
                  <a:gd fmla="*/ 17 w 41" name="T38"/>
                  <a:gd fmla="*/ 15 h 136" name="T39"/>
                  <a:gd fmla="*/ 18 w 41" name="T40"/>
                  <a:gd fmla="*/ 11 h 136" name="T41"/>
                  <a:gd fmla="*/ 18 w 41" name="T42"/>
                  <a:gd fmla="*/ 8 h 136" name="T43"/>
                  <a:gd fmla="*/ 19 w 41" name="T44"/>
                  <a:gd fmla="*/ 4 h 136" name="T45"/>
                  <a:gd fmla="*/ 21 w 41" name="T46"/>
                  <a:gd fmla="*/ 9 h 136" name="T47"/>
                  <a:gd fmla="*/ 22 w 41" name="T48"/>
                  <a:gd fmla="*/ 17 h 136" name="T49"/>
                  <a:gd fmla="*/ 22 w 41" name="T50"/>
                  <a:gd fmla="*/ 21 h 136" name="T51"/>
                  <a:gd fmla="*/ 27 w 41" name="T52"/>
                  <a:gd fmla="*/ 26 h 136" name="T53"/>
                  <a:gd fmla="*/ 31 w 41" name="T54"/>
                  <a:gd fmla="*/ 25 h 136" name="T55"/>
                  <a:gd fmla="*/ 34 w 41" name="T56"/>
                  <a:gd fmla="*/ 23 h 136" name="T57"/>
                  <a:gd fmla="*/ 38 w 41" name="T58"/>
                  <a:gd fmla="*/ 25 h 136" name="T59"/>
                  <a:gd fmla="*/ 33 w 41" name="T60"/>
                  <a:gd fmla="*/ 29 h 136" name="T61"/>
                  <a:gd fmla="*/ 25 w 41" name="T62"/>
                  <a:gd fmla="*/ 39 h 136" name="T63"/>
                  <a:gd fmla="*/ 41 w 41" name="T64"/>
                  <a:gd fmla="*/ 123 h 136" name="T65"/>
                  <a:gd fmla="*/ 16 w 41" name="T66"/>
                  <a:gd fmla="*/ 104 h 136" name="T67"/>
                  <a:gd fmla="*/ 12 w 41" name="T68"/>
                  <a:gd fmla="*/ 41 h 136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36" w="41">
                    <a:moveTo>
                      <a:pt x="12" y="41"/>
                    </a:moveTo>
                    <a:cubicBezTo>
                      <a:pt x="12" y="41"/>
                      <a:pt x="11" y="38"/>
                      <a:pt x="11" y="38"/>
                    </a:cubicBezTo>
                    <a:cubicBezTo>
                      <a:pt x="10" y="37"/>
                      <a:pt x="9" y="33"/>
                      <a:pt x="9" y="32"/>
                    </a:cubicBezTo>
                    <a:cubicBezTo>
                      <a:pt x="8" y="31"/>
                      <a:pt x="7" y="26"/>
                      <a:pt x="7" y="26"/>
                    </a:cubicBezTo>
                    <a:cubicBezTo>
                      <a:pt x="7" y="25"/>
                      <a:pt x="6" y="22"/>
                      <a:pt x="6" y="21"/>
                    </a:cubicBezTo>
                    <a:cubicBezTo>
                      <a:pt x="5" y="20"/>
                      <a:pt x="4" y="17"/>
                      <a:pt x="4" y="17"/>
                    </a:cubicBezTo>
                    <a:cubicBezTo>
                      <a:pt x="4" y="17"/>
                      <a:pt x="3" y="14"/>
                      <a:pt x="3" y="14"/>
                    </a:cubicBezTo>
                    <a:cubicBezTo>
                      <a:pt x="3" y="14"/>
                      <a:pt x="3" y="13"/>
                      <a:pt x="3" y="12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2" y="11"/>
                      <a:pt x="1" y="9"/>
                      <a:pt x="1" y="9"/>
                    </a:cubicBezTo>
                    <a:cubicBezTo>
                      <a:pt x="1" y="8"/>
                      <a:pt x="0" y="6"/>
                      <a:pt x="2" y="6"/>
                    </a:cubicBezTo>
                    <a:cubicBezTo>
                      <a:pt x="3" y="6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5" y="11"/>
                      <a:pt x="5" y="12"/>
                    </a:cubicBezTo>
                    <a:cubicBezTo>
                      <a:pt x="5" y="12"/>
                      <a:pt x="6" y="13"/>
                      <a:pt x="6" y="13"/>
                    </a:cubicBezTo>
                    <a:cubicBezTo>
                      <a:pt x="6" y="13"/>
                      <a:pt x="6" y="14"/>
                      <a:pt x="7" y="15"/>
                    </a:cubicBezTo>
                    <a:cubicBezTo>
                      <a:pt x="7" y="15"/>
                      <a:pt x="8" y="16"/>
                      <a:pt x="8" y="17"/>
                    </a:cubicBezTo>
                    <a:cubicBezTo>
                      <a:pt x="8" y="17"/>
                      <a:pt x="8" y="17"/>
                      <a:pt x="9" y="17"/>
                    </a:cubicBezTo>
                    <a:cubicBezTo>
                      <a:pt x="9" y="17"/>
                      <a:pt x="9" y="16"/>
                      <a:pt x="9" y="16"/>
                    </a:cubicBezTo>
                    <a:cubicBezTo>
                      <a:pt x="9" y="15"/>
                      <a:pt x="8" y="13"/>
                      <a:pt x="8" y="12"/>
                    </a:cubicBezTo>
                    <a:cubicBezTo>
                      <a:pt x="8" y="12"/>
                      <a:pt x="8" y="10"/>
                      <a:pt x="8" y="10"/>
                    </a:cubicBezTo>
                    <a:cubicBezTo>
                      <a:pt x="7" y="10"/>
                      <a:pt x="7" y="8"/>
                      <a:pt x="7" y="7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7" y="5"/>
                      <a:pt x="6" y="4"/>
                      <a:pt x="6" y="3"/>
                    </a:cubicBezTo>
                    <a:cubicBezTo>
                      <a:pt x="6" y="3"/>
                      <a:pt x="5" y="1"/>
                      <a:pt x="7" y="1"/>
                    </a:cubicBezTo>
                    <a:cubicBezTo>
                      <a:pt x="8" y="1"/>
                      <a:pt x="9" y="3"/>
                      <a:pt x="9" y="4"/>
                    </a:cubicBezTo>
                    <a:cubicBezTo>
                      <a:pt x="9" y="4"/>
                      <a:pt x="10" y="6"/>
                      <a:pt x="10" y="6"/>
                    </a:cubicBezTo>
                    <a:cubicBezTo>
                      <a:pt x="10" y="6"/>
                      <a:pt x="11" y="10"/>
                      <a:pt x="11" y="10"/>
                    </a:cubicBezTo>
                    <a:cubicBezTo>
                      <a:pt x="11" y="11"/>
                      <a:pt x="11" y="12"/>
                      <a:pt x="12" y="12"/>
                    </a:cubicBezTo>
                    <a:cubicBezTo>
                      <a:pt x="12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3" y="15"/>
                      <a:pt x="13" y="10"/>
                      <a:pt x="13" y="10"/>
                    </a:cubicBezTo>
                    <a:cubicBezTo>
                      <a:pt x="13" y="9"/>
                      <a:pt x="12" y="6"/>
                      <a:pt x="12" y="6"/>
                    </a:cubicBezTo>
                    <a:cubicBezTo>
                      <a:pt x="13" y="5"/>
                      <a:pt x="12" y="3"/>
                      <a:pt x="12" y="2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5" y="0"/>
                      <a:pt x="15" y="2"/>
                      <a:pt x="15" y="2"/>
                    </a:cubicBezTo>
                    <a:cubicBezTo>
                      <a:pt x="15" y="3"/>
                      <a:pt x="16" y="10"/>
                      <a:pt x="16" y="10"/>
                    </a:cubicBezTo>
                    <a:cubicBezTo>
                      <a:pt x="16" y="11"/>
                      <a:pt x="17" y="13"/>
                      <a:pt x="17" y="13"/>
                    </a:cubicBezTo>
                    <a:cubicBezTo>
                      <a:pt x="17" y="14"/>
                      <a:pt x="17" y="15"/>
                      <a:pt x="17" y="15"/>
                    </a:cubicBezTo>
                    <a:cubicBezTo>
                      <a:pt x="18" y="15"/>
                      <a:pt x="18" y="14"/>
                      <a:pt x="18" y="14"/>
                    </a:cubicBezTo>
                    <a:cubicBezTo>
                      <a:pt x="18" y="14"/>
                      <a:pt x="18" y="12"/>
                      <a:pt x="18" y="11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5"/>
                      <a:pt x="18" y="5"/>
                    </a:cubicBezTo>
                    <a:cubicBezTo>
                      <a:pt x="18" y="5"/>
                      <a:pt x="18" y="3"/>
                      <a:pt x="19" y="4"/>
                    </a:cubicBezTo>
                    <a:cubicBezTo>
                      <a:pt x="20" y="4"/>
                      <a:pt x="21" y="6"/>
                      <a:pt x="21" y="7"/>
                    </a:cubicBezTo>
                    <a:cubicBezTo>
                      <a:pt x="21" y="7"/>
                      <a:pt x="21" y="9"/>
                      <a:pt x="21" y="9"/>
                    </a:cubicBezTo>
                    <a:cubicBezTo>
                      <a:pt x="21" y="9"/>
                      <a:pt x="21" y="12"/>
                      <a:pt x="21" y="12"/>
                    </a:cubicBezTo>
                    <a:cubicBezTo>
                      <a:pt x="21" y="13"/>
                      <a:pt x="22" y="16"/>
                      <a:pt x="22" y="17"/>
                    </a:cubicBezTo>
                    <a:cubicBezTo>
                      <a:pt x="22" y="17"/>
                      <a:pt x="22" y="19"/>
                      <a:pt x="22" y="19"/>
                    </a:cubicBezTo>
                    <a:cubicBezTo>
                      <a:pt x="22" y="20"/>
                      <a:pt x="22" y="21"/>
                      <a:pt x="22" y="21"/>
                    </a:cubicBezTo>
                    <a:cubicBezTo>
                      <a:pt x="22" y="21"/>
                      <a:pt x="23" y="23"/>
                      <a:pt x="24" y="24"/>
                    </a:cubicBezTo>
                    <a:cubicBezTo>
                      <a:pt x="25" y="24"/>
                      <a:pt x="27" y="26"/>
                      <a:pt x="27" y="26"/>
                    </a:cubicBezTo>
                    <a:cubicBezTo>
                      <a:pt x="27" y="27"/>
                      <a:pt x="28" y="27"/>
                      <a:pt x="29" y="27"/>
                    </a:cubicBezTo>
                    <a:cubicBezTo>
                      <a:pt x="29" y="27"/>
                      <a:pt x="30" y="26"/>
                      <a:pt x="31" y="25"/>
                    </a:cubicBezTo>
                    <a:cubicBezTo>
                      <a:pt x="31" y="25"/>
                      <a:pt x="32" y="25"/>
                      <a:pt x="32" y="25"/>
                    </a:cubicBezTo>
                    <a:cubicBezTo>
                      <a:pt x="32" y="25"/>
                      <a:pt x="33" y="23"/>
                      <a:pt x="34" y="23"/>
                    </a:cubicBezTo>
                    <a:cubicBezTo>
                      <a:pt x="35" y="22"/>
                      <a:pt x="37" y="22"/>
                      <a:pt x="38" y="23"/>
                    </a:cubicBezTo>
                    <a:cubicBezTo>
                      <a:pt x="39" y="25"/>
                      <a:pt x="38" y="25"/>
                      <a:pt x="38" y="25"/>
                    </a:cubicBezTo>
                    <a:cubicBezTo>
                      <a:pt x="37" y="26"/>
                      <a:pt x="35" y="27"/>
                      <a:pt x="35" y="27"/>
                    </a:cubicBezTo>
                    <a:cubicBezTo>
                      <a:pt x="35" y="27"/>
                      <a:pt x="33" y="28"/>
                      <a:pt x="33" y="29"/>
                    </a:cubicBezTo>
                    <a:cubicBezTo>
                      <a:pt x="33" y="29"/>
                      <a:pt x="32" y="32"/>
                      <a:pt x="31" y="33"/>
                    </a:cubicBezTo>
                    <a:cubicBezTo>
                      <a:pt x="31" y="33"/>
                      <a:pt x="25" y="38"/>
                      <a:pt x="25" y="39"/>
                    </a:cubicBezTo>
                    <a:cubicBezTo>
                      <a:pt x="24" y="44"/>
                      <a:pt x="35" y="87"/>
                      <a:pt x="36" y="93"/>
                    </a:cubicBezTo>
                    <a:cubicBezTo>
                      <a:pt x="39" y="110"/>
                      <a:pt x="41" y="123"/>
                      <a:pt x="41" y="123"/>
                    </a:cubicBezTo>
                    <a:cubicBezTo>
                      <a:pt x="35" y="127"/>
                      <a:pt x="29" y="132"/>
                      <a:pt x="22" y="136"/>
                    </a:cubicBezTo>
                    <a:cubicBezTo>
                      <a:pt x="22" y="136"/>
                      <a:pt x="16" y="117"/>
                      <a:pt x="16" y="104"/>
                    </a:cubicBezTo>
                    <a:cubicBezTo>
                      <a:pt x="15" y="98"/>
                      <a:pt x="14" y="79"/>
                      <a:pt x="13" y="65"/>
                    </a:cubicBezTo>
                    <a:cubicBezTo>
                      <a:pt x="13" y="51"/>
                      <a:pt x="12" y="41"/>
                      <a:pt x="1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" name="Freeform 20"/>
              <p:cNvSpPr/>
              <p:nvPr/>
            </p:nvSpPr>
            <p:spPr bwMode="auto">
              <a:xfrm>
                <a:off x="5346701" y="3462338"/>
                <a:ext cx="220663" cy="650875"/>
              </a:xfrm>
              <a:custGeom>
                <a:gdLst>
                  <a:gd fmla="*/ 45 w 59" name="T0"/>
                  <a:gd fmla="*/ 59 h 172" name="T1"/>
                  <a:gd fmla="*/ 46 w 59" name="T2"/>
                  <a:gd fmla="*/ 41 h 172" name="T3"/>
                  <a:gd fmla="*/ 46 w 59" name="T4"/>
                  <a:gd fmla="*/ 31 h 172" name="T5"/>
                  <a:gd fmla="*/ 48 w 59" name="T6"/>
                  <a:gd fmla="*/ 24 h 172" name="T7"/>
                  <a:gd fmla="*/ 48 w 59" name="T8"/>
                  <a:gd fmla="*/ 18 h 172" name="T9"/>
                  <a:gd fmla="*/ 48 w 59" name="T10"/>
                  <a:gd fmla="*/ 10 h 172" name="T11"/>
                  <a:gd fmla="*/ 45 w 59" name="T12"/>
                  <a:gd fmla="*/ 17 h 172" name="T13"/>
                  <a:gd fmla="*/ 44 w 59" name="T14"/>
                  <a:gd fmla="*/ 23 h 172" name="T15"/>
                  <a:gd fmla="*/ 42 w 59" name="T16"/>
                  <a:gd fmla="*/ 28 h 172" name="T17"/>
                  <a:gd fmla="*/ 39 w 59" name="T18"/>
                  <a:gd fmla="*/ 27 h 172" name="T19"/>
                  <a:gd fmla="*/ 40 w 59" name="T20"/>
                  <a:gd fmla="*/ 17 h 172" name="T21"/>
                  <a:gd fmla="*/ 40 w 59" name="T22"/>
                  <a:gd fmla="*/ 10 h 172" name="T23"/>
                  <a:gd fmla="*/ 38 w 59" name="T24"/>
                  <a:gd fmla="*/ 2 h 172" name="T25"/>
                  <a:gd fmla="*/ 35 w 59" name="T26"/>
                  <a:gd fmla="*/ 12 h 172" name="T27"/>
                  <a:gd fmla="*/ 35 w 59" name="T28"/>
                  <a:gd fmla="*/ 22 h 172" name="T29"/>
                  <a:gd fmla="*/ 34 w 59" name="T30"/>
                  <a:gd fmla="*/ 26 h 172" name="T31"/>
                  <a:gd fmla="*/ 32 w 59" name="T32"/>
                  <a:gd fmla="*/ 18 h 172" name="T33"/>
                  <a:gd fmla="*/ 30 w 59" name="T34"/>
                  <a:gd fmla="*/ 5 h 172" name="T35"/>
                  <a:gd fmla="*/ 27 w 59" name="T36"/>
                  <a:gd fmla="*/ 1 h 172" name="T37"/>
                  <a:gd fmla="*/ 26 w 59" name="T38"/>
                  <a:gd fmla="*/ 13 h 172" name="T39"/>
                  <a:gd fmla="*/ 27 w 59" name="T40"/>
                  <a:gd fmla="*/ 19 h 172" name="T41"/>
                  <a:gd fmla="*/ 28 w 59" name="T42"/>
                  <a:gd fmla="*/ 27 h 172" name="T43"/>
                  <a:gd fmla="*/ 27 w 59" name="T44"/>
                  <a:gd fmla="*/ 25 h 172" name="T45"/>
                  <a:gd fmla="*/ 24 w 59" name="T46"/>
                  <a:gd fmla="*/ 17 h 172" name="T47"/>
                  <a:gd fmla="*/ 23 w 59" name="T48"/>
                  <a:gd fmla="*/ 10 h 172" name="T49"/>
                  <a:gd fmla="*/ 19 w 59" name="T50"/>
                  <a:gd fmla="*/ 13 h 172" name="T51"/>
                  <a:gd fmla="*/ 20 w 59" name="T52"/>
                  <a:gd fmla="*/ 23 h 172" name="T53"/>
                  <a:gd fmla="*/ 22 w 59" name="T54"/>
                  <a:gd fmla="*/ 35 h 172" name="T55"/>
                  <a:gd fmla="*/ 21 w 59" name="T56"/>
                  <a:gd fmla="*/ 42 h 172" name="T57"/>
                  <a:gd fmla="*/ 16 w 59" name="T58"/>
                  <a:gd fmla="*/ 48 h 172" name="T59"/>
                  <a:gd fmla="*/ 10 w 59" name="T60"/>
                  <a:gd fmla="*/ 46 h 172" name="T61"/>
                  <a:gd fmla="*/ 0 w 59" name="T62"/>
                  <a:gd fmla="*/ 44 h 172" name="T63"/>
                  <a:gd fmla="*/ 6 w 59" name="T64"/>
                  <a:gd fmla="*/ 51 h 172" name="T65"/>
                  <a:gd fmla="*/ 14 w 59" name="T66"/>
                  <a:gd fmla="*/ 58 h 172" name="T67"/>
                  <a:gd fmla="*/ 25 w 59" name="T68"/>
                  <a:gd fmla="*/ 65 h 172" name="T69"/>
                  <a:gd fmla="*/ 27 w 59" name="T70"/>
                  <a:gd fmla="*/ 76 h 172" name="T71"/>
                  <a:gd fmla="*/ 34 w 59" name="T72"/>
                  <a:gd fmla="*/ 172 h 172" name="T73"/>
                  <a:gd fmla="*/ 56 w 59" name="T74"/>
                  <a:gd fmla="*/ 135 h 17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72" w="59">
                    <a:moveTo>
                      <a:pt x="44" y="64"/>
                    </a:moveTo>
                    <a:cubicBezTo>
                      <a:pt x="44" y="64"/>
                      <a:pt x="45" y="60"/>
                      <a:pt x="45" y="59"/>
                    </a:cubicBezTo>
                    <a:cubicBezTo>
                      <a:pt x="45" y="58"/>
                      <a:pt x="46" y="53"/>
                      <a:pt x="46" y="51"/>
                    </a:cubicBezTo>
                    <a:cubicBezTo>
                      <a:pt x="46" y="50"/>
                      <a:pt x="46" y="42"/>
                      <a:pt x="46" y="41"/>
                    </a:cubicBezTo>
                    <a:cubicBezTo>
                      <a:pt x="46" y="40"/>
                      <a:pt x="47" y="35"/>
                      <a:pt x="47" y="34"/>
                    </a:cubicBezTo>
                    <a:cubicBezTo>
                      <a:pt x="47" y="33"/>
                      <a:pt x="47" y="32"/>
                      <a:pt x="46" y="31"/>
                    </a:cubicBezTo>
                    <a:cubicBezTo>
                      <a:pt x="46" y="31"/>
                      <a:pt x="47" y="28"/>
                      <a:pt x="47" y="28"/>
                    </a:cubicBezTo>
                    <a:cubicBezTo>
                      <a:pt x="47" y="27"/>
                      <a:pt x="48" y="24"/>
                      <a:pt x="48" y="24"/>
                    </a:cubicBezTo>
                    <a:cubicBezTo>
                      <a:pt x="48" y="24"/>
                      <a:pt x="48" y="22"/>
                      <a:pt x="48" y="21"/>
                    </a:cubicBezTo>
                    <a:cubicBezTo>
                      <a:pt x="48" y="20"/>
                      <a:pt x="48" y="18"/>
                      <a:pt x="48" y="18"/>
                    </a:cubicBezTo>
                    <a:cubicBezTo>
                      <a:pt x="48" y="18"/>
                      <a:pt x="49" y="16"/>
                      <a:pt x="49" y="15"/>
                    </a:cubicBezTo>
                    <a:cubicBezTo>
                      <a:pt x="49" y="14"/>
                      <a:pt x="50" y="10"/>
                      <a:pt x="48" y="10"/>
                    </a:cubicBezTo>
                    <a:cubicBezTo>
                      <a:pt x="45" y="10"/>
                      <a:pt x="45" y="14"/>
                      <a:pt x="45" y="14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4" y="20"/>
                      <a:pt x="44" y="20"/>
                    </a:cubicBezTo>
                    <a:cubicBezTo>
                      <a:pt x="44" y="21"/>
                      <a:pt x="44" y="23"/>
                      <a:pt x="44" y="23"/>
                    </a:cubicBezTo>
                    <a:cubicBezTo>
                      <a:pt x="44" y="23"/>
                      <a:pt x="43" y="24"/>
                      <a:pt x="43" y="25"/>
                    </a:cubicBezTo>
                    <a:cubicBezTo>
                      <a:pt x="43" y="26"/>
                      <a:pt x="42" y="28"/>
                      <a:pt x="42" y="28"/>
                    </a:cubicBezTo>
                    <a:cubicBezTo>
                      <a:pt x="41" y="28"/>
                      <a:pt x="41" y="29"/>
                      <a:pt x="41" y="28"/>
                    </a:cubicBezTo>
                    <a:cubicBezTo>
                      <a:pt x="41" y="28"/>
                      <a:pt x="40" y="28"/>
                      <a:pt x="39" y="27"/>
                    </a:cubicBezTo>
                    <a:cubicBezTo>
                      <a:pt x="39" y="26"/>
                      <a:pt x="40" y="22"/>
                      <a:pt x="40" y="21"/>
                    </a:cubicBezTo>
                    <a:cubicBezTo>
                      <a:pt x="40" y="21"/>
                      <a:pt x="40" y="18"/>
                      <a:pt x="40" y="17"/>
                    </a:cubicBezTo>
                    <a:cubicBezTo>
                      <a:pt x="40" y="17"/>
                      <a:pt x="40" y="14"/>
                      <a:pt x="40" y="13"/>
                    </a:cubicBezTo>
                    <a:cubicBezTo>
                      <a:pt x="40" y="11"/>
                      <a:pt x="40" y="10"/>
                      <a:pt x="40" y="10"/>
                    </a:cubicBezTo>
                    <a:cubicBezTo>
                      <a:pt x="40" y="10"/>
                      <a:pt x="40" y="7"/>
                      <a:pt x="40" y="7"/>
                    </a:cubicBezTo>
                    <a:cubicBezTo>
                      <a:pt x="40" y="6"/>
                      <a:pt x="40" y="2"/>
                      <a:pt x="38" y="2"/>
                    </a:cubicBezTo>
                    <a:cubicBezTo>
                      <a:pt x="35" y="3"/>
                      <a:pt x="35" y="6"/>
                      <a:pt x="35" y="8"/>
                    </a:cubicBezTo>
                    <a:cubicBezTo>
                      <a:pt x="35" y="9"/>
                      <a:pt x="35" y="11"/>
                      <a:pt x="35" y="12"/>
                    </a:cubicBezTo>
                    <a:cubicBezTo>
                      <a:pt x="35" y="12"/>
                      <a:pt x="35" y="17"/>
                      <a:pt x="35" y="18"/>
                    </a:cubicBezTo>
                    <a:cubicBezTo>
                      <a:pt x="35" y="19"/>
                      <a:pt x="35" y="21"/>
                      <a:pt x="35" y="22"/>
                    </a:cubicBezTo>
                    <a:cubicBezTo>
                      <a:pt x="35" y="23"/>
                      <a:pt x="35" y="26"/>
                      <a:pt x="35" y="26"/>
                    </a:cubicBezTo>
                    <a:cubicBezTo>
                      <a:pt x="35" y="26"/>
                      <a:pt x="34" y="26"/>
                      <a:pt x="34" y="26"/>
                    </a:cubicBezTo>
                    <a:cubicBezTo>
                      <a:pt x="33" y="26"/>
                      <a:pt x="33" y="25"/>
                      <a:pt x="33" y="24"/>
                    </a:cubicBezTo>
                    <a:cubicBezTo>
                      <a:pt x="33" y="24"/>
                      <a:pt x="32" y="18"/>
                      <a:pt x="32" y="18"/>
                    </a:cubicBezTo>
                    <a:cubicBezTo>
                      <a:pt x="32" y="17"/>
                      <a:pt x="31" y="11"/>
                      <a:pt x="31" y="11"/>
                    </a:cubicBezTo>
                    <a:cubicBezTo>
                      <a:pt x="31" y="10"/>
                      <a:pt x="30" y="6"/>
                      <a:pt x="30" y="5"/>
                    </a:cubicBezTo>
                    <a:cubicBezTo>
                      <a:pt x="30" y="5"/>
                      <a:pt x="30" y="2"/>
                      <a:pt x="30" y="2"/>
                    </a:cubicBezTo>
                    <a:cubicBezTo>
                      <a:pt x="30" y="2"/>
                      <a:pt x="29" y="0"/>
                      <a:pt x="27" y="1"/>
                    </a:cubicBezTo>
                    <a:cubicBezTo>
                      <a:pt x="25" y="2"/>
                      <a:pt x="25" y="4"/>
                      <a:pt x="25" y="5"/>
                    </a:cubicBezTo>
                    <a:cubicBezTo>
                      <a:pt x="25" y="6"/>
                      <a:pt x="26" y="13"/>
                      <a:pt x="26" y="13"/>
                    </a:cubicBezTo>
                    <a:cubicBezTo>
                      <a:pt x="26" y="13"/>
                      <a:pt x="27" y="16"/>
                      <a:pt x="27" y="16"/>
                    </a:cubicBezTo>
                    <a:cubicBezTo>
                      <a:pt x="26" y="16"/>
                      <a:pt x="27" y="19"/>
                      <a:pt x="27" y="19"/>
                    </a:cubicBezTo>
                    <a:cubicBezTo>
                      <a:pt x="27" y="19"/>
                      <a:pt x="28" y="23"/>
                      <a:pt x="28" y="24"/>
                    </a:cubicBezTo>
                    <a:cubicBezTo>
                      <a:pt x="28" y="25"/>
                      <a:pt x="28" y="27"/>
                      <a:pt x="28" y="27"/>
                    </a:cubicBezTo>
                    <a:cubicBezTo>
                      <a:pt x="28" y="27"/>
                      <a:pt x="28" y="28"/>
                      <a:pt x="28" y="28"/>
                    </a:cubicBezTo>
                    <a:cubicBezTo>
                      <a:pt x="27" y="28"/>
                      <a:pt x="27" y="26"/>
                      <a:pt x="27" y="25"/>
                    </a:cubicBezTo>
                    <a:cubicBezTo>
                      <a:pt x="26" y="25"/>
                      <a:pt x="25" y="21"/>
                      <a:pt x="25" y="21"/>
                    </a:cubicBezTo>
                    <a:cubicBezTo>
                      <a:pt x="25" y="21"/>
                      <a:pt x="24" y="18"/>
                      <a:pt x="24" y="17"/>
                    </a:cubicBezTo>
                    <a:cubicBezTo>
                      <a:pt x="24" y="16"/>
                      <a:pt x="24" y="14"/>
                      <a:pt x="24" y="14"/>
                    </a:cubicBezTo>
                    <a:cubicBezTo>
                      <a:pt x="24" y="14"/>
                      <a:pt x="23" y="10"/>
                      <a:pt x="23" y="10"/>
                    </a:cubicBezTo>
                    <a:cubicBezTo>
                      <a:pt x="22" y="9"/>
                      <a:pt x="22" y="6"/>
                      <a:pt x="20" y="7"/>
                    </a:cubicBezTo>
                    <a:cubicBezTo>
                      <a:pt x="19" y="8"/>
                      <a:pt x="19" y="11"/>
                      <a:pt x="19" y="13"/>
                    </a:cubicBezTo>
                    <a:cubicBezTo>
                      <a:pt x="19" y="14"/>
                      <a:pt x="19" y="17"/>
                      <a:pt x="19" y="17"/>
                    </a:cubicBezTo>
                    <a:cubicBezTo>
                      <a:pt x="19" y="17"/>
                      <a:pt x="20" y="22"/>
                      <a:pt x="20" y="23"/>
                    </a:cubicBezTo>
                    <a:cubicBezTo>
                      <a:pt x="20" y="24"/>
                      <a:pt x="21" y="29"/>
                      <a:pt x="22" y="30"/>
                    </a:cubicBezTo>
                    <a:cubicBezTo>
                      <a:pt x="22" y="31"/>
                      <a:pt x="22" y="34"/>
                      <a:pt x="22" y="35"/>
                    </a:cubicBezTo>
                    <a:cubicBezTo>
                      <a:pt x="22" y="36"/>
                      <a:pt x="22" y="37"/>
                      <a:pt x="22" y="37"/>
                    </a:cubicBezTo>
                    <a:cubicBezTo>
                      <a:pt x="22" y="37"/>
                      <a:pt x="22" y="41"/>
                      <a:pt x="21" y="42"/>
                    </a:cubicBezTo>
                    <a:cubicBezTo>
                      <a:pt x="20" y="43"/>
                      <a:pt x="18" y="47"/>
                      <a:pt x="18" y="47"/>
                    </a:cubicBezTo>
                    <a:cubicBezTo>
                      <a:pt x="18" y="47"/>
                      <a:pt x="16" y="49"/>
                      <a:pt x="16" y="48"/>
                    </a:cubicBezTo>
                    <a:cubicBezTo>
                      <a:pt x="15" y="48"/>
                      <a:pt x="13" y="46"/>
                      <a:pt x="12" y="46"/>
                    </a:cubicBezTo>
                    <a:cubicBezTo>
                      <a:pt x="12" y="46"/>
                      <a:pt x="10" y="46"/>
                      <a:pt x="10" y="46"/>
                    </a:cubicBezTo>
                    <a:cubicBezTo>
                      <a:pt x="10" y="46"/>
                      <a:pt x="8" y="43"/>
                      <a:pt x="7" y="43"/>
                    </a:cubicBezTo>
                    <a:cubicBezTo>
                      <a:pt x="5" y="43"/>
                      <a:pt x="1" y="42"/>
                      <a:pt x="0" y="44"/>
                    </a:cubicBezTo>
                    <a:cubicBezTo>
                      <a:pt x="0" y="46"/>
                      <a:pt x="1" y="47"/>
                      <a:pt x="2" y="48"/>
                    </a:cubicBezTo>
                    <a:cubicBezTo>
                      <a:pt x="4" y="49"/>
                      <a:pt x="6" y="51"/>
                      <a:pt x="6" y="51"/>
                    </a:cubicBezTo>
                    <a:cubicBezTo>
                      <a:pt x="7" y="52"/>
                      <a:pt x="9" y="53"/>
                      <a:pt x="9" y="53"/>
                    </a:cubicBezTo>
                    <a:cubicBezTo>
                      <a:pt x="10" y="54"/>
                      <a:pt x="13" y="58"/>
                      <a:pt x="14" y="58"/>
                    </a:cubicBezTo>
                    <a:cubicBezTo>
                      <a:pt x="15" y="59"/>
                      <a:pt x="21" y="62"/>
                      <a:pt x="22" y="63"/>
                    </a:cubicBezTo>
                    <a:cubicBezTo>
                      <a:pt x="22" y="63"/>
                      <a:pt x="24" y="65"/>
                      <a:pt x="25" y="65"/>
                    </a:cubicBezTo>
                    <a:cubicBezTo>
                      <a:pt x="25" y="65"/>
                      <a:pt x="26" y="66"/>
                      <a:pt x="26" y="66"/>
                    </a:cubicBezTo>
                    <a:cubicBezTo>
                      <a:pt x="27" y="67"/>
                      <a:pt x="27" y="74"/>
                      <a:pt x="27" y="76"/>
                    </a:cubicBezTo>
                    <a:cubicBezTo>
                      <a:pt x="27" y="78"/>
                      <a:pt x="29" y="132"/>
                      <a:pt x="30" y="139"/>
                    </a:cubicBezTo>
                    <a:cubicBezTo>
                      <a:pt x="31" y="159"/>
                      <a:pt x="34" y="172"/>
                      <a:pt x="34" y="172"/>
                    </a:cubicBezTo>
                    <a:cubicBezTo>
                      <a:pt x="57" y="167"/>
                      <a:pt x="57" y="167"/>
                      <a:pt x="57" y="167"/>
                    </a:cubicBezTo>
                    <a:cubicBezTo>
                      <a:pt x="57" y="167"/>
                      <a:pt x="59" y="147"/>
                      <a:pt x="56" y="135"/>
                    </a:cubicBezTo>
                    <a:cubicBezTo>
                      <a:pt x="54" y="123"/>
                      <a:pt x="44" y="64"/>
                      <a:pt x="4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" name="Freeform 21"/>
              <p:cNvSpPr/>
              <p:nvPr/>
            </p:nvSpPr>
            <p:spPr bwMode="auto">
              <a:xfrm>
                <a:off x="6492876" y="3398838"/>
                <a:ext cx="220663" cy="649288"/>
              </a:xfrm>
              <a:custGeom>
                <a:gdLst>
                  <a:gd fmla="*/ 45 w 59" name="T0"/>
                  <a:gd fmla="*/ 58 h 172" name="T1"/>
                  <a:gd fmla="*/ 47 w 59" name="T2"/>
                  <a:gd fmla="*/ 41 h 172" name="T3"/>
                  <a:gd fmla="*/ 47 w 59" name="T4"/>
                  <a:gd fmla="*/ 31 h 172" name="T5"/>
                  <a:gd fmla="*/ 48 w 59" name="T6"/>
                  <a:gd fmla="*/ 23 h 172" name="T7"/>
                  <a:gd fmla="*/ 49 w 59" name="T8"/>
                  <a:gd fmla="*/ 17 h 172" name="T9"/>
                  <a:gd fmla="*/ 48 w 59" name="T10"/>
                  <a:gd fmla="*/ 10 h 172" name="T11"/>
                  <a:gd fmla="*/ 45 w 59" name="T12"/>
                  <a:gd fmla="*/ 17 h 172" name="T13"/>
                  <a:gd fmla="*/ 44 w 59" name="T14"/>
                  <a:gd fmla="*/ 22 h 172" name="T15"/>
                  <a:gd fmla="*/ 42 w 59" name="T16"/>
                  <a:gd fmla="*/ 28 h 172" name="T17"/>
                  <a:gd fmla="*/ 40 w 59" name="T18"/>
                  <a:gd fmla="*/ 26 h 172" name="T19"/>
                  <a:gd fmla="*/ 40 w 59" name="T20"/>
                  <a:gd fmla="*/ 17 h 172" name="T21"/>
                  <a:gd fmla="*/ 40 w 59" name="T22"/>
                  <a:gd fmla="*/ 10 h 172" name="T23"/>
                  <a:gd fmla="*/ 38 w 59" name="T24"/>
                  <a:gd fmla="*/ 2 h 172" name="T25"/>
                  <a:gd fmla="*/ 36 w 59" name="T26"/>
                  <a:gd fmla="*/ 11 h 172" name="T27"/>
                  <a:gd fmla="*/ 35 w 59" name="T28"/>
                  <a:gd fmla="*/ 21 h 172" name="T29"/>
                  <a:gd fmla="*/ 34 w 59" name="T30"/>
                  <a:gd fmla="*/ 25 h 172" name="T31"/>
                  <a:gd fmla="*/ 33 w 59" name="T32"/>
                  <a:gd fmla="*/ 17 h 172" name="T33"/>
                  <a:gd fmla="*/ 31 w 59" name="T34"/>
                  <a:gd fmla="*/ 5 h 172" name="T35"/>
                  <a:gd fmla="*/ 28 w 59" name="T36"/>
                  <a:gd fmla="*/ 0 h 172" name="T37"/>
                  <a:gd fmla="*/ 27 w 59" name="T38"/>
                  <a:gd fmla="*/ 12 h 172" name="T39"/>
                  <a:gd fmla="*/ 27 w 59" name="T40"/>
                  <a:gd fmla="*/ 19 h 172" name="T41"/>
                  <a:gd fmla="*/ 29 w 59" name="T42"/>
                  <a:gd fmla="*/ 27 h 172" name="T43"/>
                  <a:gd fmla="*/ 27 w 59" name="T44"/>
                  <a:gd fmla="*/ 25 h 172" name="T45"/>
                  <a:gd fmla="*/ 24 w 59" name="T46"/>
                  <a:gd fmla="*/ 16 h 172" name="T47"/>
                  <a:gd fmla="*/ 23 w 59" name="T48"/>
                  <a:gd fmla="*/ 9 h 172" name="T49"/>
                  <a:gd fmla="*/ 19 w 59" name="T50"/>
                  <a:gd fmla="*/ 12 h 172" name="T51"/>
                  <a:gd fmla="*/ 20 w 59" name="T52"/>
                  <a:gd fmla="*/ 22 h 172" name="T53"/>
                  <a:gd fmla="*/ 22 w 59" name="T54"/>
                  <a:gd fmla="*/ 34 h 172" name="T55"/>
                  <a:gd fmla="*/ 21 w 59" name="T56"/>
                  <a:gd fmla="*/ 41 h 172" name="T57"/>
                  <a:gd fmla="*/ 16 w 59" name="T58"/>
                  <a:gd fmla="*/ 48 h 172" name="T59"/>
                  <a:gd fmla="*/ 11 w 59" name="T60"/>
                  <a:gd fmla="*/ 45 h 172" name="T61"/>
                  <a:gd fmla="*/ 1 w 59" name="T62"/>
                  <a:gd fmla="*/ 44 h 172" name="T63"/>
                  <a:gd fmla="*/ 7 w 59" name="T64"/>
                  <a:gd fmla="*/ 51 h 172" name="T65"/>
                  <a:gd fmla="*/ 15 w 59" name="T66"/>
                  <a:gd fmla="*/ 58 h 172" name="T67"/>
                  <a:gd fmla="*/ 25 w 59" name="T68"/>
                  <a:gd fmla="*/ 65 h 172" name="T69"/>
                  <a:gd fmla="*/ 27 w 59" name="T70"/>
                  <a:gd fmla="*/ 75 h 172" name="T71"/>
                  <a:gd fmla="*/ 34 w 59" name="T72"/>
                  <a:gd fmla="*/ 172 h 172" name="T73"/>
                  <a:gd fmla="*/ 57 w 59" name="T74"/>
                  <a:gd fmla="*/ 135 h 17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72" w="59">
                    <a:moveTo>
                      <a:pt x="44" y="63"/>
                    </a:moveTo>
                    <a:cubicBezTo>
                      <a:pt x="44" y="63"/>
                      <a:pt x="45" y="59"/>
                      <a:pt x="45" y="58"/>
                    </a:cubicBezTo>
                    <a:cubicBezTo>
                      <a:pt x="45" y="58"/>
                      <a:pt x="46" y="52"/>
                      <a:pt x="46" y="51"/>
                    </a:cubicBezTo>
                    <a:cubicBezTo>
                      <a:pt x="47" y="49"/>
                      <a:pt x="47" y="42"/>
                      <a:pt x="47" y="41"/>
                    </a:cubicBezTo>
                    <a:cubicBezTo>
                      <a:pt x="47" y="39"/>
                      <a:pt x="47" y="35"/>
                      <a:pt x="47" y="34"/>
                    </a:cubicBezTo>
                    <a:cubicBezTo>
                      <a:pt x="47" y="33"/>
                      <a:pt x="47" y="31"/>
                      <a:pt x="47" y="31"/>
                    </a:cubicBezTo>
                    <a:cubicBezTo>
                      <a:pt x="47" y="31"/>
                      <a:pt x="47" y="28"/>
                      <a:pt x="48" y="27"/>
                    </a:cubicBezTo>
                    <a:cubicBezTo>
                      <a:pt x="48" y="27"/>
                      <a:pt x="48" y="23"/>
                      <a:pt x="48" y="23"/>
                    </a:cubicBezTo>
                    <a:cubicBezTo>
                      <a:pt x="48" y="23"/>
                      <a:pt x="49" y="21"/>
                      <a:pt x="49" y="20"/>
                    </a:cubicBezTo>
                    <a:cubicBezTo>
                      <a:pt x="49" y="20"/>
                      <a:pt x="49" y="17"/>
                      <a:pt x="49" y="17"/>
                    </a:cubicBezTo>
                    <a:cubicBezTo>
                      <a:pt x="49" y="17"/>
                      <a:pt x="49" y="15"/>
                      <a:pt x="49" y="14"/>
                    </a:cubicBezTo>
                    <a:cubicBezTo>
                      <a:pt x="49" y="13"/>
                      <a:pt x="50" y="10"/>
                      <a:pt x="48" y="10"/>
                    </a:cubicBezTo>
                    <a:cubicBezTo>
                      <a:pt x="46" y="10"/>
                      <a:pt x="45" y="14"/>
                      <a:pt x="45" y="14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4" y="19"/>
                      <a:pt x="44" y="20"/>
                    </a:cubicBezTo>
                    <a:cubicBezTo>
                      <a:pt x="44" y="20"/>
                      <a:pt x="44" y="22"/>
                      <a:pt x="44" y="22"/>
                    </a:cubicBezTo>
                    <a:cubicBezTo>
                      <a:pt x="44" y="22"/>
                      <a:pt x="44" y="24"/>
                      <a:pt x="43" y="25"/>
                    </a:cubicBezTo>
                    <a:cubicBezTo>
                      <a:pt x="43" y="26"/>
                      <a:pt x="42" y="27"/>
                      <a:pt x="42" y="28"/>
                    </a:cubicBezTo>
                    <a:cubicBezTo>
                      <a:pt x="42" y="28"/>
                      <a:pt x="42" y="28"/>
                      <a:pt x="41" y="28"/>
                    </a:cubicBezTo>
                    <a:cubicBezTo>
                      <a:pt x="41" y="28"/>
                      <a:pt x="40" y="27"/>
                      <a:pt x="40" y="26"/>
                    </a:cubicBezTo>
                    <a:cubicBezTo>
                      <a:pt x="40" y="26"/>
                      <a:pt x="40" y="21"/>
                      <a:pt x="40" y="21"/>
                    </a:cubicBezTo>
                    <a:cubicBezTo>
                      <a:pt x="40" y="20"/>
                      <a:pt x="40" y="17"/>
                      <a:pt x="40" y="17"/>
                    </a:cubicBezTo>
                    <a:cubicBezTo>
                      <a:pt x="40" y="16"/>
                      <a:pt x="40" y="13"/>
                      <a:pt x="40" y="12"/>
                    </a:cubicBezTo>
                    <a:cubicBezTo>
                      <a:pt x="40" y="11"/>
                      <a:pt x="40" y="10"/>
                      <a:pt x="40" y="10"/>
                    </a:cubicBezTo>
                    <a:cubicBezTo>
                      <a:pt x="40" y="10"/>
                      <a:pt x="40" y="7"/>
                      <a:pt x="40" y="6"/>
                    </a:cubicBezTo>
                    <a:cubicBezTo>
                      <a:pt x="40" y="5"/>
                      <a:pt x="41" y="2"/>
                      <a:pt x="38" y="2"/>
                    </a:cubicBezTo>
                    <a:cubicBezTo>
                      <a:pt x="36" y="2"/>
                      <a:pt x="36" y="6"/>
                      <a:pt x="36" y="7"/>
                    </a:cubicBezTo>
                    <a:cubicBezTo>
                      <a:pt x="36" y="8"/>
                      <a:pt x="36" y="11"/>
                      <a:pt x="36" y="11"/>
                    </a:cubicBezTo>
                    <a:cubicBezTo>
                      <a:pt x="36" y="11"/>
                      <a:pt x="36" y="17"/>
                      <a:pt x="36" y="18"/>
                    </a:cubicBezTo>
                    <a:cubicBezTo>
                      <a:pt x="36" y="18"/>
                      <a:pt x="35" y="20"/>
                      <a:pt x="35" y="21"/>
                    </a:cubicBezTo>
                    <a:cubicBezTo>
                      <a:pt x="35" y="22"/>
                      <a:pt x="35" y="25"/>
                      <a:pt x="35" y="25"/>
                    </a:cubicBezTo>
                    <a:cubicBezTo>
                      <a:pt x="35" y="25"/>
                      <a:pt x="35" y="26"/>
                      <a:pt x="34" y="25"/>
                    </a:cubicBezTo>
                    <a:cubicBezTo>
                      <a:pt x="34" y="25"/>
                      <a:pt x="33" y="24"/>
                      <a:pt x="33" y="24"/>
                    </a:cubicBezTo>
                    <a:cubicBezTo>
                      <a:pt x="33" y="24"/>
                      <a:pt x="33" y="18"/>
                      <a:pt x="33" y="17"/>
                    </a:cubicBezTo>
                    <a:cubicBezTo>
                      <a:pt x="33" y="17"/>
                      <a:pt x="31" y="11"/>
                      <a:pt x="31" y="10"/>
                    </a:cubicBezTo>
                    <a:cubicBezTo>
                      <a:pt x="31" y="9"/>
                      <a:pt x="31" y="5"/>
                      <a:pt x="31" y="5"/>
                    </a:cubicBezTo>
                    <a:cubicBezTo>
                      <a:pt x="30" y="4"/>
                      <a:pt x="30" y="2"/>
                      <a:pt x="30" y="2"/>
                    </a:cubicBezTo>
                    <a:cubicBezTo>
                      <a:pt x="30" y="2"/>
                      <a:pt x="30" y="0"/>
                      <a:pt x="28" y="0"/>
                    </a:cubicBezTo>
                    <a:cubicBezTo>
                      <a:pt x="25" y="1"/>
                      <a:pt x="26" y="4"/>
                      <a:pt x="26" y="4"/>
                    </a:cubicBezTo>
                    <a:cubicBezTo>
                      <a:pt x="26" y="5"/>
                      <a:pt x="27" y="12"/>
                      <a:pt x="27" y="12"/>
                    </a:cubicBezTo>
                    <a:cubicBezTo>
                      <a:pt x="27" y="12"/>
                      <a:pt x="27" y="15"/>
                      <a:pt x="27" y="15"/>
                    </a:cubicBezTo>
                    <a:cubicBezTo>
                      <a:pt x="27" y="16"/>
                      <a:pt x="27" y="18"/>
                      <a:pt x="27" y="19"/>
                    </a:cubicBezTo>
                    <a:cubicBezTo>
                      <a:pt x="27" y="19"/>
                      <a:pt x="28" y="23"/>
                      <a:pt x="28" y="24"/>
                    </a:cubicBezTo>
                    <a:cubicBezTo>
                      <a:pt x="28" y="24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8" y="27"/>
                    </a:cubicBezTo>
                    <a:cubicBezTo>
                      <a:pt x="28" y="27"/>
                      <a:pt x="27" y="25"/>
                      <a:pt x="27" y="25"/>
                    </a:cubicBezTo>
                    <a:cubicBezTo>
                      <a:pt x="27" y="25"/>
                      <a:pt x="26" y="21"/>
                      <a:pt x="26" y="21"/>
                    </a:cubicBezTo>
                    <a:cubicBezTo>
                      <a:pt x="26" y="20"/>
                      <a:pt x="25" y="17"/>
                      <a:pt x="24" y="16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3" y="10"/>
                      <a:pt x="23" y="9"/>
                    </a:cubicBezTo>
                    <a:cubicBezTo>
                      <a:pt x="23" y="8"/>
                      <a:pt x="22" y="6"/>
                      <a:pt x="21" y="7"/>
                    </a:cubicBezTo>
                    <a:cubicBezTo>
                      <a:pt x="19" y="7"/>
                      <a:pt x="19" y="11"/>
                      <a:pt x="19" y="12"/>
                    </a:cubicBezTo>
                    <a:cubicBezTo>
                      <a:pt x="19" y="14"/>
                      <a:pt x="20" y="17"/>
                      <a:pt x="20" y="17"/>
                    </a:cubicBezTo>
                    <a:cubicBezTo>
                      <a:pt x="20" y="17"/>
                      <a:pt x="20" y="21"/>
                      <a:pt x="20" y="22"/>
                    </a:cubicBezTo>
                    <a:cubicBezTo>
                      <a:pt x="21" y="23"/>
                      <a:pt x="22" y="29"/>
                      <a:pt x="22" y="30"/>
                    </a:cubicBezTo>
                    <a:cubicBezTo>
                      <a:pt x="22" y="31"/>
                      <a:pt x="22" y="33"/>
                      <a:pt x="22" y="34"/>
                    </a:cubicBezTo>
                    <a:cubicBezTo>
                      <a:pt x="23" y="35"/>
                      <a:pt x="23" y="37"/>
                      <a:pt x="23" y="37"/>
                    </a:cubicBezTo>
                    <a:cubicBezTo>
                      <a:pt x="23" y="37"/>
                      <a:pt x="22" y="40"/>
                      <a:pt x="21" y="41"/>
                    </a:cubicBezTo>
                    <a:cubicBezTo>
                      <a:pt x="21" y="43"/>
                      <a:pt x="19" y="47"/>
                      <a:pt x="18" y="47"/>
                    </a:cubicBezTo>
                    <a:cubicBezTo>
                      <a:pt x="18" y="47"/>
                      <a:pt x="17" y="48"/>
                      <a:pt x="16" y="48"/>
                    </a:cubicBezTo>
                    <a:cubicBezTo>
                      <a:pt x="15" y="47"/>
                      <a:pt x="13" y="46"/>
                      <a:pt x="12" y="46"/>
                    </a:cubicBezTo>
                    <a:cubicBezTo>
                      <a:pt x="12" y="45"/>
                      <a:pt x="11" y="45"/>
                      <a:pt x="11" y="45"/>
                    </a:cubicBezTo>
                    <a:cubicBezTo>
                      <a:pt x="11" y="45"/>
                      <a:pt x="9" y="43"/>
                      <a:pt x="7" y="42"/>
                    </a:cubicBezTo>
                    <a:cubicBezTo>
                      <a:pt x="6" y="42"/>
                      <a:pt x="2" y="41"/>
                      <a:pt x="1" y="44"/>
                    </a:cubicBezTo>
                    <a:cubicBezTo>
                      <a:pt x="0" y="46"/>
                      <a:pt x="1" y="46"/>
                      <a:pt x="3" y="47"/>
                    </a:cubicBezTo>
                    <a:cubicBezTo>
                      <a:pt x="4" y="48"/>
                      <a:pt x="6" y="51"/>
                      <a:pt x="7" y="51"/>
                    </a:cubicBezTo>
                    <a:cubicBezTo>
                      <a:pt x="7" y="51"/>
                      <a:pt x="9" y="52"/>
                      <a:pt x="10" y="53"/>
                    </a:cubicBezTo>
                    <a:cubicBezTo>
                      <a:pt x="10" y="53"/>
                      <a:pt x="14" y="57"/>
                      <a:pt x="15" y="58"/>
                    </a:cubicBezTo>
                    <a:cubicBezTo>
                      <a:pt x="16" y="58"/>
                      <a:pt x="21" y="62"/>
                      <a:pt x="22" y="62"/>
                    </a:cubicBezTo>
                    <a:cubicBezTo>
                      <a:pt x="23" y="63"/>
                      <a:pt x="25" y="65"/>
                      <a:pt x="25" y="65"/>
                    </a:cubicBezTo>
                    <a:cubicBezTo>
                      <a:pt x="26" y="65"/>
                      <a:pt x="26" y="65"/>
                      <a:pt x="27" y="66"/>
                    </a:cubicBezTo>
                    <a:cubicBezTo>
                      <a:pt x="27" y="67"/>
                      <a:pt x="27" y="73"/>
                      <a:pt x="27" y="75"/>
                    </a:cubicBezTo>
                    <a:cubicBezTo>
                      <a:pt x="28" y="77"/>
                      <a:pt x="30" y="131"/>
                      <a:pt x="30" y="138"/>
                    </a:cubicBezTo>
                    <a:cubicBezTo>
                      <a:pt x="31" y="158"/>
                      <a:pt x="34" y="172"/>
                      <a:pt x="34" y="172"/>
                    </a:cubicBezTo>
                    <a:cubicBezTo>
                      <a:pt x="57" y="167"/>
                      <a:pt x="57" y="167"/>
                      <a:pt x="57" y="167"/>
                    </a:cubicBezTo>
                    <a:cubicBezTo>
                      <a:pt x="57" y="167"/>
                      <a:pt x="59" y="147"/>
                      <a:pt x="57" y="135"/>
                    </a:cubicBezTo>
                    <a:cubicBezTo>
                      <a:pt x="55" y="123"/>
                      <a:pt x="44" y="63"/>
                      <a:pt x="44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" name="Freeform 22"/>
              <p:cNvSpPr/>
              <p:nvPr/>
            </p:nvSpPr>
            <p:spPr bwMode="auto">
              <a:xfrm>
                <a:off x="7150101" y="3603625"/>
                <a:ext cx="184150" cy="498475"/>
              </a:xfrm>
              <a:custGeom>
                <a:gdLst>
                  <a:gd fmla="*/ 35 w 49" name="T0"/>
                  <a:gd fmla="*/ 54 h 132" name="T1"/>
                  <a:gd fmla="*/ 40 w 49" name="T2"/>
                  <a:gd fmla="*/ 40 h 132" name="T3"/>
                  <a:gd fmla="*/ 42 w 49" name="T4"/>
                  <a:gd fmla="*/ 32 h 132" name="T5"/>
                  <a:gd fmla="*/ 44 w 49" name="T6"/>
                  <a:gd fmla="*/ 26 h 132" name="T7"/>
                  <a:gd fmla="*/ 46 w 49" name="T8"/>
                  <a:gd fmla="*/ 21 h 132" name="T9"/>
                  <a:gd fmla="*/ 47 w 49" name="T10"/>
                  <a:gd fmla="*/ 15 h 132" name="T11"/>
                  <a:gd fmla="*/ 43 w 49" name="T12"/>
                  <a:gd fmla="*/ 20 h 132" name="T13"/>
                  <a:gd fmla="*/ 41 w 49" name="T14"/>
                  <a:gd fmla="*/ 24 h 132" name="T15"/>
                  <a:gd fmla="*/ 38 w 49" name="T16"/>
                  <a:gd fmla="*/ 28 h 132" name="T17"/>
                  <a:gd fmla="*/ 37 w 49" name="T18"/>
                  <a:gd fmla="*/ 26 h 132" name="T19"/>
                  <a:gd fmla="*/ 39 w 49" name="T20"/>
                  <a:gd fmla="*/ 18 h 132" name="T21"/>
                  <a:gd fmla="*/ 40 w 49" name="T22"/>
                  <a:gd fmla="*/ 12 h 132" name="T23"/>
                  <a:gd fmla="*/ 41 w 49" name="T24"/>
                  <a:gd fmla="*/ 5 h 132" name="T25"/>
                  <a:gd fmla="*/ 36 w 49" name="T26"/>
                  <a:gd fmla="*/ 12 h 132" name="T27"/>
                  <a:gd fmla="*/ 34 w 49" name="T28"/>
                  <a:gd fmla="*/ 21 h 132" name="T29"/>
                  <a:gd fmla="*/ 33 w 49" name="T30"/>
                  <a:gd fmla="*/ 24 h 132" name="T31"/>
                  <a:gd fmla="*/ 33 w 49" name="T32"/>
                  <a:gd fmla="*/ 17 h 132" name="T33"/>
                  <a:gd fmla="*/ 34 w 49" name="T34"/>
                  <a:gd fmla="*/ 5 h 132" name="T35"/>
                  <a:gd fmla="*/ 32 w 49" name="T36"/>
                  <a:gd fmla="*/ 0 h 132" name="T37"/>
                  <a:gd fmla="*/ 29 w 49" name="T38"/>
                  <a:gd fmla="*/ 11 h 132" name="T39"/>
                  <a:gd fmla="*/ 28 w 49" name="T40"/>
                  <a:gd fmla="*/ 16 h 132" name="T41"/>
                  <a:gd fmla="*/ 27 w 49" name="T42"/>
                  <a:gd fmla="*/ 24 h 132" name="T43"/>
                  <a:gd fmla="*/ 27 w 49" name="T44"/>
                  <a:gd fmla="*/ 21 h 132" name="T45"/>
                  <a:gd fmla="*/ 26 w 49" name="T46"/>
                  <a:gd fmla="*/ 13 h 132" name="T47"/>
                  <a:gd fmla="*/ 26 w 49" name="T48"/>
                  <a:gd fmla="*/ 7 h 132" name="T49"/>
                  <a:gd fmla="*/ 22 w 49" name="T50"/>
                  <a:gd fmla="*/ 8 h 132" name="T51"/>
                  <a:gd fmla="*/ 22 w 49" name="T52"/>
                  <a:gd fmla="*/ 17 h 132" name="T53"/>
                  <a:gd fmla="*/ 21 w 49" name="T54"/>
                  <a:gd fmla="*/ 28 h 132" name="T55"/>
                  <a:gd fmla="*/ 19 w 49" name="T56"/>
                  <a:gd fmla="*/ 34 h 132" name="T57"/>
                  <a:gd fmla="*/ 13 w 49" name="T58"/>
                  <a:gd fmla="*/ 37 h 132" name="T59"/>
                  <a:gd fmla="*/ 9 w 49" name="T60"/>
                  <a:gd fmla="*/ 34 h 132" name="T61"/>
                  <a:gd fmla="*/ 1 w 49" name="T62"/>
                  <a:gd fmla="*/ 30 h 132" name="T63"/>
                  <a:gd fmla="*/ 5 w 49" name="T64"/>
                  <a:gd fmla="*/ 37 h 132" name="T65"/>
                  <a:gd fmla="*/ 10 w 49" name="T66"/>
                  <a:gd fmla="*/ 45 h 132" name="T67"/>
                  <a:gd fmla="*/ 18 w 49" name="T68"/>
                  <a:gd fmla="*/ 53 h 132" name="T69"/>
                  <a:gd fmla="*/ 18 w 49" name="T70"/>
                  <a:gd fmla="*/ 62 h 132" name="T71"/>
                  <a:gd fmla="*/ 7 w 49" name="T72"/>
                  <a:gd fmla="*/ 131 h 132" name="T73"/>
                  <a:gd fmla="*/ 29 w 49" name="T74"/>
                  <a:gd fmla="*/ 112 h 13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32" w="49">
                    <a:moveTo>
                      <a:pt x="33" y="57"/>
                    </a:moveTo>
                    <a:cubicBezTo>
                      <a:pt x="33" y="57"/>
                      <a:pt x="35" y="54"/>
                      <a:pt x="35" y="54"/>
                    </a:cubicBezTo>
                    <a:cubicBezTo>
                      <a:pt x="35" y="53"/>
                      <a:pt x="37" y="49"/>
                      <a:pt x="37" y="48"/>
                    </a:cubicBezTo>
                    <a:cubicBezTo>
                      <a:pt x="38" y="47"/>
                      <a:pt x="39" y="41"/>
                      <a:pt x="40" y="40"/>
                    </a:cubicBezTo>
                    <a:cubicBezTo>
                      <a:pt x="40" y="39"/>
                      <a:pt x="41" y="35"/>
                      <a:pt x="41" y="34"/>
                    </a:cubicBezTo>
                    <a:cubicBezTo>
                      <a:pt x="41" y="33"/>
                      <a:pt x="42" y="32"/>
                      <a:pt x="42" y="32"/>
                    </a:cubicBezTo>
                    <a:cubicBezTo>
                      <a:pt x="42" y="32"/>
                      <a:pt x="43" y="30"/>
                      <a:pt x="43" y="29"/>
                    </a:cubicBezTo>
                    <a:cubicBezTo>
                      <a:pt x="43" y="29"/>
                      <a:pt x="44" y="26"/>
                      <a:pt x="44" y="26"/>
                    </a:cubicBezTo>
                    <a:cubicBezTo>
                      <a:pt x="44" y="26"/>
                      <a:pt x="45" y="25"/>
                      <a:pt x="45" y="24"/>
                    </a:cubicBezTo>
                    <a:cubicBezTo>
                      <a:pt x="45" y="23"/>
                      <a:pt x="46" y="21"/>
                      <a:pt x="46" y="21"/>
                    </a:cubicBezTo>
                    <a:cubicBezTo>
                      <a:pt x="46" y="21"/>
                      <a:pt x="47" y="20"/>
                      <a:pt x="47" y="19"/>
                    </a:cubicBezTo>
                    <a:cubicBezTo>
                      <a:pt x="47" y="18"/>
                      <a:pt x="49" y="15"/>
                      <a:pt x="47" y="15"/>
                    </a:cubicBezTo>
                    <a:cubicBezTo>
                      <a:pt x="45" y="14"/>
                      <a:pt x="44" y="17"/>
                      <a:pt x="44" y="17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20"/>
                      <a:pt x="42" y="22"/>
                      <a:pt x="42" y="22"/>
                    </a:cubicBezTo>
                    <a:cubicBezTo>
                      <a:pt x="42" y="22"/>
                      <a:pt x="41" y="24"/>
                      <a:pt x="41" y="24"/>
                    </a:cubicBezTo>
                    <a:cubicBezTo>
                      <a:pt x="41" y="24"/>
                      <a:pt x="40" y="25"/>
                      <a:pt x="40" y="26"/>
                    </a:cubicBezTo>
                    <a:cubicBezTo>
                      <a:pt x="40" y="27"/>
                      <a:pt x="39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7" y="28"/>
                      <a:pt x="37" y="27"/>
                      <a:pt x="37" y="26"/>
                    </a:cubicBezTo>
                    <a:cubicBezTo>
                      <a:pt x="37" y="26"/>
                      <a:pt x="38" y="22"/>
                      <a:pt x="38" y="22"/>
                    </a:cubicBezTo>
                    <a:cubicBezTo>
                      <a:pt x="38" y="21"/>
                      <a:pt x="39" y="19"/>
                      <a:pt x="39" y="18"/>
                    </a:cubicBezTo>
                    <a:cubicBezTo>
                      <a:pt x="39" y="18"/>
                      <a:pt x="40" y="15"/>
                      <a:pt x="40" y="14"/>
                    </a:cubicBezTo>
                    <a:cubicBezTo>
                      <a:pt x="40" y="13"/>
                      <a:pt x="40" y="12"/>
                      <a:pt x="40" y="12"/>
                    </a:cubicBezTo>
                    <a:cubicBezTo>
                      <a:pt x="40" y="12"/>
                      <a:pt x="41" y="10"/>
                      <a:pt x="41" y="9"/>
                    </a:cubicBezTo>
                    <a:cubicBezTo>
                      <a:pt x="41" y="9"/>
                      <a:pt x="43" y="5"/>
                      <a:pt x="41" y="5"/>
                    </a:cubicBezTo>
                    <a:cubicBezTo>
                      <a:pt x="39" y="4"/>
                      <a:pt x="38" y="8"/>
                      <a:pt x="37" y="9"/>
                    </a:cubicBezTo>
                    <a:cubicBezTo>
                      <a:pt x="37" y="10"/>
                      <a:pt x="36" y="12"/>
                      <a:pt x="36" y="12"/>
                    </a:cubicBezTo>
                    <a:cubicBezTo>
                      <a:pt x="36" y="12"/>
                      <a:pt x="35" y="17"/>
                      <a:pt x="35" y="18"/>
                    </a:cubicBezTo>
                    <a:cubicBezTo>
                      <a:pt x="35" y="18"/>
                      <a:pt x="34" y="20"/>
                      <a:pt x="34" y="21"/>
                    </a:cubicBezTo>
                    <a:cubicBezTo>
                      <a:pt x="34" y="21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2" y="24"/>
                      <a:pt x="32" y="23"/>
                      <a:pt x="32" y="22"/>
                    </a:cubicBezTo>
                    <a:cubicBezTo>
                      <a:pt x="32" y="22"/>
                      <a:pt x="33" y="17"/>
                      <a:pt x="33" y="17"/>
                    </a:cubicBezTo>
                    <a:cubicBezTo>
                      <a:pt x="33" y="16"/>
                      <a:pt x="33" y="11"/>
                      <a:pt x="33" y="10"/>
                    </a:cubicBezTo>
                    <a:cubicBezTo>
                      <a:pt x="33" y="9"/>
                      <a:pt x="33" y="6"/>
                      <a:pt x="34" y="5"/>
                    </a:cubicBezTo>
                    <a:cubicBezTo>
                      <a:pt x="34" y="5"/>
                      <a:pt x="34" y="3"/>
                      <a:pt x="34" y="3"/>
                    </a:cubicBezTo>
                    <a:cubicBezTo>
                      <a:pt x="34" y="3"/>
                      <a:pt x="34" y="0"/>
                      <a:pt x="32" y="0"/>
                    </a:cubicBezTo>
                    <a:cubicBezTo>
                      <a:pt x="30" y="0"/>
                      <a:pt x="30" y="3"/>
                      <a:pt x="30" y="3"/>
                    </a:cubicBezTo>
                    <a:cubicBezTo>
                      <a:pt x="29" y="4"/>
                      <a:pt x="29" y="11"/>
                      <a:pt x="29" y="11"/>
                    </a:cubicBezTo>
                    <a:cubicBezTo>
                      <a:pt x="29" y="11"/>
                      <a:pt x="28" y="13"/>
                      <a:pt x="28" y="13"/>
                    </a:cubicBezTo>
                    <a:cubicBezTo>
                      <a:pt x="28" y="14"/>
                      <a:pt x="28" y="16"/>
                      <a:pt x="28" y="16"/>
                    </a:cubicBezTo>
                    <a:cubicBezTo>
                      <a:pt x="28" y="16"/>
                      <a:pt x="28" y="20"/>
                      <a:pt x="28" y="21"/>
                    </a:cubicBezTo>
                    <a:cubicBezTo>
                      <a:pt x="28" y="21"/>
                      <a:pt x="27" y="24"/>
                      <a:pt x="27" y="24"/>
                    </a:cubicBezTo>
                    <a:cubicBezTo>
                      <a:pt x="27" y="24"/>
                      <a:pt x="28" y="24"/>
                      <a:pt x="27" y="24"/>
                    </a:cubicBezTo>
                    <a:cubicBezTo>
                      <a:pt x="27" y="24"/>
                      <a:pt x="27" y="22"/>
                      <a:pt x="27" y="21"/>
                    </a:cubicBezTo>
                    <a:cubicBezTo>
                      <a:pt x="26" y="21"/>
                      <a:pt x="26" y="18"/>
                      <a:pt x="26" y="17"/>
                    </a:cubicBezTo>
                    <a:cubicBezTo>
                      <a:pt x="26" y="17"/>
                      <a:pt x="26" y="14"/>
                      <a:pt x="26" y="13"/>
                    </a:cubicBezTo>
                    <a:cubicBezTo>
                      <a:pt x="26" y="12"/>
                      <a:pt x="26" y="11"/>
                      <a:pt x="26" y="11"/>
                    </a:cubicBezTo>
                    <a:cubicBezTo>
                      <a:pt x="26" y="11"/>
                      <a:pt x="26" y="7"/>
                      <a:pt x="26" y="7"/>
                    </a:cubicBezTo>
                    <a:cubicBezTo>
                      <a:pt x="26" y="6"/>
                      <a:pt x="26" y="4"/>
                      <a:pt x="25" y="4"/>
                    </a:cubicBezTo>
                    <a:cubicBezTo>
                      <a:pt x="23" y="4"/>
                      <a:pt x="23" y="7"/>
                      <a:pt x="22" y="8"/>
                    </a:cubicBezTo>
                    <a:cubicBezTo>
                      <a:pt x="22" y="10"/>
                      <a:pt x="22" y="12"/>
                      <a:pt x="22" y="12"/>
                    </a:cubicBezTo>
                    <a:cubicBezTo>
                      <a:pt x="22" y="12"/>
                      <a:pt x="22" y="16"/>
                      <a:pt x="22" y="17"/>
                    </a:cubicBezTo>
                    <a:cubicBezTo>
                      <a:pt x="22" y="18"/>
                      <a:pt x="21" y="23"/>
                      <a:pt x="21" y="24"/>
                    </a:cubicBezTo>
                    <a:cubicBezTo>
                      <a:pt x="21" y="25"/>
                      <a:pt x="21" y="27"/>
                      <a:pt x="21" y="28"/>
                    </a:cubicBezTo>
                    <a:cubicBezTo>
                      <a:pt x="21" y="29"/>
                      <a:pt x="21" y="30"/>
                      <a:pt x="21" y="30"/>
                    </a:cubicBezTo>
                    <a:cubicBezTo>
                      <a:pt x="21" y="30"/>
                      <a:pt x="20" y="33"/>
                      <a:pt x="19" y="34"/>
                    </a:cubicBezTo>
                    <a:cubicBezTo>
                      <a:pt x="18" y="35"/>
                      <a:pt x="15" y="37"/>
                      <a:pt x="15" y="37"/>
                    </a:cubicBezTo>
                    <a:cubicBezTo>
                      <a:pt x="15" y="37"/>
                      <a:pt x="14" y="38"/>
                      <a:pt x="13" y="37"/>
                    </a:cubicBezTo>
                    <a:cubicBezTo>
                      <a:pt x="13" y="37"/>
                      <a:pt x="11" y="35"/>
                      <a:pt x="11" y="35"/>
                    </a:cubicBezTo>
                    <a:cubicBezTo>
                      <a:pt x="10" y="34"/>
                      <a:pt x="9" y="34"/>
                      <a:pt x="9" y="34"/>
                    </a:cubicBezTo>
                    <a:cubicBezTo>
                      <a:pt x="9" y="34"/>
                      <a:pt x="8" y="31"/>
                      <a:pt x="7" y="31"/>
                    </a:cubicBezTo>
                    <a:cubicBezTo>
                      <a:pt x="6" y="30"/>
                      <a:pt x="2" y="28"/>
                      <a:pt x="1" y="30"/>
                    </a:cubicBezTo>
                    <a:cubicBezTo>
                      <a:pt x="0" y="31"/>
                      <a:pt x="1" y="32"/>
                      <a:pt x="2" y="33"/>
                    </a:cubicBezTo>
                    <a:cubicBezTo>
                      <a:pt x="3" y="35"/>
                      <a:pt x="4" y="37"/>
                      <a:pt x="5" y="37"/>
                    </a:cubicBezTo>
                    <a:cubicBezTo>
                      <a:pt x="5" y="38"/>
                      <a:pt x="7" y="39"/>
                      <a:pt x="7" y="40"/>
                    </a:cubicBezTo>
                    <a:cubicBezTo>
                      <a:pt x="8" y="40"/>
                      <a:pt x="10" y="45"/>
                      <a:pt x="10" y="45"/>
                    </a:cubicBezTo>
                    <a:cubicBezTo>
                      <a:pt x="11" y="46"/>
                      <a:pt x="15" y="50"/>
                      <a:pt x="16" y="51"/>
                    </a:cubicBezTo>
                    <a:cubicBezTo>
                      <a:pt x="16" y="51"/>
                      <a:pt x="17" y="53"/>
                      <a:pt x="18" y="53"/>
                    </a:cubicBezTo>
                    <a:cubicBezTo>
                      <a:pt x="18" y="54"/>
                      <a:pt x="18" y="54"/>
                      <a:pt x="18" y="55"/>
                    </a:cubicBezTo>
                    <a:cubicBezTo>
                      <a:pt x="19" y="55"/>
                      <a:pt x="18" y="60"/>
                      <a:pt x="18" y="62"/>
                    </a:cubicBezTo>
                    <a:cubicBezTo>
                      <a:pt x="17" y="64"/>
                      <a:pt x="10" y="103"/>
                      <a:pt x="9" y="108"/>
                    </a:cubicBezTo>
                    <a:cubicBezTo>
                      <a:pt x="7" y="122"/>
                      <a:pt x="7" y="131"/>
                      <a:pt x="7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4" y="132"/>
                      <a:pt x="29" y="120"/>
                      <a:pt x="29" y="112"/>
                    </a:cubicBezTo>
                    <a:cubicBezTo>
                      <a:pt x="30" y="103"/>
                      <a:pt x="33" y="57"/>
                      <a:pt x="33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" name="Freeform 23"/>
              <p:cNvSpPr/>
              <p:nvPr/>
            </p:nvSpPr>
            <p:spPr bwMode="auto">
              <a:xfrm>
                <a:off x="6567488" y="2854325"/>
                <a:ext cx="473075" cy="1160463"/>
              </a:xfrm>
              <a:custGeom>
                <a:gdLst>
                  <a:gd fmla="*/ 90 w 126" name="T0"/>
                  <a:gd fmla="*/ 113 h 307" name="T1"/>
                  <a:gd fmla="*/ 102 w 126" name="T2"/>
                  <a:gd fmla="*/ 80 h 307" name="T3"/>
                  <a:gd fmla="*/ 110 w 126" name="T4"/>
                  <a:gd fmla="*/ 54 h 307" name="T5"/>
                  <a:gd fmla="*/ 116 w 126" name="T6"/>
                  <a:gd fmla="*/ 40 h 307" name="T7"/>
                  <a:gd fmla="*/ 121 w 126" name="T8"/>
                  <a:gd fmla="*/ 28 h 307" name="T9"/>
                  <a:gd fmla="*/ 113 w 126" name="T10"/>
                  <a:gd fmla="*/ 27 h 307" name="T11"/>
                  <a:gd fmla="*/ 107 w 126" name="T12"/>
                  <a:gd fmla="*/ 39 h 307" name="T13"/>
                  <a:gd fmla="*/ 102 w 126" name="T14"/>
                  <a:gd fmla="*/ 48 h 307" name="T15"/>
                  <a:gd fmla="*/ 96 w 126" name="T16"/>
                  <a:gd fmla="*/ 55 h 307" name="T17"/>
                  <a:gd fmla="*/ 97 w 126" name="T18"/>
                  <a:gd fmla="*/ 41 h 307" name="T19"/>
                  <a:gd fmla="*/ 101 w 126" name="T20"/>
                  <a:gd fmla="*/ 24 h 307" name="T21"/>
                  <a:gd fmla="*/ 104 w 126" name="T22"/>
                  <a:gd fmla="*/ 11 h 307" name="T23"/>
                  <a:gd fmla="*/ 94 w 126" name="T24"/>
                  <a:gd fmla="*/ 14 h 307" name="T25"/>
                  <a:gd fmla="*/ 88 w 126" name="T26"/>
                  <a:gd fmla="*/ 35 h 307" name="T27"/>
                  <a:gd fmla="*/ 84 w 126" name="T28"/>
                  <a:gd fmla="*/ 49 h 307" name="T29"/>
                  <a:gd fmla="*/ 82 w 126" name="T30"/>
                  <a:gd fmla="*/ 34 h 307" name="T31"/>
                  <a:gd fmla="*/ 83 w 126" name="T32"/>
                  <a:gd fmla="*/ 10 h 307" name="T33"/>
                  <a:gd fmla="*/ 79 w 126" name="T34"/>
                  <a:gd fmla="*/ 2 h 307" name="T35"/>
                  <a:gd fmla="*/ 69 w 126" name="T36"/>
                  <a:gd fmla="*/ 37 h 307" name="T37"/>
                  <a:gd fmla="*/ 67 w 126" name="T38"/>
                  <a:gd fmla="*/ 51 h 307" name="T39"/>
                  <a:gd fmla="*/ 65 w 126" name="T40"/>
                  <a:gd fmla="*/ 41 h 307" name="T41"/>
                  <a:gd fmla="*/ 64 w 126" name="T42"/>
                  <a:gd fmla="*/ 29 h 307" name="T43"/>
                  <a:gd fmla="*/ 60 w 126" name="T44"/>
                  <a:gd fmla="*/ 16 h 307" name="T45"/>
                  <a:gd fmla="*/ 54 w 126" name="T46"/>
                  <a:gd fmla="*/ 34 h 307" name="T47"/>
                  <a:gd fmla="*/ 53 w 126" name="T48"/>
                  <a:gd fmla="*/ 57 h 307" name="T49"/>
                  <a:gd fmla="*/ 52 w 126" name="T50"/>
                  <a:gd fmla="*/ 70 h 307" name="T51"/>
                  <a:gd fmla="*/ 38 w 126" name="T52"/>
                  <a:gd fmla="*/ 86 h 307" name="T53"/>
                  <a:gd fmla="*/ 26 w 126" name="T54"/>
                  <a:gd fmla="*/ 84 h 307" name="T55"/>
                  <a:gd fmla="*/ 16 w 126" name="T56"/>
                  <a:gd fmla="*/ 78 h 307" name="T57"/>
                  <a:gd fmla="*/ 5 w 126" name="T58"/>
                  <a:gd fmla="*/ 85 h 307" name="T59"/>
                  <a:gd fmla="*/ 18 w 126" name="T60"/>
                  <a:gd fmla="*/ 95 h 307" name="T61"/>
                  <a:gd fmla="*/ 40 w 126" name="T62"/>
                  <a:gd fmla="*/ 113 h 307" name="T63"/>
                  <a:gd fmla="*/ 26 w 126" name="T64"/>
                  <a:gd fmla="*/ 236 h 307" name="T65"/>
                  <a:gd fmla="*/ 65 w 126" name="T66"/>
                  <a:gd fmla="*/ 307 h 307" name="T67"/>
                  <a:gd fmla="*/ 83 w 126" name="T68"/>
                  <a:gd fmla="*/ 179 h 307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307" w="125">
                    <a:moveTo>
                      <a:pt x="86" y="122"/>
                    </a:moveTo>
                    <a:cubicBezTo>
                      <a:pt x="86" y="122"/>
                      <a:pt x="90" y="115"/>
                      <a:pt x="90" y="113"/>
                    </a:cubicBezTo>
                    <a:cubicBezTo>
                      <a:pt x="91" y="112"/>
                      <a:pt x="95" y="102"/>
                      <a:pt x="96" y="99"/>
                    </a:cubicBezTo>
                    <a:cubicBezTo>
                      <a:pt x="97" y="97"/>
                      <a:pt x="101" y="83"/>
                      <a:pt x="102" y="80"/>
                    </a:cubicBezTo>
                    <a:cubicBezTo>
                      <a:pt x="103" y="78"/>
                      <a:pt x="105" y="69"/>
                      <a:pt x="106" y="67"/>
                    </a:cubicBezTo>
                    <a:cubicBezTo>
                      <a:pt x="107" y="64"/>
                      <a:pt x="110" y="55"/>
                      <a:pt x="110" y="54"/>
                    </a:cubicBezTo>
                    <a:cubicBezTo>
                      <a:pt x="111" y="53"/>
                      <a:pt x="114" y="46"/>
                      <a:pt x="114" y="46"/>
                    </a:cubicBezTo>
                    <a:cubicBezTo>
                      <a:pt x="114" y="46"/>
                      <a:pt x="116" y="42"/>
                      <a:pt x="116" y="40"/>
                    </a:cubicBezTo>
                    <a:cubicBezTo>
                      <a:pt x="117" y="38"/>
                      <a:pt x="119" y="34"/>
                      <a:pt x="119" y="34"/>
                    </a:cubicBezTo>
                    <a:cubicBezTo>
                      <a:pt x="119" y="34"/>
                      <a:pt x="121" y="30"/>
                      <a:pt x="121" y="28"/>
                    </a:cubicBezTo>
                    <a:cubicBezTo>
                      <a:pt x="122" y="26"/>
                      <a:pt x="126" y="17"/>
                      <a:pt x="121" y="18"/>
                    </a:cubicBezTo>
                    <a:cubicBezTo>
                      <a:pt x="115" y="18"/>
                      <a:pt x="113" y="27"/>
                      <a:pt x="113" y="27"/>
                    </a:cubicBezTo>
                    <a:cubicBezTo>
                      <a:pt x="112" y="29"/>
                      <a:pt x="111" y="31"/>
                      <a:pt x="110" y="33"/>
                    </a:cubicBezTo>
                    <a:cubicBezTo>
                      <a:pt x="110" y="33"/>
                      <a:pt x="108" y="37"/>
                      <a:pt x="107" y="39"/>
                    </a:cubicBezTo>
                    <a:cubicBezTo>
                      <a:pt x="107" y="40"/>
                      <a:pt x="105" y="43"/>
                      <a:pt x="105" y="43"/>
                    </a:cubicBezTo>
                    <a:cubicBezTo>
                      <a:pt x="105" y="43"/>
                      <a:pt x="103" y="47"/>
                      <a:pt x="102" y="48"/>
                    </a:cubicBezTo>
                    <a:cubicBezTo>
                      <a:pt x="101" y="50"/>
                      <a:pt x="99" y="54"/>
                      <a:pt x="98" y="54"/>
                    </a:cubicBezTo>
                    <a:cubicBezTo>
                      <a:pt x="97" y="55"/>
                      <a:pt x="97" y="55"/>
                      <a:pt x="96" y="55"/>
                    </a:cubicBezTo>
                    <a:cubicBezTo>
                      <a:pt x="95" y="54"/>
                      <a:pt x="93" y="53"/>
                      <a:pt x="93" y="51"/>
                    </a:cubicBezTo>
                    <a:cubicBezTo>
                      <a:pt x="93" y="50"/>
                      <a:pt x="97" y="42"/>
                      <a:pt x="97" y="41"/>
                    </a:cubicBezTo>
                    <a:cubicBezTo>
                      <a:pt x="98" y="39"/>
                      <a:pt x="99" y="34"/>
                      <a:pt x="99" y="33"/>
                    </a:cubicBezTo>
                    <a:cubicBezTo>
                      <a:pt x="100" y="32"/>
                      <a:pt x="100" y="26"/>
                      <a:pt x="101" y="24"/>
                    </a:cubicBezTo>
                    <a:cubicBezTo>
                      <a:pt x="102" y="21"/>
                      <a:pt x="102" y="19"/>
                      <a:pt x="102" y="19"/>
                    </a:cubicBezTo>
                    <a:cubicBezTo>
                      <a:pt x="102" y="19"/>
                      <a:pt x="104" y="13"/>
                      <a:pt x="104" y="11"/>
                    </a:cubicBezTo>
                    <a:cubicBezTo>
                      <a:pt x="105" y="10"/>
                      <a:pt x="108" y="2"/>
                      <a:pt x="102" y="3"/>
                    </a:cubicBezTo>
                    <a:cubicBezTo>
                      <a:pt x="97" y="4"/>
                      <a:pt x="95" y="11"/>
                      <a:pt x="94" y="14"/>
                    </a:cubicBezTo>
                    <a:cubicBezTo>
                      <a:pt x="93" y="16"/>
                      <a:pt x="92" y="22"/>
                      <a:pt x="91" y="22"/>
                    </a:cubicBezTo>
                    <a:cubicBezTo>
                      <a:pt x="91" y="22"/>
                      <a:pt x="89" y="33"/>
                      <a:pt x="88" y="35"/>
                    </a:cubicBezTo>
                    <a:cubicBezTo>
                      <a:pt x="88" y="36"/>
                      <a:pt x="86" y="40"/>
                      <a:pt x="85" y="42"/>
                    </a:cubicBezTo>
                    <a:cubicBezTo>
                      <a:pt x="85" y="44"/>
                      <a:pt x="85" y="47"/>
                      <a:pt x="84" y="49"/>
                    </a:cubicBezTo>
                    <a:cubicBezTo>
                      <a:pt x="84" y="49"/>
                      <a:pt x="83" y="50"/>
                      <a:pt x="82" y="50"/>
                    </a:cubicBezTo>
                    <a:cubicBezTo>
                      <a:pt x="81" y="49"/>
                      <a:pt x="82" y="35"/>
                      <a:pt x="82" y="34"/>
                    </a:cubicBezTo>
                    <a:cubicBezTo>
                      <a:pt x="82" y="33"/>
                      <a:pt x="82" y="22"/>
                      <a:pt x="82" y="21"/>
                    </a:cubicBezTo>
                    <a:cubicBezTo>
                      <a:pt x="82" y="19"/>
                      <a:pt x="83" y="11"/>
                      <a:pt x="83" y="10"/>
                    </a:cubicBezTo>
                    <a:cubicBezTo>
                      <a:pt x="83" y="10"/>
                      <a:pt x="84" y="5"/>
                      <a:pt x="84" y="5"/>
                    </a:cubicBezTo>
                    <a:cubicBezTo>
                      <a:pt x="84" y="5"/>
                      <a:pt x="84" y="0"/>
                      <a:pt x="79" y="2"/>
                    </a:cubicBezTo>
                    <a:cubicBezTo>
                      <a:pt x="73" y="4"/>
                      <a:pt x="72" y="9"/>
                      <a:pt x="72" y="11"/>
                    </a:cubicBezTo>
                    <a:cubicBezTo>
                      <a:pt x="72" y="12"/>
                      <a:pt x="69" y="36"/>
                      <a:pt x="69" y="37"/>
                    </a:cubicBezTo>
                    <a:cubicBezTo>
                      <a:pt x="69" y="37"/>
                      <a:pt x="69" y="45"/>
                      <a:pt x="69" y="46"/>
                    </a:cubicBezTo>
                    <a:cubicBezTo>
                      <a:pt x="69" y="47"/>
                      <a:pt x="69" y="51"/>
                      <a:pt x="67" y="51"/>
                    </a:cubicBezTo>
                    <a:cubicBezTo>
                      <a:pt x="66" y="51"/>
                      <a:pt x="66" y="49"/>
                      <a:pt x="66" y="49"/>
                    </a:cubicBezTo>
                    <a:cubicBezTo>
                      <a:pt x="66" y="48"/>
                      <a:pt x="65" y="41"/>
                      <a:pt x="65" y="41"/>
                    </a:cubicBezTo>
                    <a:cubicBezTo>
                      <a:pt x="65" y="40"/>
                      <a:pt x="64" y="35"/>
                      <a:pt x="64" y="33"/>
                    </a:cubicBezTo>
                    <a:cubicBezTo>
                      <a:pt x="64" y="31"/>
                      <a:pt x="64" y="29"/>
                      <a:pt x="64" y="29"/>
                    </a:cubicBezTo>
                    <a:cubicBezTo>
                      <a:pt x="64" y="29"/>
                      <a:pt x="65" y="21"/>
                      <a:pt x="64" y="20"/>
                    </a:cubicBezTo>
                    <a:cubicBezTo>
                      <a:pt x="64" y="19"/>
                      <a:pt x="64" y="14"/>
                      <a:pt x="60" y="16"/>
                    </a:cubicBezTo>
                    <a:cubicBezTo>
                      <a:pt x="56" y="17"/>
                      <a:pt x="55" y="24"/>
                      <a:pt x="54" y="26"/>
                    </a:cubicBezTo>
                    <a:cubicBezTo>
                      <a:pt x="54" y="29"/>
                      <a:pt x="54" y="34"/>
                      <a:pt x="54" y="34"/>
                    </a:cubicBezTo>
                    <a:cubicBezTo>
                      <a:pt x="54" y="34"/>
                      <a:pt x="53" y="42"/>
                      <a:pt x="53" y="44"/>
                    </a:cubicBezTo>
                    <a:cubicBezTo>
                      <a:pt x="53" y="45"/>
                      <a:pt x="53" y="56"/>
                      <a:pt x="53" y="57"/>
                    </a:cubicBezTo>
                    <a:cubicBezTo>
                      <a:pt x="53" y="59"/>
                      <a:pt x="52" y="64"/>
                      <a:pt x="52" y="65"/>
                    </a:cubicBezTo>
                    <a:cubicBezTo>
                      <a:pt x="52" y="67"/>
                      <a:pt x="52" y="70"/>
                      <a:pt x="52" y="70"/>
                    </a:cubicBezTo>
                    <a:cubicBezTo>
                      <a:pt x="52" y="70"/>
                      <a:pt x="49" y="75"/>
                      <a:pt x="47" y="78"/>
                    </a:cubicBezTo>
                    <a:cubicBezTo>
                      <a:pt x="45" y="80"/>
                      <a:pt x="39" y="86"/>
                      <a:pt x="38" y="86"/>
                    </a:cubicBezTo>
                    <a:cubicBezTo>
                      <a:pt x="38" y="86"/>
                      <a:pt x="34" y="88"/>
                      <a:pt x="33" y="88"/>
                    </a:cubicBezTo>
                    <a:cubicBezTo>
                      <a:pt x="31" y="87"/>
                      <a:pt x="27" y="84"/>
                      <a:pt x="26" y="84"/>
                    </a:cubicBezTo>
                    <a:cubicBezTo>
                      <a:pt x="25" y="83"/>
                      <a:pt x="23" y="83"/>
                      <a:pt x="23" y="83"/>
                    </a:cubicBezTo>
                    <a:cubicBezTo>
                      <a:pt x="23" y="83"/>
                      <a:pt x="19" y="78"/>
                      <a:pt x="16" y="78"/>
                    </a:cubicBezTo>
                    <a:cubicBezTo>
                      <a:pt x="13" y="78"/>
                      <a:pt x="5" y="76"/>
                      <a:pt x="3" y="80"/>
                    </a:cubicBezTo>
                    <a:cubicBezTo>
                      <a:pt x="0" y="83"/>
                      <a:pt x="2" y="83"/>
                      <a:pt x="5" y="85"/>
                    </a:cubicBezTo>
                    <a:cubicBezTo>
                      <a:pt x="8" y="87"/>
                      <a:pt x="11" y="91"/>
                      <a:pt x="12" y="91"/>
                    </a:cubicBezTo>
                    <a:cubicBezTo>
                      <a:pt x="13" y="92"/>
                      <a:pt x="17" y="94"/>
                      <a:pt x="18" y="95"/>
                    </a:cubicBezTo>
                    <a:cubicBezTo>
                      <a:pt x="19" y="95"/>
                      <a:pt x="24" y="103"/>
                      <a:pt x="26" y="104"/>
                    </a:cubicBezTo>
                    <a:cubicBezTo>
                      <a:pt x="28" y="104"/>
                      <a:pt x="39" y="112"/>
                      <a:pt x="40" y="113"/>
                    </a:cubicBezTo>
                    <a:cubicBezTo>
                      <a:pt x="40" y="114"/>
                      <a:pt x="46" y="116"/>
                      <a:pt x="47" y="120"/>
                    </a:cubicBezTo>
                    <a:cubicBezTo>
                      <a:pt x="50" y="126"/>
                      <a:pt x="28" y="225"/>
                      <a:pt x="26" y="236"/>
                    </a:cubicBezTo>
                    <a:cubicBezTo>
                      <a:pt x="21" y="265"/>
                      <a:pt x="21" y="287"/>
                      <a:pt x="21" y="287"/>
                    </a:cubicBezTo>
                    <a:cubicBezTo>
                      <a:pt x="36" y="294"/>
                      <a:pt x="50" y="300"/>
                      <a:pt x="65" y="307"/>
                    </a:cubicBezTo>
                    <a:cubicBezTo>
                      <a:pt x="65" y="307"/>
                      <a:pt x="77" y="278"/>
                      <a:pt x="79" y="256"/>
                    </a:cubicBezTo>
                    <a:cubicBezTo>
                      <a:pt x="80" y="245"/>
                      <a:pt x="81" y="210"/>
                      <a:pt x="83" y="179"/>
                    </a:cubicBezTo>
                    <a:cubicBezTo>
                      <a:pt x="84" y="149"/>
                      <a:pt x="86" y="122"/>
                      <a:pt x="86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" name="Freeform 24"/>
              <p:cNvSpPr/>
              <p:nvPr/>
            </p:nvSpPr>
            <p:spPr bwMode="auto">
              <a:xfrm>
                <a:off x="5703888" y="3421063"/>
                <a:ext cx="214313" cy="657225"/>
              </a:xfrm>
              <a:custGeom>
                <a:gdLst>
                  <a:gd fmla="*/ 20 w 57" name="T0"/>
                  <a:gd fmla="*/ 68 h 174" name="T1"/>
                  <a:gd fmla="*/ 13 w 57" name="T2"/>
                  <a:gd fmla="*/ 50 h 174" name="T3"/>
                  <a:gd fmla="*/ 8 w 57" name="T4"/>
                  <a:gd fmla="*/ 35 h 174" name="T5"/>
                  <a:gd fmla="*/ 5 w 57" name="T6"/>
                  <a:gd fmla="*/ 27 h 174" name="T7"/>
                  <a:gd fmla="*/ 2 w 57" name="T8"/>
                  <a:gd fmla="*/ 20 h 174" name="T9"/>
                  <a:gd fmla="*/ 6 w 57" name="T10"/>
                  <a:gd fmla="*/ 19 h 174" name="T11"/>
                  <a:gd fmla="*/ 9 w 57" name="T12"/>
                  <a:gd fmla="*/ 25 h 174" name="T13"/>
                  <a:gd fmla="*/ 11 w 57" name="T14"/>
                  <a:gd fmla="*/ 31 h 174" name="T15"/>
                  <a:gd fmla="*/ 14 w 57" name="T16"/>
                  <a:gd fmla="*/ 34 h 174" name="T17"/>
                  <a:gd fmla="*/ 13 w 57" name="T18"/>
                  <a:gd fmla="*/ 26 h 174" name="T19"/>
                  <a:gd fmla="*/ 10 w 57" name="T20"/>
                  <a:gd fmla="*/ 16 h 174" name="T21"/>
                  <a:gd fmla="*/ 8 w 57" name="T22"/>
                  <a:gd fmla="*/ 9 h 174" name="T23"/>
                  <a:gd fmla="*/ 13 w 57" name="T24"/>
                  <a:gd fmla="*/ 9 h 174" name="T25"/>
                  <a:gd fmla="*/ 16 w 57" name="T26"/>
                  <a:gd fmla="*/ 21 h 174" name="T27"/>
                  <a:gd fmla="*/ 19 w 57" name="T28"/>
                  <a:gd fmla="*/ 30 h 174" name="T29"/>
                  <a:gd fmla="*/ 19 w 57" name="T30"/>
                  <a:gd fmla="*/ 20 h 174" name="T31"/>
                  <a:gd fmla="*/ 17 w 57" name="T32"/>
                  <a:gd fmla="*/ 6 h 174" name="T33"/>
                  <a:gd fmla="*/ 18 w 57" name="T34"/>
                  <a:gd fmla="*/ 0 h 174" name="T35"/>
                  <a:gd fmla="*/ 24 w 57" name="T36"/>
                  <a:gd fmla="*/ 21 h 174" name="T37"/>
                  <a:gd fmla="*/ 26 w 57" name="T38"/>
                  <a:gd fmla="*/ 29 h 174" name="T39"/>
                  <a:gd fmla="*/ 26 w 57" name="T40"/>
                  <a:gd fmla="*/ 23 h 174" name="T41"/>
                  <a:gd fmla="*/ 26 w 57" name="T42"/>
                  <a:gd fmla="*/ 15 h 174" name="T43"/>
                  <a:gd fmla="*/ 27 w 57" name="T44"/>
                  <a:gd fmla="*/ 7 h 174" name="T45"/>
                  <a:gd fmla="*/ 31 w 57" name="T46"/>
                  <a:gd fmla="*/ 18 h 174" name="T47"/>
                  <a:gd fmla="*/ 32 w 57" name="T48"/>
                  <a:gd fmla="*/ 32 h 174" name="T49"/>
                  <a:gd fmla="*/ 33 w 57" name="T50"/>
                  <a:gd fmla="*/ 39 h 174" name="T51"/>
                  <a:gd fmla="*/ 40 w 57" name="T52"/>
                  <a:gd fmla="*/ 48 h 174" name="T53"/>
                  <a:gd fmla="*/ 45 w 57" name="T54"/>
                  <a:gd fmla="*/ 45 h 174" name="T55"/>
                  <a:gd fmla="*/ 49 w 57" name="T56"/>
                  <a:gd fmla="*/ 41 h 174" name="T57"/>
                  <a:gd fmla="*/ 55 w 57" name="T58"/>
                  <a:gd fmla="*/ 45 h 174" name="T59"/>
                  <a:gd fmla="*/ 49 w 57" name="T60"/>
                  <a:gd fmla="*/ 52 h 174" name="T61"/>
                  <a:gd fmla="*/ 41 w 57" name="T62"/>
                  <a:gd fmla="*/ 64 h 174" name="T63"/>
                  <a:gd fmla="*/ 53 w 57" name="T64"/>
                  <a:gd fmla="*/ 134 h 174" name="T65"/>
                  <a:gd fmla="*/ 40 w 57" name="T66"/>
                  <a:gd fmla="*/ 174 h 174" name="T67"/>
                  <a:gd fmla="*/ 27 w 57" name="T68"/>
                  <a:gd fmla="*/ 105 h 174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74" w="57">
                    <a:moveTo>
                      <a:pt x="22" y="73"/>
                    </a:moveTo>
                    <a:cubicBezTo>
                      <a:pt x="22" y="73"/>
                      <a:pt x="20" y="69"/>
                      <a:pt x="20" y="68"/>
                    </a:cubicBezTo>
                    <a:cubicBezTo>
                      <a:pt x="20" y="67"/>
                      <a:pt x="17" y="62"/>
                      <a:pt x="17" y="60"/>
                    </a:cubicBezTo>
                    <a:cubicBezTo>
                      <a:pt x="16" y="59"/>
                      <a:pt x="14" y="51"/>
                      <a:pt x="13" y="50"/>
                    </a:cubicBezTo>
                    <a:cubicBezTo>
                      <a:pt x="13" y="48"/>
                      <a:pt x="11" y="43"/>
                      <a:pt x="11" y="42"/>
                    </a:cubicBezTo>
                    <a:cubicBezTo>
                      <a:pt x="10" y="41"/>
                      <a:pt x="9" y="36"/>
                      <a:pt x="8" y="35"/>
                    </a:cubicBezTo>
                    <a:cubicBezTo>
                      <a:pt x="8" y="35"/>
                      <a:pt x="7" y="30"/>
                      <a:pt x="7" y="30"/>
                    </a:cubicBezTo>
                    <a:cubicBezTo>
                      <a:pt x="7" y="30"/>
                      <a:pt x="5" y="28"/>
                      <a:pt x="5" y="27"/>
                    </a:cubicBezTo>
                    <a:cubicBezTo>
                      <a:pt x="5" y="26"/>
                      <a:pt x="4" y="24"/>
                      <a:pt x="4" y="24"/>
                    </a:cubicBezTo>
                    <a:cubicBezTo>
                      <a:pt x="4" y="24"/>
                      <a:pt x="3" y="22"/>
                      <a:pt x="2" y="20"/>
                    </a:cubicBezTo>
                    <a:cubicBezTo>
                      <a:pt x="2" y="19"/>
                      <a:pt x="0" y="15"/>
                      <a:pt x="2" y="14"/>
                    </a:cubicBezTo>
                    <a:cubicBezTo>
                      <a:pt x="4" y="14"/>
                      <a:pt x="6" y="19"/>
                      <a:pt x="6" y="19"/>
                    </a:cubicBezTo>
                    <a:cubicBezTo>
                      <a:pt x="6" y="20"/>
                      <a:pt x="7" y="21"/>
                      <a:pt x="7" y="22"/>
                    </a:cubicBezTo>
                    <a:cubicBezTo>
                      <a:pt x="7" y="22"/>
                      <a:pt x="8" y="25"/>
                      <a:pt x="9" y="25"/>
                    </a:cubicBezTo>
                    <a:cubicBezTo>
                      <a:pt x="9" y="26"/>
                      <a:pt x="10" y="28"/>
                      <a:pt x="10" y="28"/>
                    </a:cubicBezTo>
                    <a:cubicBezTo>
                      <a:pt x="10" y="28"/>
                      <a:pt x="11" y="30"/>
                      <a:pt x="11" y="31"/>
                    </a:cubicBezTo>
                    <a:cubicBezTo>
                      <a:pt x="12" y="32"/>
                      <a:pt x="13" y="34"/>
                      <a:pt x="13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5" y="33"/>
                      <a:pt x="15" y="32"/>
                    </a:cubicBezTo>
                    <a:cubicBezTo>
                      <a:pt x="15" y="31"/>
                      <a:pt x="13" y="27"/>
                      <a:pt x="13" y="26"/>
                    </a:cubicBezTo>
                    <a:cubicBezTo>
                      <a:pt x="13" y="25"/>
                      <a:pt x="12" y="22"/>
                      <a:pt x="12" y="21"/>
                    </a:cubicBezTo>
                    <a:cubicBezTo>
                      <a:pt x="11" y="21"/>
                      <a:pt x="11" y="17"/>
                      <a:pt x="10" y="16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0" y="13"/>
                      <a:pt x="8" y="10"/>
                      <a:pt x="8" y="9"/>
                    </a:cubicBezTo>
                    <a:cubicBezTo>
                      <a:pt x="8" y="8"/>
                      <a:pt x="6" y="3"/>
                      <a:pt x="9" y="3"/>
                    </a:cubicBezTo>
                    <a:cubicBezTo>
                      <a:pt x="11" y="4"/>
                      <a:pt x="12" y="8"/>
                      <a:pt x="13" y="9"/>
                    </a:cubicBezTo>
                    <a:cubicBezTo>
                      <a:pt x="13" y="11"/>
                      <a:pt x="14" y="14"/>
                      <a:pt x="14" y="14"/>
                    </a:cubicBezTo>
                    <a:cubicBezTo>
                      <a:pt x="14" y="14"/>
                      <a:pt x="16" y="21"/>
                      <a:pt x="16" y="21"/>
                    </a:cubicBezTo>
                    <a:cubicBezTo>
                      <a:pt x="16" y="22"/>
                      <a:pt x="17" y="24"/>
                      <a:pt x="18" y="25"/>
                    </a:cubicBezTo>
                    <a:cubicBezTo>
                      <a:pt x="18" y="26"/>
                      <a:pt x="18" y="29"/>
                      <a:pt x="19" y="30"/>
                    </a:cubicBezTo>
                    <a:cubicBezTo>
                      <a:pt x="19" y="30"/>
                      <a:pt x="19" y="30"/>
                      <a:pt x="20" y="30"/>
                    </a:cubicBezTo>
                    <a:cubicBezTo>
                      <a:pt x="20" y="29"/>
                      <a:pt x="19" y="21"/>
                      <a:pt x="19" y="20"/>
                    </a:cubicBezTo>
                    <a:cubicBezTo>
                      <a:pt x="19" y="20"/>
                      <a:pt x="18" y="13"/>
                      <a:pt x="18" y="12"/>
                    </a:cubicBezTo>
                    <a:cubicBezTo>
                      <a:pt x="18" y="11"/>
                      <a:pt x="17" y="6"/>
                      <a:pt x="17" y="6"/>
                    </a:cubicBezTo>
                    <a:cubicBezTo>
                      <a:pt x="17" y="5"/>
                      <a:pt x="16" y="3"/>
                      <a:pt x="16" y="3"/>
                    </a:cubicBezTo>
                    <a:cubicBezTo>
                      <a:pt x="16" y="3"/>
                      <a:pt x="16" y="0"/>
                      <a:pt x="18" y="0"/>
                    </a:cubicBezTo>
                    <a:cubicBezTo>
                      <a:pt x="21" y="1"/>
                      <a:pt x="21" y="4"/>
                      <a:pt x="21" y="5"/>
                    </a:cubicBezTo>
                    <a:cubicBezTo>
                      <a:pt x="21" y="6"/>
                      <a:pt x="24" y="21"/>
                      <a:pt x="24" y="21"/>
                    </a:cubicBezTo>
                    <a:cubicBezTo>
                      <a:pt x="24" y="21"/>
                      <a:pt x="25" y="26"/>
                      <a:pt x="25" y="26"/>
                    </a:cubicBezTo>
                    <a:cubicBezTo>
                      <a:pt x="25" y="27"/>
                      <a:pt x="25" y="29"/>
                      <a:pt x="26" y="29"/>
                    </a:cubicBezTo>
                    <a:cubicBezTo>
                      <a:pt x="26" y="29"/>
                      <a:pt x="26" y="28"/>
                      <a:pt x="26" y="28"/>
                    </a:cubicBezTo>
                    <a:cubicBezTo>
                      <a:pt x="26" y="27"/>
                      <a:pt x="26" y="23"/>
                      <a:pt x="26" y="23"/>
                    </a:cubicBezTo>
                    <a:cubicBezTo>
                      <a:pt x="26" y="22"/>
                      <a:pt x="26" y="19"/>
                      <a:pt x="26" y="18"/>
                    </a:cubicBezTo>
                    <a:cubicBezTo>
                      <a:pt x="26" y="16"/>
                      <a:pt x="26" y="15"/>
                      <a:pt x="26" y="15"/>
                    </a:cubicBezTo>
                    <a:cubicBezTo>
                      <a:pt x="26" y="15"/>
                      <a:pt x="25" y="10"/>
                      <a:pt x="25" y="10"/>
                    </a:cubicBezTo>
                    <a:cubicBezTo>
                      <a:pt x="25" y="9"/>
                      <a:pt x="25" y="6"/>
                      <a:pt x="27" y="7"/>
                    </a:cubicBezTo>
                    <a:cubicBezTo>
                      <a:pt x="29" y="7"/>
                      <a:pt x="30" y="11"/>
                      <a:pt x="30" y="13"/>
                    </a:cubicBezTo>
                    <a:cubicBezTo>
                      <a:pt x="30" y="14"/>
                      <a:pt x="31" y="18"/>
                      <a:pt x="31" y="18"/>
                    </a:cubicBezTo>
                    <a:cubicBezTo>
                      <a:pt x="31" y="18"/>
                      <a:pt x="31" y="22"/>
                      <a:pt x="31" y="23"/>
                    </a:cubicBezTo>
                    <a:cubicBezTo>
                      <a:pt x="31" y="24"/>
                      <a:pt x="32" y="31"/>
                      <a:pt x="32" y="32"/>
                    </a:cubicBezTo>
                    <a:cubicBezTo>
                      <a:pt x="32" y="33"/>
                      <a:pt x="33" y="36"/>
                      <a:pt x="33" y="37"/>
                    </a:cubicBezTo>
                    <a:cubicBezTo>
                      <a:pt x="33" y="37"/>
                      <a:pt x="33" y="39"/>
                      <a:pt x="33" y="39"/>
                    </a:cubicBezTo>
                    <a:cubicBezTo>
                      <a:pt x="33" y="39"/>
                      <a:pt x="35" y="42"/>
                      <a:pt x="36" y="44"/>
                    </a:cubicBezTo>
                    <a:cubicBezTo>
                      <a:pt x="37" y="45"/>
                      <a:pt x="40" y="48"/>
                      <a:pt x="40" y="48"/>
                    </a:cubicBezTo>
                    <a:cubicBezTo>
                      <a:pt x="40" y="48"/>
                      <a:pt x="42" y="49"/>
                      <a:pt x="43" y="48"/>
                    </a:cubicBezTo>
                    <a:cubicBezTo>
                      <a:pt x="43" y="48"/>
                      <a:pt x="45" y="46"/>
                      <a:pt x="45" y="45"/>
                    </a:cubicBezTo>
                    <a:cubicBezTo>
                      <a:pt x="46" y="45"/>
                      <a:pt x="47" y="44"/>
                      <a:pt x="47" y="44"/>
                    </a:cubicBezTo>
                    <a:cubicBezTo>
                      <a:pt x="47" y="44"/>
                      <a:pt x="48" y="42"/>
                      <a:pt x="49" y="41"/>
                    </a:cubicBezTo>
                    <a:cubicBezTo>
                      <a:pt x="51" y="41"/>
                      <a:pt x="54" y="39"/>
                      <a:pt x="55" y="41"/>
                    </a:cubicBezTo>
                    <a:cubicBezTo>
                      <a:pt x="57" y="43"/>
                      <a:pt x="56" y="43"/>
                      <a:pt x="55" y="45"/>
                    </a:cubicBezTo>
                    <a:cubicBezTo>
                      <a:pt x="53" y="46"/>
                      <a:pt x="52" y="49"/>
                      <a:pt x="52" y="49"/>
                    </a:cubicBezTo>
                    <a:cubicBezTo>
                      <a:pt x="51" y="49"/>
                      <a:pt x="50" y="51"/>
                      <a:pt x="49" y="52"/>
                    </a:cubicBezTo>
                    <a:cubicBezTo>
                      <a:pt x="49" y="52"/>
                      <a:pt x="47" y="57"/>
                      <a:pt x="46" y="58"/>
                    </a:cubicBezTo>
                    <a:cubicBezTo>
                      <a:pt x="45" y="58"/>
                      <a:pt x="41" y="63"/>
                      <a:pt x="41" y="64"/>
                    </a:cubicBezTo>
                    <a:cubicBezTo>
                      <a:pt x="41" y="65"/>
                      <a:pt x="39" y="66"/>
                      <a:pt x="38" y="69"/>
                    </a:cubicBezTo>
                    <a:cubicBezTo>
                      <a:pt x="37" y="73"/>
                      <a:pt x="51" y="128"/>
                      <a:pt x="53" y="134"/>
                    </a:cubicBezTo>
                    <a:cubicBezTo>
                      <a:pt x="56" y="150"/>
                      <a:pt x="57" y="162"/>
                      <a:pt x="57" y="162"/>
                    </a:cubicBezTo>
                    <a:cubicBezTo>
                      <a:pt x="52" y="166"/>
                      <a:pt x="46" y="170"/>
                      <a:pt x="40" y="174"/>
                    </a:cubicBezTo>
                    <a:cubicBezTo>
                      <a:pt x="40" y="174"/>
                      <a:pt x="34" y="158"/>
                      <a:pt x="32" y="147"/>
                    </a:cubicBezTo>
                    <a:cubicBezTo>
                      <a:pt x="32" y="141"/>
                      <a:pt x="29" y="122"/>
                      <a:pt x="27" y="105"/>
                    </a:cubicBezTo>
                    <a:cubicBezTo>
                      <a:pt x="24" y="88"/>
                      <a:pt x="22" y="73"/>
                      <a:pt x="22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" name="Freeform 25"/>
              <p:cNvSpPr/>
              <p:nvPr/>
            </p:nvSpPr>
            <p:spPr bwMode="auto">
              <a:xfrm>
                <a:off x="7210426" y="2790825"/>
                <a:ext cx="307975" cy="1163638"/>
              </a:xfrm>
              <a:custGeom>
                <a:gdLst>
                  <a:gd fmla="*/ 67 w 82" name="T0"/>
                  <a:gd fmla="*/ 99 h 308" name="T1"/>
                  <a:gd fmla="*/ 72 w 82" name="T2"/>
                  <a:gd fmla="*/ 72 h 308" name="T3"/>
                  <a:gd fmla="*/ 73 w 82" name="T4"/>
                  <a:gd fmla="*/ 57 h 308" name="T5"/>
                  <a:gd fmla="*/ 76 w 82" name="T6"/>
                  <a:gd fmla="*/ 46 h 308" name="T7"/>
                  <a:gd fmla="*/ 79 w 82" name="T8"/>
                  <a:gd fmla="*/ 37 h 308" name="T9"/>
                  <a:gd fmla="*/ 79 w 82" name="T10"/>
                  <a:gd fmla="*/ 24 h 308" name="T11"/>
                  <a:gd fmla="*/ 73 w 82" name="T12"/>
                  <a:gd fmla="*/ 35 h 308" name="T13"/>
                  <a:gd fmla="*/ 71 w 82" name="T14"/>
                  <a:gd fmla="*/ 43 h 308" name="T15"/>
                  <a:gd fmla="*/ 67 w 82" name="T16"/>
                  <a:gd fmla="*/ 51 h 308" name="T17"/>
                  <a:gd fmla="*/ 63 w 82" name="T18"/>
                  <a:gd fmla="*/ 47 h 308" name="T19"/>
                  <a:gd fmla="*/ 66 w 82" name="T20"/>
                  <a:gd fmla="*/ 33 h 308" name="T21"/>
                  <a:gd fmla="*/ 66 w 82" name="T22"/>
                  <a:gd fmla="*/ 21 h 308" name="T23"/>
                  <a:gd fmla="*/ 65 w 82" name="T24"/>
                  <a:gd fmla="*/ 7 h 308" name="T25"/>
                  <a:gd fmla="*/ 59 w 82" name="T26"/>
                  <a:gd fmla="*/ 21 h 308" name="T27"/>
                  <a:gd fmla="*/ 57 w 82" name="T28"/>
                  <a:gd fmla="*/ 38 h 308" name="T29"/>
                  <a:gd fmla="*/ 55 w 82" name="T30"/>
                  <a:gd fmla="*/ 44 h 308" name="T31"/>
                  <a:gd fmla="*/ 54 w 82" name="T32"/>
                  <a:gd fmla="*/ 30 h 308" name="T33"/>
                  <a:gd fmla="*/ 52 w 82" name="T34"/>
                  <a:gd fmla="*/ 9 h 308" name="T35"/>
                  <a:gd fmla="*/ 49 w 82" name="T36"/>
                  <a:gd fmla="*/ 0 h 308" name="T37"/>
                  <a:gd fmla="*/ 46 w 82" name="T38"/>
                  <a:gd fmla="*/ 20 h 308" name="T39"/>
                  <a:gd fmla="*/ 45 w 82" name="T40"/>
                  <a:gd fmla="*/ 30 h 308" name="T41"/>
                  <a:gd fmla="*/ 46 w 82" name="T42"/>
                  <a:gd fmla="*/ 44 h 308" name="T43"/>
                  <a:gd fmla="*/ 44 w 82" name="T44"/>
                  <a:gd fmla="*/ 40 h 308" name="T45"/>
                  <a:gd fmla="*/ 41 w 82" name="T46"/>
                  <a:gd fmla="*/ 25 h 308" name="T47"/>
                  <a:gd fmla="*/ 40 w 82" name="T48"/>
                  <a:gd fmla="*/ 13 h 308" name="T49"/>
                  <a:gd fmla="*/ 34 w 82" name="T50"/>
                  <a:gd fmla="*/ 16 h 308" name="T51"/>
                  <a:gd fmla="*/ 34 w 82" name="T52"/>
                  <a:gd fmla="*/ 33 h 308" name="T53"/>
                  <a:gd fmla="*/ 36 w 82" name="T54"/>
                  <a:gd fmla="*/ 53 h 308" name="T55"/>
                  <a:gd fmla="*/ 33 w 82" name="T56"/>
                  <a:gd fmla="*/ 64 h 308" name="T57"/>
                  <a:gd fmla="*/ 24 w 82" name="T58"/>
                  <a:gd fmla="*/ 71 h 308" name="T59"/>
                  <a:gd fmla="*/ 17 w 82" name="T60"/>
                  <a:gd fmla="*/ 65 h 308" name="T61"/>
                  <a:gd fmla="*/ 1 w 82" name="T62"/>
                  <a:gd fmla="*/ 59 h 308" name="T63"/>
                  <a:gd fmla="*/ 10 w 82" name="T64"/>
                  <a:gd fmla="*/ 73 h 308" name="T65"/>
                  <a:gd fmla="*/ 21 w 82" name="T66"/>
                  <a:gd fmla="*/ 86 h 308" name="T67"/>
                  <a:gd fmla="*/ 36 w 82" name="T68"/>
                  <a:gd fmla="*/ 101 h 308" name="T69"/>
                  <a:gd fmla="*/ 38 w 82" name="T70"/>
                  <a:gd fmla="*/ 117 h 308" name="T71"/>
                  <a:gd fmla="*/ 36 w 82" name="T72"/>
                  <a:gd fmla="*/ 308 h 308" name="T73"/>
                  <a:gd fmla="*/ 71 w 82" name="T74"/>
                  <a:gd fmla="*/ 207 h 308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308" w="82">
                    <a:moveTo>
                      <a:pt x="64" y="105"/>
                    </a:moveTo>
                    <a:cubicBezTo>
                      <a:pt x="64" y="105"/>
                      <a:pt x="66" y="100"/>
                      <a:pt x="67" y="99"/>
                    </a:cubicBezTo>
                    <a:cubicBezTo>
                      <a:pt x="67" y="97"/>
                      <a:pt x="69" y="90"/>
                      <a:pt x="69" y="88"/>
                    </a:cubicBezTo>
                    <a:cubicBezTo>
                      <a:pt x="70" y="85"/>
                      <a:pt x="71" y="74"/>
                      <a:pt x="72" y="72"/>
                    </a:cubicBezTo>
                    <a:cubicBezTo>
                      <a:pt x="72" y="71"/>
                      <a:pt x="73" y="64"/>
                      <a:pt x="73" y="62"/>
                    </a:cubicBezTo>
                    <a:cubicBezTo>
                      <a:pt x="73" y="60"/>
                      <a:pt x="73" y="58"/>
                      <a:pt x="73" y="57"/>
                    </a:cubicBezTo>
                    <a:cubicBezTo>
                      <a:pt x="73" y="57"/>
                      <a:pt x="75" y="53"/>
                      <a:pt x="75" y="52"/>
                    </a:cubicBezTo>
                    <a:cubicBezTo>
                      <a:pt x="75" y="52"/>
                      <a:pt x="76" y="46"/>
                      <a:pt x="76" y="46"/>
                    </a:cubicBezTo>
                    <a:cubicBezTo>
                      <a:pt x="76" y="46"/>
                      <a:pt x="78" y="43"/>
                      <a:pt x="78" y="42"/>
                    </a:cubicBezTo>
                    <a:cubicBezTo>
                      <a:pt x="78" y="41"/>
                      <a:pt x="79" y="37"/>
                      <a:pt x="79" y="37"/>
                    </a:cubicBezTo>
                    <a:cubicBezTo>
                      <a:pt x="79" y="37"/>
                      <a:pt x="80" y="34"/>
                      <a:pt x="80" y="33"/>
                    </a:cubicBezTo>
                    <a:cubicBezTo>
                      <a:pt x="80" y="31"/>
                      <a:pt x="82" y="25"/>
                      <a:pt x="79" y="24"/>
                    </a:cubicBezTo>
                    <a:cubicBezTo>
                      <a:pt x="75" y="24"/>
                      <a:pt x="74" y="30"/>
                      <a:pt x="74" y="30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35"/>
                      <a:pt x="72" y="38"/>
                      <a:pt x="72" y="39"/>
                    </a:cubicBezTo>
                    <a:cubicBezTo>
                      <a:pt x="71" y="40"/>
                      <a:pt x="71" y="43"/>
                      <a:pt x="71" y="43"/>
                    </a:cubicBezTo>
                    <a:cubicBezTo>
                      <a:pt x="71" y="43"/>
                      <a:pt x="69" y="45"/>
                      <a:pt x="69" y="46"/>
                    </a:cubicBezTo>
                    <a:cubicBezTo>
                      <a:pt x="68" y="48"/>
                      <a:pt x="67" y="50"/>
                      <a:pt x="67" y="51"/>
                    </a:cubicBezTo>
                    <a:cubicBezTo>
                      <a:pt x="66" y="51"/>
                      <a:pt x="66" y="51"/>
                      <a:pt x="65" y="51"/>
                    </a:cubicBezTo>
                    <a:cubicBezTo>
                      <a:pt x="65" y="50"/>
                      <a:pt x="63" y="49"/>
                      <a:pt x="63" y="47"/>
                    </a:cubicBezTo>
                    <a:cubicBezTo>
                      <a:pt x="63" y="47"/>
                      <a:pt x="65" y="40"/>
                      <a:pt x="65" y="39"/>
                    </a:cubicBezTo>
                    <a:cubicBezTo>
                      <a:pt x="65" y="38"/>
                      <a:pt x="65" y="33"/>
                      <a:pt x="66" y="33"/>
                    </a:cubicBezTo>
                    <a:cubicBezTo>
                      <a:pt x="66" y="32"/>
                      <a:pt x="66" y="27"/>
                      <a:pt x="66" y="25"/>
                    </a:cubicBezTo>
                    <a:cubicBezTo>
                      <a:pt x="66" y="23"/>
                      <a:pt x="66" y="21"/>
                      <a:pt x="66" y="21"/>
                    </a:cubicBezTo>
                    <a:cubicBezTo>
                      <a:pt x="66" y="21"/>
                      <a:pt x="67" y="17"/>
                      <a:pt x="67" y="15"/>
                    </a:cubicBezTo>
                    <a:cubicBezTo>
                      <a:pt x="67" y="14"/>
                      <a:pt x="69" y="8"/>
                      <a:pt x="65" y="7"/>
                    </a:cubicBezTo>
                    <a:cubicBezTo>
                      <a:pt x="61" y="7"/>
                      <a:pt x="60" y="13"/>
                      <a:pt x="60" y="15"/>
                    </a:cubicBezTo>
                    <a:cubicBezTo>
                      <a:pt x="60" y="17"/>
                      <a:pt x="59" y="21"/>
                      <a:pt x="59" y="21"/>
                    </a:cubicBezTo>
                    <a:cubicBezTo>
                      <a:pt x="59" y="22"/>
                      <a:pt x="58" y="31"/>
                      <a:pt x="58" y="32"/>
                    </a:cubicBezTo>
                    <a:cubicBezTo>
                      <a:pt x="58" y="33"/>
                      <a:pt x="57" y="36"/>
                      <a:pt x="57" y="38"/>
                    </a:cubicBezTo>
                    <a:cubicBezTo>
                      <a:pt x="57" y="39"/>
                      <a:pt x="56" y="44"/>
                      <a:pt x="56" y="44"/>
                    </a:cubicBezTo>
                    <a:cubicBezTo>
                      <a:pt x="56" y="44"/>
                      <a:pt x="56" y="45"/>
                      <a:pt x="55" y="44"/>
                    </a:cubicBezTo>
                    <a:cubicBezTo>
                      <a:pt x="54" y="43"/>
                      <a:pt x="54" y="42"/>
                      <a:pt x="54" y="41"/>
                    </a:cubicBezTo>
                    <a:cubicBezTo>
                      <a:pt x="54" y="41"/>
                      <a:pt x="54" y="31"/>
                      <a:pt x="54" y="30"/>
                    </a:cubicBezTo>
                    <a:cubicBezTo>
                      <a:pt x="54" y="29"/>
                      <a:pt x="53" y="19"/>
                      <a:pt x="53" y="18"/>
                    </a:cubicBezTo>
                    <a:cubicBezTo>
                      <a:pt x="53" y="17"/>
                      <a:pt x="52" y="10"/>
                      <a:pt x="52" y="9"/>
                    </a:cubicBezTo>
                    <a:cubicBezTo>
                      <a:pt x="52" y="8"/>
                      <a:pt x="52" y="4"/>
                      <a:pt x="52" y="4"/>
                    </a:cubicBezTo>
                    <a:cubicBezTo>
                      <a:pt x="52" y="4"/>
                      <a:pt x="52" y="0"/>
                      <a:pt x="49" y="0"/>
                    </a:cubicBezTo>
                    <a:cubicBezTo>
                      <a:pt x="45" y="0"/>
                      <a:pt x="45" y="5"/>
                      <a:pt x="45" y="6"/>
                    </a:cubicBezTo>
                    <a:cubicBezTo>
                      <a:pt x="45" y="7"/>
                      <a:pt x="46" y="20"/>
                      <a:pt x="46" y="20"/>
                    </a:cubicBezTo>
                    <a:cubicBezTo>
                      <a:pt x="46" y="20"/>
                      <a:pt x="45" y="24"/>
                      <a:pt x="45" y="25"/>
                    </a:cubicBezTo>
                    <a:cubicBezTo>
                      <a:pt x="45" y="25"/>
                      <a:pt x="45" y="29"/>
                      <a:pt x="45" y="30"/>
                    </a:cubicBezTo>
                    <a:cubicBezTo>
                      <a:pt x="45" y="30"/>
                      <a:pt x="46" y="37"/>
                      <a:pt x="46" y="38"/>
                    </a:cubicBezTo>
                    <a:cubicBezTo>
                      <a:pt x="46" y="39"/>
                      <a:pt x="46" y="44"/>
                      <a:pt x="46" y="44"/>
                    </a:cubicBezTo>
                    <a:cubicBezTo>
                      <a:pt x="46" y="44"/>
                      <a:pt x="47" y="44"/>
                      <a:pt x="46" y="44"/>
                    </a:cubicBezTo>
                    <a:cubicBezTo>
                      <a:pt x="45" y="44"/>
                      <a:pt x="44" y="41"/>
                      <a:pt x="44" y="40"/>
                    </a:cubicBezTo>
                    <a:cubicBezTo>
                      <a:pt x="44" y="39"/>
                      <a:pt x="43" y="33"/>
                      <a:pt x="43" y="32"/>
                    </a:cubicBezTo>
                    <a:cubicBezTo>
                      <a:pt x="43" y="32"/>
                      <a:pt x="42" y="27"/>
                      <a:pt x="41" y="25"/>
                    </a:cubicBezTo>
                    <a:cubicBezTo>
                      <a:pt x="41" y="23"/>
                      <a:pt x="41" y="21"/>
                      <a:pt x="41" y="21"/>
                    </a:cubicBezTo>
                    <a:cubicBezTo>
                      <a:pt x="41" y="21"/>
                      <a:pt x="40" y="14"/>
                      <a:pt x="40" y="13"/>
                    </a:cubicBezTo>
                    <a:cubicBezTo>
                      <a:pt x="40" y="11"/>
                      <a:pt x="39" y="7"/>
                      <a:pt x="37" y="8"/>
                    </a:cubicBezTo>
                    <a:cubicBezTo>
                      <a:pt x="34" y="8"/>
                      <a:pt x="34" y="14"/>
                      <a:pt x="34" y="16"/>
                    </a:cubicBezTo>
                    <a:cubicBezTo>
                      <a:pt x="33" y="19"/>
                      <a:pt x="34" y="24"/>
                      <a:pt x="34" y="24"/>
                    </a:cubicBezTo>
                    <a:cubicBezTo>
                      <a:pt x="34" y="24"/>
                      <a:pt x="34" y="31"/>
                      <a:pt x="34" y="33"/>
                    </a:cubicBezTo>
                    <a:cubicBezTo>
                      <a:pt x="35" y="34"/>
                      <a:pt x="35" y="44"/>
                      <a:pt x="36" y="46"/>
                    </a:cubicBezTo>
                    <a:cubicBezTo>
                      <a:pt x="36" y="47"/>
                      <a:pt x="36" y="52"/>
                      <a:pt x="36" y="53"/>
                    </a:cubicBezTo>
                    <a:cubicBezTo>
                      <a:pt x="36" y="55"/>
                      <a:pt x="36" y="57"/>
                      <a:pt x="36" y="57"/>
                    </a:cubicBezTo>
                    <a:cubicBezTo>
                      <a:pt x="36" y="57"/>
                      <a:pt x="35" y="62"/>
                      <a:pt x="33" y="64"/>
                    </a:cubicBezTo>
                    <a:cubicBezTo>
                      <a:pt x="32" y="66"/>
                      <a:pt x="28" y="71"/>
                      <a:pt x="28" y="71"/>
                    </a:cubicBezTo>
                    <a:cubicBezTo>
                      <a:pt x="28" y="71"/>
                      <a:pt x="25" y="72"/>
                      <a:pt x="24" y="71"/>
                    </a:cubicBezTo>
                    <a:cubicBezTo>
                      <a:pt x="23" y="71"/>
                      <a:pt x="20" y="67"/>
                      <a:pt x="19" y="67"/>
                    </a:cubicBezTo>
                    <a:cubicBezTo>
                      <a:pt x="18" y="66"/>
                      <a:pt x="17" y="65"/>
                      <a:pt x="17" y="65"/>
                    </a:cubicBezTo>
                    <a:cubicBezTo>
                      <a:pt x="17" y="65"/>
                      <a:pt x="14" y="61"/>
                      <a:pt x="11" y="60"/>
                    </a:cubicBezTo>
                    <a:cubicBezTo>
                      <a:pt x="9" y="59"/>
                      <a:pt x="3" y="56"/>
                      <a:pt x="1" y="59"/>
                    </a:cubicBezTo>
                    <a:cubicBezTo>
                      <a:pt x="0" y="62"/>
                      <a:pt x="2" y="63"/>
                      <a:pt x="4" y="65"/>
                    </a:cubicBezTo>
                    <a:cubicBezTo>
                      <a:pt x="6" y="68"/>
                      <a:pt x="9" y="72"/>
                      <a:pt x="10" y="73"/>
                    </a:cubicBezTo>
                    <a:cubicBezTo>
                      <a:pt x="11" y="73"/>
                      <a:pt x="14" y="76"/>
                      <a:pt x="14" y="77"/>
                    </a:cubicBezTo>
                    <a:cubicBezTo>
                      <a:pt x="15" y="78"/>
                      <a:pt x="20" y="85"/>
                      <a:pt x="21" y="86"/>
                    </a:cubicBezTo>
                    <a:cubicBezTo>
                      <a:pt x="23" y="87"/>
                      <a:pt x="31" y="95"/>
                      <a:pt x="32" y="96"/>
                    </a:cubicBezTo>
                    <a:cubicBezTo>
                      <a:pt x="32" y="97"/>
                      <a:pt x="36" y="100"/>
                      <a:pt x="36" y="101"/>
                    </a:cubicBezTo>
                    <a:cubicBezTo>
                      <a:pt x="37" y="101"/>
                      <a:pt x="38" y="102"/>
                      <a:pt x="38" y="103"/>
                    </a:cubicBezTo>
                    <a:cubicBezTo>
                      <a:pt x="38" y="104"/>
                      <a:pt x="38" y="114"/>
                      <a:pt x="38" y="117"/>
                    </a:cubicBezTo>
                    <a:cubicBezTo>
                      <a:pt x="38" y="120"/>
                      <a:pt x="35" y="194"/>
                      <a:pt x="34" y="204"/>
                    </a:cubicBezTo>
                    <a:cubicBezTo>
                      <a:pt x="34" y="229"/>
                      <a:pt x="36" y="308"/>
                      <a:pt x="36" y="308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7" y="308"/>
                      <a:pt x="72" y="223"/>
                      <a:pt x="71" y="207"/>
                    </a:cubicBezTo>
                    <a:cubicBezTo>
                      <a:pt x="70" y="191"/>
                      <a:pt x="64" y="105"/>
                      <a:pt x="64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" name="Freeform 26"/>
              <p:cNvSpPr/>
              <p:nvPr/>
            </p:nvSpPr>
            <p:spPr bwMode="auto">
              <a:xfrm>
                <a:off x="6883401" y="3357563"/>
                <a:ext cx="371475" cy="887413"/>
              </a:xfrm>
              <a:custGeom>
                <a:gdLst>
                  <a:gd fmla="*/ 30 w 99" name="T0"/>
                  <a:gd fmla="*/ 93 h 235" name="T1"/>
                  <a:gd fmla="*/ 20 w 99" name="T2"/>
                  <a:gd fmla="*/ 68 h 235" name="T3"/>
                  <a:gd fmla="*/ 13 w 99" name="T4"/>
                  <a:gd fmla="*/ 48 h 235" name="T5"/>
                  <a:gd fmla="*/ 8 w 99" name="T6"/>
                  <a:gd fmla="*/ 38 h 235" name="T7"/>
                  <a:gd fmla="*/ 4 w 99" name="T8"/>
                  <a:gd fmla="*/ 29 h 235" name="T9"/>
                  <a:gd fmla="*/ 10 w 99" name="T10"/>
                  <a:gd fmla="*/ 26 h 235" name="T11"/>
                  <a:gd fmla="*/ 15 w 99" name="T12"/>
                  <a:gd fmla="*/ 35 h 235" name="T13"/>
                  <a:gd fmla="*/ 19 w 99" name="T14"/>
                  <a:gd fmla="*/ 43 h 235" name="T15"/>
                  <a:gd fmla="*/ 24 w 99" name="T16"/>
                  <a:gd fmla="*/ 47 h 235" name="T17"/>
                  <a:gd fmla="*/ 22 w 99" name="T18"/>
                  <a:gd fmla="*/ 36 h 235" name="T19"/>
                  <a:gd fmla="*/ 19 w 99" name="T20"/>
                  <a:gd fmla="*/ 22 h 235" name="T21"/>
                  <a:gd fmla="*/ 16 w 99" name="T22"/>
                  <a:gd fmla="*/ 13 h 235" name="T23"/>
                  <a:gd fmla="*/ 24 w 99" name="T24"/>
                  <a:gd fmla="*/ 13 h 235" name="T25"/>
                  <a:gd fmla="*/ 29 w 99" name="T26"/>
                  <a:gd fmla="*/ 29 h 235" name="T27"/>
                  <a:gd fmla="*/ 33 w 99" name="T28"/>
                  <a:gd fmla="*/ 40 h 235" name="T29"/>
                  <a:gd fmla="*/ 34 w 99" name="T30"/>
                  <a:gd fmla="*/ 28 h 235" name="T31"/>
                  <a:gd fmla="*/ 32 w 99" name="T32"/>
                  <a:gd fmla="*/ 8 h 235" name="T33"/>
                  <a:gd fmla="*/ 35 w 99" name="T34"/>
                  <a:gd fmla="*/ 1 h 235" name="T35"/>
                  <a:gd fmla="*/ 43 w 99" name="T36"/>
                  <a:gd fmla="*/ 28 h 235" name="T37"/>
                  <a:gd fmla="*/ 45 w 99" name="T38"/>
                  <a:gd fmla="*/ 40 h 235" name="T39"/>
                  <a:gd fmla="*/ 47 w 99" name="T40"/>
                  <a:gd fmla="*/ 31 h 235" name="T41"/>
                  <a:gd fmla="*/ 47 w 99" name="T42"/>
                  <a:gd fmla="*/ 21 h 235" name="T43"/>
                  <a:gd fmla="*/ 50 w 99" name="T44"/>
                  <a:gd fmla="*/ 9 h 235" name="T45"/>
                  <a:gd fmla="*/ 55 w 99" name="T46"/>
                  <a:gd fmla="*/ 24 h 235" name="T47"/>
                  <a:gd fmla="*/ 57 w 99" name="T48"/>
                  <a:gd fmla="*/ 43 h 235" name="T49"/>
                  <a:gd fmla="*/ 58 w 99" name="T50"/>
                  <a:gd fmla="*/ 53 h 235" name="T51"/>
                  <a:gd fmla="*/ 69 w 99" name="T52"/>
                  <a:gd fmla="*/ 65 h 235" name="T53"/>
                  <a:gd fmla="*/ 78 w 99" name="T54"/>
                  <a:gd fmla="*/ 61 h 235" name="T55"/>
                  <a:gd fmla="*/ 87 w 99" name="T56"/>
                  <a:gd fmla="*/ 54 h 235" name="T57"/>
                  <a:gd fmla="*/ 95 w 99" name="T58"/>
                  <a:gd fmla="*/ 60 h 235" name="T59"/>
                  <a:gd fmla="*/ 84 w 99" name="T60"/>
                  <a:gd fmla="*/ 69 h 235" name="T61"/>
                  <a:gd fmla="*/ 68 w 99" name="T62"/>
                  <a:gd fmla="*/ 87 h 235" name="T63"/>
                  <a:gd fmla="*/ 62 w 99" name="T64"/>
                  <a:gd fmla="*/ 93 h 235" name="T65"/>
                  <a:gd fmla="*/ 80 w 99" name="T66"/>
                  <a:gd fmla="*/ 181 h 235" name="T67"/>
                  <a:gd fmla="*/ 53 w 99" name="T68"/>
                  <a:gd fmla="*/ 235 h 235" name="T69"/>
                  <a:gd fmla="*/ 37 w 99" name="T70"/>
                  <a:gd fmla="*/ 143 h 235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235" w="99">
                    <a:moveTo>
                      <a:pt x="33" y="99"/>
                    </a:moveTo>
                    <a:cubicBezTo>
                      <a:pt x="33" y="99"/>
                      <a:pt x="30" y="94"/>
                      <a:pt x="30" y="93"/>
                    </a:cubicBezTo>
                    <a:cubicBezTo>
                      <a:pt x="29" y="92"/>
                      <a:pt x="26" y="85"/>
                      <a:pt x="25" y="83"/>
                    </a:cubicBezTo>
                    <a:cubicBezTo>
                      <a:pt x="24" y="81"/>
                      <a:pt x="21" y="70"/>
                      <a:pt x="20" y="68"/>
                    </a:cubicBezTo>
                    <a:cubicBezTo>
                      <a:pt x="19" y="66"/>
                      <a:pt x="17" y="60"/>
                      <a:pt x="17" y="58"/>
                    </a:cubicBezTo>
                    <a:cubicBezTo>
                      <a:pt x="16" y="56"/>
                      <a:pt x="13" y="49"/>
                      <a:pt x="13" y="48"/>
                    </a:cubicBezTo>
                    <a:cubicBezTo>
                      <a:pt x="13" y="48"/>
                      <a:pt x="10" y="42"/>
                      <a:pt x="10" y="42"/>
                    </a:cubicBezTo>
                    <a:cubicBezTo>
                      <a:pt x="10" y="42"/>
                      <a:pt x="9" y="39"/>
                      <a:pt x="8" y="38"/>
                    </a:cubicBezTo>
                    <a:cubicBezTo>
                      <a:pt x="8" y="36"/>
                      <a:pt x="6" y="33"/>
                      <a:pt x="6" y="33"/>
                    </a:cubicBezTo>
                    <a:cubicBezTo>
                      <a:pt x="6" y="33"/>
                      <a:pt x="4" y="30"/>
                      <a:pt x="4" y="29"/>
                    </a:cubicBezTo>
                    <a:cubicBezTo>
                      <a:pt x="3" y="27"/>
                      <a:pt x="0" y="21"/>
                      <a:pt x="4" y="20"/>
                    </a:cubicBezTo>
                    <a:cubicBezTo>
                      <a:pt x="8" y="20"/>
                      <a:pt x="10" y="26"/>
                      <a:pt x="10" y="26"/>
                    </a:cubicBezTo>
                    <a:cubicBezTo>
                      <a:pt x="11" y="28"/>
                      <a:pt x="12" y="30"/>
                      <a:pt x="12" y="31"/>
                    </a:cubicBezTo>
                    <a:cubicBezTo>
                      <a:pt x="12" y="31"/>
                      <a:pt x="14" y="34"/>
                      <a:pt x="15" y="35"/>
                    </a:cubicBezTo>
                    <a:cubicBezTo>
                      <a:pt x="15" y="36"/>
                      <a:pt x="16" y="39"/>
                      <a:pt x="16" y="39"/>
                    </a:cubicBezTo>
                    <a:cubicBezTo>
                      <a:pt x="16" y="39"/>
                      <a:pt x="18" y="41"/>
                      <a:pt x="19" y="43"/>
                    </a:cubicBezTo>
                    <a:cubicBezTo>
                      <a:pt x="20" y="44"/>
                      <a:pt x="21" y="46"/>
                      <a:pt x="22" y="47"/>
                    </a:cubicBezTo>
                    <a:cubicBezTo>
                      <a:pt x="23" y="47"/>
                      <a:pt x="23" y="47"/>
                      <a:pt x="24" y="47"/>
                    </a:cubicBezTo>
                    <a:cubicBezTo>
                      <a:pt x="24" y="47"/>
                      <a:pt x="25" y="45"/>
                      <a:pt x="25" y="44"/>
                    </a:cubicBezTo>
                    <a:cubicBezTo>
                      <a:pt x="25" y="43"/>
                      <a:pt x="23" y="37"/>
                      <a:pt x="22" y="36"/>
                    </a:cubicBezTo>
                    <a:cubicBezTo>
                      <a:pt x="22" y="35"/>
                      <a:pt x="21" y="30"/>
                      <a:pt x="21" y="29"/>
                    </a:cubicBezTo>
                    <a:cubicBezTo>
                      <a:pt x="20" y="29"/>
                      <a:pt x="19" y="24"/>
                      <a:pt x="19" y="22"/>
                    </a:cubicBezTo>
                    <a:cubicBezTo>
                      <a:pt x="18" y="20"/>
                      <a:pt x="18" y="18"/>
                      <a:pt x="18" y="18"/>
                    </a:cubicBezTo>
                    <a:cubicBezTo>
                      <a:pt x="18" y="18"/>
                      <a:pt x="16" y="14"/>
                      <a:pt x="16" y="13"/>
                    </a:cubicBezTo>
                    <a:cubicBezTo>
                      <a:pt x="16" y="11"/>
                      <a:pt x="13" y="5"/>
                      <a:pt x="17" y="5"/>
                    </a:cubicBezTo>
                    <a:cubicBezTo>
                      <a:pt x="22" y="5"/>
                      <a:pt x="23" y="11"/>
                      <a:pt x="24" y="13"/>
                    </a:cubicBezTo>
                    <a:cubicBezTo>
                      <a:pt x="24" y="15"/>
                      <a:pt x="26" y="19"/>
                      <a:pt x="26" y="19"/>
                    </a:cubicBezTo>
                    <a:cubicBezTo>
                      <a:pt x="26" y="20"/>
                      <a:pt x="28" y="28"/>
                      <a:pt x="29" y="29"/>
                    </a:cubicBezTo>
                    <a:cubicBezTo>
                      <a:pt x="29" y="30"/>
                      <a:pt x="31" y="33"/>
                      <a:pt x="31" y="35"/>
                    </a:cubicBezTo>
                    <a:cubicBezTo>
                      <a:pt x="32" y="36"/>
                      <a:pt x="32" y="39"/>
                      <a:pt x="33" y="40"/>
                    </a:cubicBezTo>
                    <a:cubicBezTo>
                      <a:pt x="33" y="40"/>
                      <a:pt x="33" y="41"/>
                      <a:pt x="34" y="41"/>
                    </a:cubicBezTo>
                    <a:cubicBezTo>
                      <a:pt x="35" y="40"/>
                      <a:pt x="34" y="29"/>
                      <a:pt x="34" y="28"/>
                    </a:cubicBezTo>
                    <a:cubicBezTo>
                      <a:pt x="33" y="27"/>
                      <a:pt x="33" y="18"/>
                      <a:pt x="33" y="17"/>
                    </a:cubicBezTo>
                    <a:cubicBezTo>
                      <a:pt x="33" y="16"/>
                      <a:pt x="32" y="9"/>
                      <a:pt x="32" y="8"/>
                    </a:cubicBezTo>
                    <a:cubicBezTo>
                      <a:pt x="32" y="8"/>
                      <a:pt x="31" y="4"/>
                      <a:pt x="31" y="4"/>
                    </a:cubicBezTo>
                    <a:cubicBezTo>
                      <a:pt x="31" y="4"/>
                      <a:pt x="31" y="0"/>
                      <a:pt x="35" y="1"/>
                    </a:cubicBezTo>
                    <a:cubicBezTo>
                      <a:pt x="39" y="2"/>
                      <a:pt x="40" y="6"/>
                      <a:pt x="40" y="7"/>
                    </a:cubicBezTo>
                    <a:cubicBezTo>
                      <a:pt x="40" y="8"/>
                      <a:pt x="43" y="28"/>
                      <a:pt x="43" y="28"/>
                    </a:cubicBezTo>
                    <a:cubicBezTo>
                      <a:pt x="43" y="29"/>
                      <a:pt x="44" y="35"/>
                      <a:pt x="44" y="36"/>
                    </a:cubicBezTo>
                    <a:cubicBezTo>
                      <a:pt x="44" y="37"/>
                      <a:pt x="44" y="40"/>
                      <a:pt x="45" y="40"/>
                    </a:cubicBezTo>
                    <a:cubicBezTo>
                      <a:pt x="46" y="40"/>
                      <a:pt x="46" y="38"/>
                      <a:pt x="46" y="38"/>
                    </a:cubicBezTo>
                    <a:cubicBezTo>
                      <a:pt x="46" y="37"/>
                      <a:pt x="47" y="31"/>
                      <a:pt x="47" y="31"/>
                    </a:cubicBezTo>
                    <a:cubicBezTo>
                      <a:pt x="47" y="30"/>
                      <a:pt x="47" y="26"/>
                      <a:pt x="47" y="24"/>
                    </a:cubicBezTo>
                    <a:cubicBezTo>
                      <a:pt x="47" y="22"/>
                      <a:pt x="47" y="21"/>
                      <a:pt x="47" y="21"/>
                    </a:cubicBezTo>
                    <a:cubicBezTo>
                      <a:pt x="47" y="21"/>
                      <a:pt x="47" y="14"/>
                      <a:pt x="47" y="13"/>
                    </a:cubicBezTo>
                    <a:cubicBezTo>
                      <a:pt x="47" y="12"/>
                      <a:pt x="47" y="9"/>
                      <a:pt x="50" y="9"/>
                    </a:cubicBezTo>
                    <a:cubicBezTo>
                      <a:pt x="53" y="10"/>
                      <a:pt x="54" y="15"/>
                      <a:pt x="55" y="17"/>
                    </a:cubicBezTo>
                    <a:cubicBezTo>
                      <a:pt x="55" y="19"/>
                      <a:pt x="55" y="24"/>
                      <a:pt x="55" y="24"/>
                    </a:cubicBezTo>
                    <a:cubicBezTo>
                      <a:pt x="55" y="24"/>
                      <a:pt x="56" y="30"/>
                      <a:pt x="56" y="32"/>
                    </a:cubicBezTo>
                    <a:cubicBezTo>
                      <a:pt x="56" y="33"/>
                      <a:pt x="57" y="42"/>
                      <a:pt x="57" y="43"/>
                    </a:cubicBezTo>
                    <a:cubicBezTo>
                      <a:pt x="57" y="44"/>
                      <a:pt x="57" y="48"/>
                      <a:pt x="57" y="49"/>
                    </a:cubicBezTo>
                    <a:cubicBezTo>
                      <a:pt x="57" y="51"/>
                      <a:pt x="58" y="53"/>
                      <a:pt x="58" y="53"/>
                    </a:cubicBezTo>
                    <a:cubicBezTo>
                      <a:pt x="58" y="53"/>
                      <a:pt x="60" y="57"/>
                      <a:pt x="62" y="59"/>
                    </a:cubicBezTo>
                    <a:cubicBezTo>
                      <a:pt x="63" y="60"/>
                      <a:pt x="68" y="65"/>
                      <a:pt x="69" y="65"/>
                    </a:cubicBezTo>
                    <a:cubicBezTo>
                      <a:pt x="69" y="65"/>
                      <a:pt x="72" y="66"/>
                      <a:pt x="73" y="65"/>
                    </a:cubicBezTo>
                    <a:cubicBezTo>
                      <a:pt x="74" y="65"/>
                      <a:pt x="77" y="62"/>
                      <a:pt x="78" y="61"/>
                    </a:cubicBezTo>
                    <a:cubicBezTo>
                      <a:pt x="79" y="60"/>
                      <a:pt x="81" y="60"/>
                      <a:pt x="81" y="60"/>
                    </a:cubicBezTo>
                    <a:cubicBezTo>
                      <a:pt x="81" y="60"/>
                      <a:pt x="85" y="55"/>
                      <a:pt x="87" y="54"/>
                    </a:cubicBezTo>
                    <a:cubicBezTo>
                      <a:pt x="89" y="53"/>
                      <a:pt x="95" y="52"/>
                      <a:pt x="97" y="55"/>
                    </a:cubicBezTo>
                    <a:cubicBezTo>
                      <a:pt x="99" y="57"/>
                      <a:pt x="97" y="58"/>
                      <a:pt x="95" y="60"/>
                    </a:cubicBezTo>
                    <a:cubicBezTo>
                      <a:pt x="93" y="61"/>
                      <a:pt x="90" y="64"/>
                      <a:pt x="89" y="64"/>
                    </a:cubicBezTo>
                    <a:cubicBezTo>
                      <a:pt x="88" y="65"/>
                      <a:pt x="84" y="68"/>
                      <a:pt x="84" y="69"/>
                    </a:cubicBezTo>
                    <a:cubicBezTo>
                      <a:pt x="83" y="69"/>
                      <a:pt x="80" y="77"/>
                      <a:pt x="79" y="78"/>
                    </a:cubicBezTo>
                    <a:cubicBezTo>
                      <a:pt x="77" y="78"/>
                      <a:pt x="69" y="86"/>
                      <a:pt x="68" y="87"/>
                    </a:cubicBezTo>
                    <a:cubicBezTo>
                      <a:pt x="67" y="87"/>
                      <a:pt x="64" y="91"/>
                      <a:pt x="64" y="91"/>
                    </a:cubicBezTo>
                    <a:cubicBezTo>
                      <a:pt x="63" y="92"/>
                      <a:pt x="62" y="92"/>
                      <a:pt x="62" y="93"/>
                    </a:cubicBezTo>
                    <a:cubicBezTo>
                      <a:pt x="62" y="95"/>
                      <a:pt x="63" y="103"/>
                      <a:pt x="64" y="106"/>
                    </a:cubicBezTo>
                    <a:cubicBezTo>
                      <a:pt x="65" y="108"/>
                      <a:pt x="79" y="173"/>
                      <a:pt x="80" y="181"/>
                    </a:cubicBezTo>
                    <a:cubicBezTo>
                      <a:pt x="85" y="203"/>
                      <a:pt x="85" y="220"/>
                      <a:pt x="85" y="220"/>
                    </a:cubicBezTo>
                    <a:cubicBezTo>
                      <a:pt x="74" y="225"/>
                      <a:pt x="64" y="230"/>
                      <a:pt x="53" y="235"/>
                    </a:cubicBezTo>
                    <a:cubicBezTo>
                      <a:pt x="53" y="235"/>
                      <a:pt x="43" y="215"/>
                      <a:pt x="42" y="199"/>
                    </a:cubicBezTo>
                    <a:cubicBezTo>
                      <a:pt x="41" y="191"/>
                      <a:pt x="39" y="166"/>
                      <a:pt x="37" y="143"/>
                    </a:cubicBezTo>
                    <a:cubicBezTo>
                      <a:pt x="35" y="119"/>
                      <a:pt x="33" y="99"/>
                      <a:pt x="33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" name="Freeform 27"/>
              <p:cNvSpPr/>
              <p:nvPr/>
            </p:nvSpPr>
            <p:spPr bwMode="auto">
              <a:xfrm>
                <a:off x="5372101" y="2903538"/>
                <a:ext cx="481013" cy="1149350"/>
              </a:xfrm>
              <a:custGeom>
                <a:gdLst>
                  <a:gd fmla="*/ 39 w 128" name="T0"/>
                  <a:gd fmla="*/ 120 h 304" name="T1"/>
                  <a:gd fmla="*/ 26 w 128" name="T2"/>
                  <a:gd fmla="*/ 88 h 304" name="T3"/>
                  <a:gd fmla="*/ 17 w 128" name="T4"/>
                  <a:gd fmla="*/ 62 h 304" name="T5"/>
                  <a:gd fmla="*/ 11 w 128" name="T6"/>
                  <a:gd fmla="*/ 49 h 304" name="T7"/>
                  <a:gd fmla="*/ 5 w 128" name="T8"/>
                  <a:gd fmla="*/ 37 h 304" name="T9"/>
                  <a:gd fmla="*/ 14 w 128" name="T10"/>
                  <a:gd fmla="*/ 34 h 304" name="T11"/>
                  <a:gd fmla="*/ 19 w 128" name="T12"/>
                  <a:gd fmla="*/ 45 h 304" name="T13"/>
                  <a:gd fmla="*/ 25 w 128" name="T14"/>
                  <a:gd fmla="*/ 55 h 304" name="T15"/>
                  <a:gd fmla="*/ 31 w 128" name="T16"/>
                  <a:gd fmla="*/ 60 h 304" name="T17"/>
                  <a:gd fmla="*/ 29 w 128" name="T18"/>
                  <a:gd fmla="*/ 46 h 304" name="T19"/>
                  <a:gd fmla="*/ 24 w 128" name="T20"/>
                  <a:gd fmla="*/ 29 h 304" name="T21"/>
                  <a:gd fmla="*/ 21 w 128" name="T22"/>
                  <a:gd fmla="*/ 16 h 304" name="T23"/>
                  <a:gd fmla="*/ 31 w 128" name="T24"/>
                  <a:gd fmla="*/ 17 h 304" name="T25"/>
                  <a:gd fmla="*/ 37 w 128" name="T26"/>
                  <a:gd fmla="*/ 38 h 304" name="T27"/>
                  <a:gd fmla="*/ 42 w 128" name="T28"/>
                  <a:gd fmla="*/ 52 h 304" name="T29"/>
                  <a:gd fmla="*/ 44 w 128" name="T30"/>
                  <a:gd fmla="*/ 36 h 304" name="T31"/>
                  <a:gd fmla="*/ 41 w 128" name="T32"/>
                  <a:gd fmla="*/ 11 h 304" name="T33"/>
                  <a:gd fmla="*/ 46 w 128" name="T34"/>
                  <a:gd fmla="*/ 1 h 304" name="T35"/>
                  <a:gd fmla="*/ 56 w 128" name="T36"/>
                  <a:gd fmla="*/ 37 h 304" name="T37"/>
                  <a:gd fmla="*/ 58 w 128" name="T38"/>
                  <a:gd fmla="*/ 51 h 304" name="T39"/>
                  <a:gd fmla="*/ 60 w 128" name="T40"/>
                  <a:gd fmla="*/ 40 h 304" name="T41"/>
                  <a:gd fmla="*/ 61 w 128" name="T42"/>
                  <a:gd fmla="*/ 27 h 304" name="T43"/>
                  <a:gd fmla="*/ 65 w 128" name="T44"/>
                  <a:gd fmla="*/ 12 h 304" name="T45"/>
                  <a:gd fmla="*/ 72 w 128" name="T46"/>
                  <a:gd fmla="*/ 31 h 304" name="T47"/>
                  <a:gd fmla="*/ 73 w 128" name="T48"/>
                  <a:gd fmla="*/ 55 h 304" name="T49"/>
                  <a:gd fmla="*/ 75 w 128" name="T50"/>
                  <a:gd fmla="*/ 68 h 304" name="T51"/>
                  <a:gd fmla="*/ 89 w 128" name="T52"/>
                  <a:gd fmla="*/ 84 h 304" name="T53"/>
                  <a:gd fmla="*/ 101 w 128" name="T54"/>
                  <a:gd fmla="*/ 79 h 304" name="T55"/>
                  <a:gd fmla="*/ 112 w 128" name="T56"/>
                  <a:gd fmla="*/ 69 h 304" name="T57"/>
                  <a:gd fmla="*/ 123 w 128" name="T58"/>
                  <a:gd fmla="*/ 77 h 304" name="T59"/>
                  <a:gd fmla="*/ 108 w 128" name="T60"/>
                  <a:gd fmla="*/ 88 h 304" name="T61"/>
                  <a:gd fmla="*/ 80 w 128" name="T62"/>
                  <a:gd fmla="*/ 121 h 304" name="T63"/>
                  <a:gd fmla="*/ 110 w 128" name="T64"/>
                  <a:gd fmla="*/ 284 h 304" name="T65"/>
                  <a:gd fmla="*/ 54 w 128" name="T66"/>
                  <a:gd fmla="*/ 257 h 304" name="T67"/>
                  <a:gd fmla="*/ 43 w 128" name="T68"/>
                  <a:gd fmla="*/ 127 h 304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304" w="128">
                    <a:moveTo>
                      <a:pt x="43" y="127"/>
                    </a:moveTo>
                    <a:cubicBezTo>
                      <a:pt x="43" y="127"/>
                      <a:pt x="39" y="121"/>
                      <a:pt x="39" y="120"/>
                    </a:cubicBezTo>
                    <a:cubicBezTo>
                      <a:pt x="38" y="118"/>
                      <a:pt x="33" y="109"/>
                      <a:pt x="32" y="106"/>
                    </a:cubicBezTo>
                    <a:cubicBezTo>
                      <a:pt x="31" y="104"/>
                      <a:pt x="27" y="90"/>
                      <a:pt x="26" y="88"/>
                    </a:cubicBezTo>
                    <a:cubicBezTo>
                      <a:pt x="25" y="85"/>
                      <a:pt x="22" y="77"/>
                      <a:pt x="22" y="75"/>
                    </a:cubicBezTo>
                    <a:cubicBezTo>
                      <a:pt x="21" y="72"/>
                      <a:pt x="17" y="63"/>
                      <a:pt x="17" y="62"/>
                    </a:cubicBezTo>
                    <a:cubicBezTo>
                      <a:pt x="16" y="61"/>
                      <a:pt x="13" y="54"/>
                      <a:pt x="13" y="54"/>
                    </a:cubicBezTo>
                    <a:cubicBezTo>
                      <a:pt x="13" y="54"/>
                      <a:pt x="11" y="51"/>
                      <a:pt x="11" y="49"/>
                    </a:cubicBezTo>
                    <a:cubicBezTo>
                      <a:pt x="10" y="47"/>
                      <a:pt x="8" y="43"/>
                      <a:pt x="8" y="43"/>
                    </a:cubicBezTo>
                    <a:cubicBezTo>
                      <a:pt x="8" y="43"/>
                      <a:pt x="6" y="39"/>
                      <a:pt x="5" y="37"/>
                    </a:cubicBezTo>
                    <a:cubicBezTo>
                      <a:pt x="5" y="35"/>
                      <a:pt x="0" y="27"/>
                      <a:pt x="6" y="26"/>
                    </a:cubicBezTo>
                    <a:cubicBezTo>
                      <a:pt x="11" y="26"/>
                      <a:pt x="14" y="34"/>
                      <a:pt x="14" y="34"/>
                    </a:cubicBezTo>
                    <a:cubicBezTo>
                      <a:pt x="14" y="36"/>
                      <a:pt x="15" y="38"/>
                      <a:pt x="16" y="40"/>
                    </a:cubicBezTo>
                    <a:cubicBezTo>
                      <a:pt x="16" y="40"/>
                      <a:pt x="19" y="44"/>
                      <a:pt x="19" y="45"/>
                    </a:cubicBezTo>
                    <a:cubicBezTo>
                      <a:pt x="20" y="47"/>
                      <a:pt x="21" y="50"/>
                      <a:pt x="21" y="50"/>
                    </a:cubicBezTo>
                    <a:cubicBezTo>
                      <a:pt x="21" y="50"/>
                      <a:pt x="23" y="53"/>
                      <a:pt x="25" y="55"/>
                    </a:cubicBezTo>
                    <a:cubicBezTo>
                      <a:pt x="26" y="57"/>
                      <a:pt x="28" y="60"/>
                      <a:pt x="28" y="60"/>
                    </a:cubicBezTo>
                    <a:cubicBezTo>
                      <a:pt x="29" y="61"/>
                      <a:pt x="30" y="61"/>
                      <a:pt x="31" y="60"/>
                    </a:cubicBezTo>
                    <a:cubicBezTo>
                      <a:pt x="31" y="60"/>
                      <a:pt x="33" y="58"/>
                      <a:pt x="33" y="56"/>
                    </a:cubicBezTo>
                    <a:cubicBezTo>
                      <a:pt x="33" y="55"/>
                      <a:pt x="30" y="47"/>
                      <a:pt x="29" y="46"/>
                    </a:cubicBezTo>
                    <a:cubicBezTo>
                      <a:pt x="28" y="45"/>
                      <a:pt x="27" y="39"/>
                      <a:pt x="27" y="38"/>
                    </a:cubicBezTo>
                    <a:cubicBezTo>
                      <a:pt x="26" y="37"/>
                      <a:pt x="25" y="31"/>
                      <a:pt x="24" y="29"/>
                    </a:cubicBezTo>
                    <a:cubicBezTo>
                      <a:pt x="24" y="26"/>
                      <a:pt x="23" y="24"/>
                      <a:pt x="23" y="24"/>
                    </a:cubicBezTo>
                    <a:cubicBezTo>
                      <a:pt x="23" y="24"/>
                      <a:pt x="21" y="18"/>
                      <a:pt x="21" y="16"/>
                    </a:cubicBezTo>
                    <a:cubicBezTo>
                      <a:pt x="20" y="15"/>
                      <a:pt x="17" y="7"/>
                      <a:pt x="23" y="7"/>
                    </a:cubicBezTo>
                    <a:cubicBezTo>
                      <a:pt x="28" y="7"/>
                      <a:pt x="30" y="14"/>
                      <a:pt x="31" y="17"/>
                    </a:cubicBezTo>
                    <a:cubicBezTo>
                      <a:pt x="32" y="19"/>
                      <a:pt x="34" y="25"/>
                      <a:pt x="34" y="25"/>
                    </a:cubicBezTo>
                    <a:cubicBezTo>
                      <a:pt x="34" y="25"/>
                      <a:pt x="37" y="36"/>
                      <a:pt x="37" y="38"/>
                    </a:cubicBezTo>
                    <a:cubicBezTo>
                      <a:pt x="38" y="39"/>
                      <a:pt x="40" y="43"/>
                      <a:pt x="40" y="45"/>
                    </a:cubicBezTo>
                    <a:cubicBezTo>
                      <a:pt x="41" y="47"/>
                      <a:pt x="41" y="50"/>
                      <a:pt x="42" y="52"/>
                    </a:cubicBezTo>
                    <a:cubicBezTo>
                      <a:pt x="42" y="52"/>
                      <a:pt x="43" y="53"/>
                      <a:pt x="44" y="53"/>
                    </a:cubicBezTo>
                    <a:cubicBezTo>
                      <a:pt x="45" y="52"/>
                      <a:pt x="44" y="37"/>
                      <a:pt x="44" y="36"/>
                    </a:cubicBezTo>
                    <a:cubicBezTo>
                      <a:pt x="43" y="35"/>
                      <a:pt x="43" y="23"/>
                      <a:pt x="43" y="22"/>
                    </a:cubicBezTo>
                    <a:cubicBezTo>
                      <a:pt x="43" y="20"/>
                      <a:pt x="42" y="12"/>
                      <a:pt x="41" y="11"/>
                    </a:cubicBezTo>
                    <a:cubicBezTo>
                      <a:pt x="41" y="10"/>
                      <a:pt x="40" y="5"/>
                      <a:pt x="40" y="5"/>
                    </a:cubicBezTo>
                    <a:cubicBezTo>
                      <a:pt x="40" y="5"/>
                      <a:pt x="40" y="0"/>
                      <a:pt x="46" y="1"/>
                    </a:cubicBezTo>
                    <a:cubicBezTo>
                      <a:pt x="51" y="2"/>
                      <a:pt x="52" y="7"/>
                      <a:pt x="52" y="9"/>
                    </a:cubicBezTo>
                    <a:cubicBezTo>
                      <a:pt x="52" y="10"/>
                      <a:pt x="56" y="36"/>
                      <a:pt x="56" y="37"/>
                    </a:cubicBezTo>
                    <a:cubicBezTo>
                      <a:pt x="56" y="37"/>
                      <a:pt x="57" y="45"/>
                      <a:pt x="57" y="46"/>
                    </a:cubicBezTo>
                    <a:cubicBezTo>
                      <a:pt x="57" y="48"/>
                      <a:pt x="57" y="51"/>
                      <a:pt x="58" y="51"/>
                    </a:cubicBezTo>
                    <a:cubicBezTo>
                      <a:pt x="60" y="52"/>
                      <a:pt x="60" y="49"/>
                      <a:pt x="60" y="49"/>
                    </a:cubicBezTo>
                    <a:cubicBezTo>
                      <a:pt x="60" y="48"/>
                      <a:pt x="60" y="41"/>
                      <a:pt x="60" y="40"/>
                    </a:cubicBezTo>
                    <a:cubicBezTo>
                      <a:pt x="60" y="39"/>
                      <a:pt x="61" y="33"/>
                      <a:pt x="61" y="31"/>
                    </a:cubicBezTo>
                    <a:cubicBezTo>
                      <a:pt x="61" y="29"/>
                      <a:pt x="61" y="27"/>
                      <a:pt x="61" y="27"/>
                    </a:cubicBezTo>
                    <a:cubicBezTo>
                      <a:pt x="61" y="27"/>
                      <a:pt x="60" y="18"/>
                      <a:pt x="61" y="17"/>
                    </a:cubicBezTo>
                    <a:cubicBezTo>
                      <a:pt x="61" y="16"/>
                      <a:pt x="61" y="11"/>
                      <a:pt x="65" y="12"/>
                    </a:cubicBezTo>
                    <a:cubicBezTo>
                      <a:pt x="69" y="13"/>
                      <a:pt x="70" y="19"/>
                      <a:pt x="71" y="22"/>
                    </a:cubicBezTo>
                    <a:cubicBezTo>
                      <a:pt x="72" y="25"/>
                      <a:pt x="72" y="31"/>
                      <a:pt x="72" y="31"/>
                    </a:cubicBezTo>
                    <a:cubicBezTo>
                      <a:pt x="72" y="31"/>
                      <a:pt x="73" y="39"/>
                      <a:pt x="73" y="41"/>
                    </a:cubicBezTo>
                    <a:cubicBezTo>
                      <a:pt x="73" y="43"/>
                      <a:pt x="73" y="54"/>
                      <a:pt x="73" y="55"/>
                    </a:cubicBezTo>
                    <a:cubicBezTo>
                      <a:pt x="73" y="57"/>
                      <a:pt x="74" y="62"/>
                      <a:pt x="74" y="64"/>
                    </a:cubicBezTo>
                    <a:cubicBezTo>
                      <a:pt x="74" y="65"/>
                      <a:pt x="75" y="68"/>
                      <a:pt x="75" y="68"/>
                    </a:cubicBezTo>
                    <a:cubicBezTo>
                      <a:pt x="75" y="68"/>
                      <a:pt x="78" y="74"/>
                      <a:pt x="80" y="76"/>
                    </a:cubicBezTo>
                    <a:cubicBezTo>
                      <a:pt x="82" y="78"/>
                      <a:pt x="88" y="83"/>
                      <a:pt x="89" y="84"/>
                    </a:cubicBezTo>
                    <a:cubicBezTo>
                      <a:pt x="89" y="84"/>
                      <a:pt x="93" y="85"/>
                      <a:pt x="95" y="84"/>
                    </a:cubicBezTo>
                    <a:cubicBezTo>
                      <a:pt x="96" y="83"/>
                      <a:pt x="100" y="80"/>
                      <a:pt x="101" y="79"/>
                    </a:cubicBezTo>
                    <a:cubicBezTo>
                      <a:pt x="102" y="78"/>
                      <a:pt x="104" y="77"/>
                      <a:pt x="104" y="77"/>
                    </a:cubicBezTo>
                    <a:cubicBezTo>
                      <a:pt x="104" y="77"/>
                      <a:pt x="109" y="70"/>
                      <a:pt x="112" y="69"/>
                    </a:cubicBezTo>
                    <a:cubicBezTo>
                      <a:pt x="116" y="68"/>
                      <a:pt x="123" y="67"/>
                      <a:pt x="126" y="70"/>
                    </a:cubicBezTo>
                    <a:cubicBezTo>
                      <a:pt x="128" y="74"/>
                      <a:pt x="126" y="74"/>
                      <a:pt x="123" y="77"/>
                    </a:cubicBezTo>
                    <a:cubicBezTo>
                      <a:pt x="120" y="79"/>
                      <a:pt x="116" y="82"/>
                      <a:pt x="115" y="83"/>
                    </a:cubicBezTo>
                    <a:cubicBezTo>
                      <a:pt x="113" y="84"/>
                      <a:pt x="109" y="87"/>
                      <a:pt x="108" y="88"/>
                    </a:cubicBezTo>
                    <a:cubicBezTo>
                      <a:pt x="107" y="89"/>
                      <a:pt x="103" y="98"/>
                      <a:pt x="102" y="100"/>
                    </a:cubicBezTo>
                    <a:cubicBezTo>
                      <a:pt x="100" y="102"/>
                      <a:pt x="81" y="116"/>
                      <a:pt x="80" y="121"/>
                    </a:cubicBezTo>
                    <a:cubicBezTo>
                      <a:pt x="79" y="133"/>
                      <a:pt x="102" y="224"/>
                      <a:pt x="104" y="234"/>
                    </a:cubicBezTo>
                    <a:cubicBezTo>
                      <a:pt x="110" y="262"/>
                      <a:pt x="110" y="283"/>
                      <a:pt x="110" y="284"/>
                    </a:cubicBezTo>
                    <a:cubicBezTo>
                      <a:pt x="96" y="290"/>
                      <a:pt x="82" y="297"/>
                      <a:pt x="68" y="304"/>
                    </a:cubicBezTo>
                    <a:cubicBezTo>
                      <a:pt x="68" y="304"/>
                      <a:pt x="56" y="277"/>
                      <a:pt x="54" y="257"/>
                    </a:cubicBezTo>
                    <a:cubicBezTo>
                      <a:pt x="53" y="246"/>
                      <a:pt x="50" y="214"/>
                      <a:pt x="48" y="184"/>
                    </a:cubicBezTo>
                    <a:cubicBezTo>
                      <a:pt x="45" y="154"/>
                      <a:pt x="43" y="127"/>
                      <a:pt x="43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" name="Freeform 28"/>
              <p:cNvSpPr/>
              <p:nvPr/>
            </p:nvSpPr>
            <p:spPr bwMode="auto">
              <a:xfrm>
                <a:off x="5060951" y="2817813"/>
                <a:ext cx="319088" cy="1046163"/>
              </a:xfrm>
              <a:custGeom>
                <a:gdLst>
                  <a:gd fmla="*/ 68 w 85" name="T0"/>
                  <a:gd fmla="*/ 97 h 277" name="T1"/>
                  <a:gd fmla="*/ 74 w 85" name="T2"/>
                  <a:gd fmla="*/ 71 h 277" name="T3"/>
                  <a:gd fmla="*/ 76 w 85" name="T4"/>
                  <a:gd fmla="*/ 56 h 277" name="T5"/>
                  <a:gd fmla="*/ 79 w 85" name="T6"/>
                  <a:gd fmla="*/ 44 h 277" name="T7"/>
                  <a:gd fmla="*/ 81 w 85" name="T8"/>
                  <a:gd fmla="*/ 35 h 277" name="T9"/>
                  <a:gd fmla="*/ 81 w 85" name="T10"/>
                  <a:gd fmla="*/ 23 h 277" name="T11"/>
                  <a:gd fmla="*/ 76 w 85" name="T12"/>
                  <a:gd fmla="*/ 33 h 277" name="T13"/>
                  <a:gd fmla="*/ 73 w 85" name="T14"/>
                  <a:gd fmla="*/ 41 h 277" name="T15"/>
                  <a:gd fmla="*/ 69 w 85" name="T16"/>
                  <a:gd fmla="*/ 49 h 277" name="T17"/>
                  <a:gd fmla="*/ 65 w 85" name="T18"/>
                  <a:gd fmla="*/ 46 h 277" name="T19"/>
                  <a:gd fmla="*/ 68 w 85" name="T20"/>
                  <a:gd fmla="*/ 31 h 277" name="T21"/>
                  <a:gd fmla="*/ 69 w 85" name="T22"/>
                  <a:gd fmla="*/ 20 h 277" name="T23"/>
                  <a:gd fmla="*/ 67 w 85" name="T24"/>
                  <a:gd fmla="*/ 7 h 277" name="T25"/>
                  <a:gd fmla="*/ 62 w 85" name="T26"/>
                  <a:gd fmla="*/ 21 h 277" name="T27"/>
                  <a:gd fmla="*/ 59 w 85" name="T28"/>
                  <a:gd fmla="*/ 37 h 277" name="T29"/>
                  <a:gd fmla="*/ 57 w 85" name="T30"/>
                  <a:gd fmla="*/ 43 h 277" name="T31"/>
                  <a:gd fmla="*/ 56 w 85" name="T32"/>
                  <a:gd fmla="*/ 30 h 277" name="T33"/>
                  <a:gd fmla="*/ 55 w 85" name="T34"/>
                  <a:gd fmla="*/ 9 h 277" name="T35"/>
                  <a:gd fmla="*/ 51 w 85" name="T36"/>
                  <a:gd fmla="*/ 0 h 277" name="T37"/>
                  <a:gd fmla="*/ 47 w 85" name="T38"/>
                  <a:gd fmla="*/ 20 h 277" name="T39"/>
                  <a:gd fmla="*/ 47 w 85" name="T40"/>
                  <a:gd fmla="*/ 30 h 277" name="T41"/>
                  <a:gd fmla="*/ 48 w 85" name="T42"/>
                  <a:gd fmla="*/ 44 h 277" name="T43"/>
                  <a:gd fmla="*/ 46 w 85" name="T44"/>
                  <a:gd fmla="*/ 40 h 277" name="T45"/>
                  <a:gd fmla="*/ 43 w 85" name="T46"/>
                  <a:gd fmla="*/ 25 h 277" name="T47"/>
                  <a:gd fmla="*/ 42 w 85" name="T48"/>
                  <a:gd fmla="*/ 13 h 277" name="T49"/>
                  <a:gd fmla="*/ 35 w 85" name="T50"/>
                  <a:gd fmla="*/ 17 h 277" name="T51"/>
                  <a:gd fmla="*/ 36 w 85" name="T52"/>
                  <a:gd fmla="*/ 34 h 277" name="T53"/>
                  <a:gd fmla="*/ 37 w 85" name="T54"/>
                  <a:gd fmla="*/ 54 h 277" name="T55"/>
                  <a:gd fmla="*/ 35 w 85" name="T56"/>
                  <a:gd fmla="*/ 64 h 277" name="T57"/>
                  <a:gd fmla="*/ 25 w 85" name="T58"/>
                  <a:gd fmla="*/ 73 h 277" name="T59"/>
                  <a:gd fmla="*/ 17 w 85" name="T60"/>
                  <a:gd fmla="*/ 67 h 277" name="T61"/>
                  <a:gd fmla="*/ 2 w 85" name="T62"/>
                  <a:gd fmla="*/ 62 h 277" name="T63"/>
                  <a:gd fmla="*/ 10 w 85" name="T64"/>
                  <a:gd fmla="*/ 75 h 277" name="T65"/>
                  <a:gd fmla="*/ 22 w 85" name="T66"/>
                  <a:gd fmla="*/ 88 h 277" name="T67"/>
                  <a:gd fmla="*/ 37 w 85" name="T68"/>
                  <a:gd fmla="*/ 101 h 277" name="T69"/>
                  <a:gd fmla="*/ 39 w 85" name="T70"/>
                  <a:gd fmla="*/ 117 h 277" name="T71"/>
                  <a:gd fmla="*/ 35 w 85" name="T72"/>
                  <a:gd fmla="*/ 277 h 277" name="T73"/>
                  <a:gd fmla="*/ 72 w 85" name="T74"/>
                  <a:gd fmla="*/ 205 h 27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77" w="85">
                    <a:moveTo>
                      <a:pt x="66" y="104"/>
                    </a:moveTo>
                    <a:cubicBezTo>
                      <a:pt x="66" y="104"/>
                      <a:pt x="68" y="98"/>
                      <a:pt x="68" y="97"/>
                    </a:cubicBezTo>
                    <a:cubicBezTo>
                      <a:pt x="69" y="96"/>
                      <a:pt x="71" y="88"/>
                      <a:pt x="71" y="86"/>
                    </a:cubicBezTo>
                    <a:cubicBezTo>
                      <a:pt x="72" y="84"/>
                      <a:pt x="74" y="73"/>
                      <a:pt x="74" y="71"/>
                    </a:cubicBezTo>
                    <a:cubicBezTo>
                      <a:pt x="74" y="69"/>
                      <a:pt x="75" y="62"/>
                      <a:pt x="76" y="60"/>
                    </a:cubicBezTo>
                    <a:cubicBezTo>
                      <a:pt x="76" y="59"/>
                      <a:pt x="76" y="56"/>
                      <a:pt x="76" y="56"/>
                    </a:cubicBezTo>
                    <a:cubicBezTo>
                      <a:pt x="76" y="56"/>
                      <a:pt x="77" y="52"/>
                      <a:pt x="77" y="51"/>
                    </a:cubicBezTo>
                    <a:cubicBezTo>
                      <a:pt x="78" y="50"/>
                      <a:pt x="79" y="44"/>
                      <a:pt x="79" y="44"/>
                    </a:cubicBezTo>
                    <a:cubicBezTo>
                      <a:pt x="79" y="44"/>
                      <a:pt x="80" y="42"/>
                      <a:pt x="80" y="40"/>
                    </a:cubicBezTo>
                    <a:cubicBezTo>
                      <a:pt x="81" y="39"/>
                      <a:pt x="81" y="35"/>
                      <a:pt x="81" y="35"/>
                    </a:cubicBezTo>
                    <a:cubicBezTo>
                      <a:pt x="81" y="35"/>
                      <a:pt x="83" y="32"/>
                      <a:pt x="83" y="31"/>
                    </a:cubicBezTo>
                    <a:cubicBezTo>
                      <a:pt x="83" y="29"/>
                      <a:pt x="85" y="23"/>
                      <a:pt x="81" y="23"/>
                    </a:cubicBezTo>
                    <a:cubicBezTo>
                      <a:pt x="78" y="22"/>
                      <a:pt x="77" y="29"/>
                      <a:pt x="77" y="29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6" y="33"/>
                      <a:pt x="74" y="37"/>
                      <a:pt x="74" y="38"/>
                    </a:cubicBezTo>
                    <a:cubicBezTo>
                      <a:pt x="74" y="38"/>
                      <a:pt x="73" y="41"/>
                      <a:pt x="73" y="41"/>
                    </a:cubicBezTo>
                    <a:cubicBezTo>
                      <a:pt x="73" y="41"/>
                      <a:pt x="72" y="44"/>
                      <a:pt x="71" y="45"/>
                    </a:cubicBezTo>
                    <a:cubicBezTo>
                      <a:pt x="71" y="46"/>
                      <a:pt x="70" y="49"/>
                      <a:pt x="69" y="49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67" y="49"/>
                      <a:pt x="66" y="48"/>
                      <a:pt x="65" y="46"/>
                    </a:cubicBezTo>
                    <a:cubicBezTo>
                      <a:pt x="65" y="46"/>
                      <a:pt x="67" y="39"/>
                      <a:pt x="67" y="38"/>
                    </a:cubicBezTo>
                    <a:cubicBezTo>
                      <a:pt x="67" y="37"/>
                      <a:pt x="68" y="32"/>
                      <a:pt x="68" y="31"/>
                    </a:cubicBezTo>
                    <a:cubicBezTo>
                      <a:pt x="68" y="31"/>
                      <a:pt x="68" y="26"/>
                      <a:pt x="68" y="24"/>
                    </a:cubicBezTo>
                    <a:cubicBezTo>
                      <a:pt x="69" y="22"/>
                      <a:pt x="69" y="20"/>
                      <a:pt x="69" y="20"/>
                    </a:cubicBezTo>
                    <a:cubicBezTo>
                      <a:pt x="69" y="20"/>
                      <a:pt x="69" y="15"/>
                      <a:pt x="70" y="14"/>
                    </a:cubicBezTo>
                    <a:cubicBezTo>
                      <a:pt x="70" y="13"/>
                      <a:pt x="71" y="7"/>
                      <a:pt x="67" y="7"/>
                    </a:cubicBezTo>
                    <a:cubicBezTo>
                      <a:pt x="64" y="6"/>
                      <a:pt x="63" y="12"/>
                      <a:pt x="63" y="14"/>
                    </a:cubicBezTo>
                    <a:cubicBezTo>
                      <a:pt x="62" y="16"/>
                      <a:pt x="62" y="21"/>
                      <a:pt x="62" y="21"/>
                    </a:cubicBezTo>
                    <a:cubicBezTo>
                      <a:pt x="62" y="21"/>
                      <a:pt x="60" y="30"/>
                      <a:pt x="60" y="31"/>
                    </a:cubicBezTo>
                    <a:cubicBezTo>
                      <a:pt x="60" y="33"/>
                      <a:pt x="59" y="36"/>
                      <a:pt x="59" y="37"/>
                    </a:cubicBezTo>
                    <a:cubicBezTo>
                      <a:pt x="59" y="39"/>
                      <a:pt x="58" y="43"/>
                      <a:pt x="58" y="43"/>
                    </a:cubicBezTo>
                    <a:cubicBezTo>
                      <a:pt x="58" y="43"/>
                      <a:pt x="58" y="44"/>
                      <a:pt x="57" y="43"/>
                    </a:cubicBezTo>
                    <a:cubicBezTo>
                      <a:pt x="56" y="43"/>
                      <a:pt x="56" y="41"/>
                      <a:pt x="56" y="41"/>
                    </a:cubicBezTo>
                    <a:cubicBezTo>
                      <a:pt x="56" y="40"/>
                      <a:pt x="56" y="31"/>
                      <a:pt x="56" y="30"/>
                    </a:cubicBezTo>
                    <a:cubicBezTo>
                      <a:pt x="56" y="29"/>
                      <a:pt x="55" y="19"/>
                      <a:pt x="55" y="18"/>
                    </a:cubicBezTo>
                    <a:cubicBezTo>
                      <a:pt x="55" y="16"/>
                      <a:pt x="55" y="9"/>
                      <a:pt x="55" y="9"/>
                    </a:cubicBezTo>
                    <a:cubicBezTo>
                      <a:pt x="55" y="8"/>
                      <a:pt x="55" y="4"/>
                      <a:pt x="55" y="4"/>
                    </a:cubicBezTo>
                    <a:cubicBezTo>
                      <a:pt x="55" y="4"/>
                      <a:pt x="54" y="0"/>
                      <a:pt x="51" y="0"/>
                    </a:cubicBezTo>
                    <a:cubicBezTo>
                      <a:pt x="47" y="1"/>
                      <a:pt x="47" y="5"/>
                      <a:pt x="47" y="6"/>
                    </a:cubicBezTo>
                    <a:cubicBezTo>
                      <a:pt x="47" y="8"/>
                      <a:pt x="47" y="20"/>
                      <a:pt x="47" y="20"/>
                    </a:cubicBezTo>
                    <a:cubicBezTo>
                      <a:pt x="47" y="20"/>
                      <a:pt x="47" y="24"/>
                      <a:pt x="47" y="25"/>
                    </a:cubicBezTo>
                    <a:cubicBezTo>
                      <a:pt x="47" y="25"/>
                      <a:pt x="47" y="30"/>
                      <a:pt x="47" y="30"/>
                    </a:cubicBezTo>
                    <a:cubicBezTo>
                      <a:pt x="47" y="31"/>
                      <a:pt x="48" y="37"/>
                      <a:pt x="48" y="38"/>
                    </a:cubicBezTo>
                    <a:cubicBezTo>
                      <a:pt x="48" y="40"/>
                      <a:pt x="48" y="44"/>
                      <a:pt x="48" y="44"/>
                    </a:cubicBezTo>
                    <a:cubicBezTo>
                      <a:pt x="48" y="44"/>
                      <a:pt x="48" y="44"/>
                      <a:pt x="47" y="44"/>
                    </a:cubicBezTo>
                    <a:cubicBezTo>
                      <a:pt x="46" y="44"/>
                      <a:pt x="46" y="41"/>
                      <a:pt x="46" y="40"/>
                    </a:cubicBezTo>
                    <a:cubicBezTo>
                      <a:pt x="45" y="40"/>
                      <a:pt x="44" y="33"/>
                      <a:pt x="44" y="33"/>
                    </a:cubicBezTo>
                    <a:cubicBezTo>
                      <a:pt x="44" y="32"/>
                      <a:pt x="43" y="27"/>
                      <a:pt x="43" y="25"/>
                    </a:cubicBezTo>
                    <a:cubicBezTo>
                      <a:pt x="43" y="23"/>
                      <a:pt x="43" y="21"/>
                      <a:pt x="43" y="21"/>
                    </a:cubicBezTo>
                    <a:cubicBezTo>
                      <a:pt x="43" y="21"/>
                      <a:pt x="42" y="14"/>
                      <a:pt x="42" y="13"/>
                    </a:cubicBezTo>
                    <a:cubicBezTo>
                      <a:pt x="41" y="12"/>
                      <a:pt x="41" y="8"/>
                      <a:pt x="38" y="8"/>
                    </a:cubicBezTo>
                    <a:cubicBezTo>
                      <a:pt x="36" y="9"/>
                      <a:pt x="35" y="15"/>
                      <a:pt x="35" y="17"/>
                    </a:cubicBezTo>
                    <a:cubicBezTo>
                      <a:pt x="35" y="19"/>
                      <a:pt x="35" y="25"/>
                      <a:pt x="35" y="25"/>
                    </a:cubicBezTo>
                    <a:cubicBezTo>
                      <a:pt x="35" y="25"/>
                      <a:pt x="35" y="32"/>
                      <a:pt x="36" y="34"/>
                    </a:cubicBezTo>
                    <a:cubicBezTo>
                      <a:pt x="36" y="35"/>
                      <a:pt x="37" y="45"/>
                      <a:pt x="37" y="46"/>
                    </a:cubicBezTo>
                    <a:cubicBezTo>
                      <a:pt x="37" y="48"/>
                      <a:pt x="37" y="52"/>
                      <a:pt x="37" y="54"/>
                    </a:cubicBezTo>
                    <a:cubicBezTo>
                      <a:pt x="37" y="55"/>
                      <a:pt x="37" y="58"/>
                      <a:pt x="37" y="58"/>
                    </a:cubicBezTo>
                    <a:cubicBezTo>
                      <a:pt x="37" y="58"/>
                      <a:pt x="36" y="63"/>
                      <a:pt x="35" y="64"/>
                    </a:cubicBezTo>
                    <a:cubicBezTo>
                      <a:pt x="33" y="66"/>
                      <a:pt x="29" y="72"/>
                      <a:pt x="29" y="72"/>
                    </a:cubicBezTo>
                    <a:cubicBezTo>
                      <a:pt x="28" y="72"/>
                      <a:pt x="26" y="73"/>
                      <a:pt x="25" y="73"/>
                    </a:cubicBezTo>
                    <a:cubicBezTo>
                      <a:pt x="24" y="72"/>
                      <a:pt x="21" y="69"/>
                      <a:pt x="20" y="68"/>
                    </a:cubicBezTo>
                    <a:cubicBezTo>
                      <a:pt x="19" y="68"/>
                      <a:pt x="17" y="67"/>
                      <a:pt x="17" y="67"/>
                    </a:cubicBezTo>
                    <a:cubicBezTo>
                      <a:pt x="17" y="67"/>
                      <a:pt x="14" y="63"/>
                      <a:pt x="12" y="62"/>
                    </a:cubicBezTo>
                    <a:cubicBezTo>
                      <a:pt x="9" y="61"/>
                      <a:pt x="3" y="58"/>
                      <a:pt x="2" y="62"/>
                    </a:cubicBezTo>
                    <a:cubicBezTo>
                      <a:pt x="0" y="65"/>
                      <a:pt x="2" y="66"/>
                      <a:pt x="4" y="68"/>
                    </a:cubicBezTo>
                    <a:cubicBezTo>
                      <a:pt x="6" y="70"/>
                      <a:pt x="9" y="74"/>
                      <a:pt x="10" y="75"/>
                    </a:cubicBezTo>
                    <a:cubicBezTo>
                      <a:pt x="11" y="75"/>
                      <a:pt x="14" y="78"/>
                      <a:pt x="15" y="79"/>
                    </a:cubicBezTo>
                    <a:cubicBezTo>
                      <a:pt x="15" y="79"/>
                      <a:pt x="20" y="87"/>
                      <a:pt x="22" y="88"/>
                    </a:cubicBezTo>
                    <a:cubicBezTo>
                      <a:pt x="23" y="89"/>
                      <a:pt x="32" y="95"/>
                      <a:pt x="32" y="96"/>
                    </a:cubicBezTo>
                    <a:cubicBezTo>
                      <a:pt x="33" y="97"/>
                      <a:pt x="36" y="101"/>
                      <a:pt x="37" y="101"/>
                    </a:cubicBezTo>
                    <a:cubicBezTo>
                      <a:pt x="38" y="101"/>
                      <a:pt x="38" y="102"/>
                      <a:pt x="39" y="103"/>
                    </a:cubicBezTo>
                    <a:cubicBezTo>
                      <a:pt x="39" y="104"/>
                      <a:pt x="39" y="114"/>
                      <a:pt x="39" y="117"/>
                    </a:cubicBezTo>
                    <a:cubicBezTo>
                      <a:pt x="39" y="120"/>
                      <a:pt x="35" y="194"/>
                      <a:pt x="34" y="204"/>
                    </a:cubicBezTo>
                    <a:cubicBezTo>
                      <a:pt x="33" y="229"/>
                      <a:pt x="35" y="277"/>
                      <a:pt x="35" y="277"/>
                    </a:cubicBezTo>
                    <a:cubicBezTo>
                      <a:pt x="67" y="275"/>
                      <a:pt x="67" y="275"/>
                      <a:pt x="67" y="275"/>
                    </a:cubicBezTo>
                    <a:cubicBezTo>
                      <a:pt x="67" y="275"/>
                      <a:pt x="73" y="220"/>
                      <a:pt x="72" y="205"/>
                    </a:cubicBezTo>
                    <a:cubicBezTo>
                      <a:pt x="72" y="189"/>
                      <a:pt x="66" y="104"/>
                      <a:pt x="6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" name="Freeform 29"/>
              <p:cNvSpPr/>
              <p:nvPr/>
            </p:nvSpPr>
            <p:spPr bwMode="auto">
              <a:xfrm>
                <a:off x="5756276" y="2741613"/>
                <a:ext cx="393700" cy="1311275"/>
              </a:xfrm>
              <a:custGeom>
                <a:gdLst>
                  <a:gd fmla="*/ 36 w 105" name="T0"/>
                  <a:gd fmla="*/ 85 h 347" name="T1"/>
                  <a:gd fmla="*/ 30 w 105" name="T2"/>
                  <a:gd fmla="*/ 77 h 347" name="T3"/>
                  <a:gd fmla="*/ 17 w 105" name="T4"/>
                  <a:gd fmla="*/ 61 h 347" name="T5"/>
                  <a:gd fmla="*/ 8 w 105" name="T6"/>
                  <a:gd fmla="*/ 72 h 347" name="T7"/>
                  <a:gd fmla="*/ 26 w 105" name="T8"/>
                  <a:gd fmla="*/ 103 h 347" name="T9"/>
                  <a:gd fmla="*/ 42 w 105" name="T10"/>
                  <a:gd fmla="*/ 129 h 347" name="T11"/>
                  <a:gd fmla="*/ 34 w 105" name="T12"/>
                  <a:gd fmla="*/ 317 h 347" name="T13"/>
                  <a:gd fmla="*/ 90 w 105" name="T14"/>
                  <a:gd fmla="*/ 347 h 347" name="T15"/>
                  <a:gd fmla="*/ 88 w 105" name="T16"/>
                  <a:gd fmla="*/ 143 h 347" name="T17"/>
                  <a:gd fmla="*/ 95 w 105" name="T18"/>
                  <a:gd fmla="*/ 126 h 347" name="T19"/>
                  <a:gd fmla="*/ 102 w 105" name="T20"/>
                  <a:gd fmla="*/ 96 h 347" name="T21"/>
                  <a:gd fmla="*/ 102 w 105" name="T22"/>
                  <a:gd fmla="*/ 80 h 347" name="T23"/>
                  <a:gd fmla="*/ 105 w 105" name="T24"/>
                  <a:gd fmla="*/ 43 h 347" name="T25"/>
                  <a:gd fmla="*/ 95 w 105" name="T26"/>
                  <a:gd fmla="*/ 41 h 347" name="T27"/>
                  <a:gd fmla="*/ 91 w 105" name="T28"/>
                  <a:gd fmla="*/ 67 h 347" name="T29"/>
                  <a:gd fmla="*/ 88 w 105" name="T30"/>
                  <a:gd fmla="*/ 70 h 347" name="T31"/>
                  <a:gd fmla="*/ 88 w 105" name="T32"/>
                  <a:gd fmla="*/ 54 h 347" name="T33"/>
                  <a:gd fmla="*/ 88 w 105" name="T34"/>
                  <a:gd fmla="*/ 23 h 347" name="T35"/>
                  <a:gd fmla="*/ 76 w 105" name="T36"/>
                  <a:gd fmla="*/ 19 h 347" name="T37"/>
                  <a:gd fmla="*/ 77 w 105" name="T38"/>
                  <a:gd fmla="*/ 35 h 347" name="T39"/>
                  <a:gd fmla="*/ 75 w 105" name="T40"/>
                  <a:gd fmla="*/ 49 h 347" name="T41"/>
                  <a:gd fmla="*/ 73 w 105" name="T42"/>
                  <a:gd fmla="*/ 27 h 347" name="T43"/>
                  <a:gd fmla="*/ 67 w 105" name="T44"/>
                  <a:gd fmla="*/ 0 h 347" name="T45"/>
                  <a:gd fmla="*/ 61 w 105" name="T46"/>
                  <a:gd fmla="*/ 23 h 347" name="T47"/>
                  <a:gd fmla="*/ 61 w 105" name="T48"/>
                  <a:gd fmla="*/ 42 h 347" name="T49"/>
                  <a:gd fmla="*/ 61 w 105" name="T50"/>
                  <a:gd fmla="*/ 59 h 347" name="T51"/>
                  <a:gd fmla="*/ 57 w 105" name="T52"/>
                  <a:gd fmla="*/ 42 h 347" name="T53"/>
                  <a:gd fmla="*/ 53 w 105" name="T54"/>
                  <a:gd fmla="*/ 14 h 347" name="T55"/>
                  <a:gd fmla="*/ 42 w 105" name="T56"/>
                  <a:gd fmla="*/ 16 h 347" name="T57"/>
                  <a:gd fmla="*/ 43 w 105" name="T58"/>
                  <a:gd fmla="*/ 40 h 347" name="T59"/>
                  <a:gd fmla="*/ 46 w 105" name="T60"/>
                  <a:gd fmla="*/ 61 h 347" name="T61"/>
                  <a:gd fmla="*/ 45 w 105" name="T62"/>
                  <a:gd fmla="*/ 76 h 347" name="T63"/>
                  <a:gd fmla="*/ 42 w 105" name="T64"/>
                  <a:gd fmla="*/ 83 h 347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347" w="105">
                    <a:moveTo>
                      <a:pt x="39" y="88"/>
                    </a:moveTo>
                    <a:cubicBezTo>
                      <a:pt x="39" y="88"/>
                      <a:pt x="37" y="86"/>
                      <a:pt x="36" y="85"/>
                    </a:cubicBezTo>
                    <a:cubicBezTo>
                      <a:pt x="35" y="85"/>
                      <a:pt x="34" y="84"/>
                      <a:pt x="34" y="84"/>
                    </a:cubicBezTo>
                    <a:cubicBezTo>
                      <a:pt x="34" y="84"/>
                      <a:pt x="32" y="78"/>
                      <a:pt x="30" y="77"/>
                    </a:cubicBezTo>
                    <a:cubicBezTo>
                      <a:pt x="29" y="75"/>
                      <a:pt x="26" y="72"/>
                      <a:pt x="26" y="72"/>
                    </a:cubicBezTo>
                    <a:cubicBezTo>
                      <a:pt x="26" y="72"/>
                      <a:pt x="20" y="63"/>
                      <a:pt x="17" y="61"/>
                    </a:cubicBezTo>
                    <a:cubicBezTo>
                      <a:pt x="15" y="59"/>
                      <a:pt x="4" y="54"/>
                      <a:pt x="2" y="58"/>
                    </a:cubicBezTo>
                    <a:cubicBezTo>
                      <a:pt x="0" y="62"/>
                      <a:pt x="2" y="64"/>
                      <a:pt x="8" y="72"/>
                    </a:cubicBezTo>
                    <a:cubicBezTo>
                      <a:pt x="14" y="80"/>
                      <a:pt x="19" y="89"/>
                      <a:pt x="21" y="91"/>
                    </a:cubicBezTo>
                    <a:cubicBezTo>
                      <a:pt x="22" y="93"/>
                      <a:pt x="24" y="100"/>
                      <a:pt x="26" y="103"/>
                    </a:cubicBezTo>
                    <a:cubicBezTo>
                      <a:pt x="28" y="105"/>
                      <a:pt x="32" y="112"/>
                      <a:pt x="35" y="116"/>
                    </a:cubicBezTo>
                    <a:cubicBezTo>
                      <a:pt x="37" y="120"/>
                      <a:pt x="39" y="126"/>
                      <a:pt x="42" y="129"/>
                    </a:cubicBezTo>
                    <a:cubicBezTo>
                      <a:pt x="45" y="131"/>
                      <a:pt x="46" y="134"/>
                      <a:pt x="47" y="136"/>
                    </a:cubicBezTo>
                    <a:cubicBezTo>
                      <a:pt x="55" y="160"/>
                      <a:pt x="33" y="291"/>
                      <a:pt x="34" y="317"/>
                    </a:cubicBezTo>
                    <a:cubicBezTo>
                      <a:pt x="35" y="329"/>
                      <a:pt x="50" y="346"/>
                      <a:pt x="50" y="346"/>
                    </a:cubicBezTo>
                    <a:cubicBezTo>
                      <a:pt x="90" y="347"/>
                      <a:pt x="90" y="347"/>
                      <a:pt x="90" y="347"/>
                    </a:cubicBezTo>
                    <a:cubicBezTo>
                      <a:pt x="90" y="347"/>
                      <a:pt x="86" y="341"/>
                      <a:pt x="87" y="308"/>
                    </a:cubicBezTo>
                    <a:cubicBezTo>
                      <a:pt x="87" y="291"/>
                      <a:pt x="79" y="217"/>
                      <a:pt x="88" y="143"/>
                    </a:cubicBezTo>
                    <a:cubicBezTo>
                      <a:pt x="89" y="139"/>
                      <a:pt x="90" y="137"/>
                      <a:pt x="90" y="135"/>
                    </a:cubicBezTo>
                    <a:cubicBezTo>
                      <a:pt x="91" y="134"/>
                      <a:pt x="93" y="130"/>
                      <a:pt x="95" y="126"/>
                    </a:cubicBezTo>
                    <a:cubicBezTo>
                      <a:pt x="96" y="122"/>
                      <a:pt x="100" y="110"/>
                      <a:pt x="101" y="106"/>
                    </a:cubicBezTo>
                    <a:cubicBezTo>
                      <a:pt x="101" y="102"/>
                      <a:pt x="102" y="96"/>
                      <a:pt x="102" y="96"/>
                    </a:cubicBezTo>
                    <a:cubicBezTo>
                      <a:pt x="102" y="96"/>
                      <a:pt x="104" y="90"/>
                      <a:pt x="103" y="87"/>
                    </a:cubicBezTo>
                    <a:cubicBezTo>
                      <a:pt x="103" y="84"/>
                      <a:pt x="102" y="80"/>
                      <a:pt x="102" y="80"/>
                    </a:cubicBezTo>
                    <a:cubicBezTo>
                      <a:pt x="102" y="80"/>
                      <a:pt x="104" y="70"/>
                      <a:pt x="104" y="63"/>
                    </a:cubicBezTo>
                    <a:cubicBezTo>
                      <a:pt x="104" y="56"/>
                      <a:pt x="105" y="45"/>
                      <a:pt x="105" y="43"/>
                    </a:cubicBezTo>
                    <a:cubicBezTo>
                      <a:pt x="105" y="42"/>
                      <a:pt x="104" y="35"/>
                      <a:pt x="100" y="35"/>
                    </a:cubicBezTo>
                    <a:cubicBezTo>
                      <a:pt x="96" y="35"/>
                      <a:pt x="95" y="38"/>
                      <a:pt x="95" y="41"/>
                    </a:cubicBezTo>
                    <a:cubicBezTo>
                      <a:pt x="94" y="43"/>
                      <a:pt x="94" y="51"/>
                      <a:pt x="94" y="51"/>
                    </a:cubicBezTo>
                    <a:cubicBezTo>
                      <a:pt x="94" y="51"/>
                      <a:pt x="91" y="66"/>
                      <a:pt x="91" y="67"/>
                    </a:cubicBezTo>
                    <a:cubicBezTo>
                      <a:pt x="91" y="68"/>
                      <a:pt x="90" y="71"/>
                      <a:pt x="90" y="71"/>
                    </a:cubicBezTo>
                    <a:cubicBezTo>
                      <a:pt x="90" y="71"/>
                      <a:pt x="89" y="70"/>
                      <a:pt x="88" y="70"/>
                    </a:cubicBezTo>
                    <a:cubicBezTo>
                      <a:pt x="88" y="69"/>
                      <a:pt x="87" y="68"/>
                      <a:pt x="87" y="67"/>
                    </a:cubicBezTo>
                    <a:cubicBezTo>
                      <a:pt x="87" y="67"/>
                      <a:pt x="89" y="56"/>
                      <a:pt x="88" y="54"/>
                    </a:cubicBezTo>
                    <a:cubicBezTo>
                      <a:pt x="88" y="53"/>
                      <a:pt x="88" y="43"/>
                      <a:pt x="88" y="41"/>
                    </a:cubicBezTo>
                    <a:cubicBezTo>
                      <a:pt x="88" y="38"/>
                      <a:pt x="88" y="25"/>
                      <a:pt x="88" y="23"/>
                    </a:cubicBezTo>
                    <a:cubicBezTo>
                      <a:pt x="88" y="21"/>
                      <a:pt x="88" y="13"/>
                      <a:pt x="83" y="12"/>
                    </a:cubicBezTo>
                    <a:cubicBezTo>
                      <a:pt x="77" y="11"/>
                      <a:pt x="76" y="18"/>
                      <a:pt x="76" y="19"/>
                    </a:cubicBezTo>
                    <a:cubicBezTo>
                      <a:pt x="76" y="20"/>
                      <a:pt x="77" y="26"/>
                      <a:pt x="77" y="28"/>
                    </a:cubicBezTo>
                    <a:cubicBezTo>
                      <a:pt x="77" y="30"/>
                      <a:pt x="77" y="34"/>
                      <a:pt x="77" y="35"/>
                    </a:cubicBezTo>
                    <a:cubicBezTo>
                      <a:pt x="77" y="36"/>
                      <a:pt x="76" y="42"/>
                      <a:pt x="76" y="42"/>
                    </a:cubicBezTo>
                    <a:cubicBezTo>
                      <a:pt x="76" y="43"/>
                      <a:pt x="75" y="49"/>
                      <a:pt x="75" y="49"/>
                    </a:cubicBezTo>
                    <a:cubicBezTo>
                      <a:pt x="75" y="49"/>
                      <a:pt x="74" y="39"/>
                      <a:pt x="74" y="39"/>
                    </a:cubicBezTo>
                    <a:cubicBezTo>
                      <a:pt x="74" y="38"/>
                      <a:pt x="73" y="29"/>
                      <a:pt x="73" y="27"/>
                    </a:cubicBezTo>
                    <a:cubicBezTo>
                      <a:pt x="73" y="25"/>
                      <a:pt x="73" y="11"/>
                      <a:pt x="73" y="10"/>
                    </a:cubicBezTo>
                    <a:cubicBezTo>
                      <a:pt x="73" y="9"/>
                      <a:pt x="73" y="0"/>
                      <a:pt x="67" y="0"/>
                    </a:cubicBezTo>
                    <a:cubicBezTo>
                      <a:pt x="61" y="0"/>
                      <a:pt x="61" y="8"/>
                      <a:pt x="61" y="8"/>
                    </a:cubicBezTo>
                    <a:cubicBezTo>
                      <a:pt x="61" y="8"/>
                      <a:pt x="61" y="21"/>
                      <a:pt x="61" y="23"/>
                    </a:cubicBezTo>
                    <a:cubicBezTo>
                      <a:pt x="61" y="24"/>
                      <a:pt x="61" y="33"/>
                      <a:pt x="61" y="35"/>
                    </a:cubicBezTo>
                    <a:cubicBezTo>
                      <a:pt x="61" y="37"/>
                      <a:pt x="61" y="40"/>
                      <a:pt x="61" y="42"/>
                    </a:cubicBezTo>
                    <a:cubicBezTo>
                      <a:pt x="61" y="44"/>
                      <a:pt x="62" y="58"/>
                      <a:pt x="62" y="58"/>
                    </a:cubicBezTo>
                    <a:cubicBezTo>
                      <a:pt x="62" y="58"/>
                      <a:pt x="63" y="59"/>
                      <a:pt x="61" y="59"/>
                    </a:cubicBezTo>
                    <a:cubicBezTo>
                      <a:pt x="60" y="60"/>
                      <a:pt x="59" y="57"/>
                      <a:pt x="59" y="57"/>
                    </a:cubicBezTo>
                    <a:cubicBezTo>
                      <a:pt x="59" y="57"/>
                      <a:pt x="57" y="44"/>
                      <a:pt x="57" y="42"/>
                    </a:cubicBezTo>
                    <a:cubicBezTo>
                      <a:pt x="56" y="40"/>
                      <a:pt x="54" y="32"/>
                      <a:pt x="54" y="30"/>
                    </a:cubicBezTo>
                    <a:cubicBezTo>
                      <a:pt x="54" y="28"/>
                      <a:pt x="53" y="16"/>
                      <a:pt x="53" y="14"/>
                    </a:cubicBezTo>
                    <a:cubicBezTo>
                      <a:pt x="52" y="12"/>
                      <a:pt x="52" y="7"/>
                      <a:pt x="47" y="7"/>
                    </a:cubicBezTo>
                    <a:cubicBezTo>
                      <a:pt x="42" y="7"/>
                      <a:pt x="42" y="13"/>
                      <a:pt x="42" y="16"/>
                    </a:cubicBezTo>
                    <a:cubicBezTo>
                      <a:pt x="42" y="19"/>
                      <a:pt x="42" y="26"/>
                      <a:pt x="42" y="28"/>
                    </a:cubicBezTo>
                    <a:cubicBezTo>
                      <a:pt x="42" y="30"/>
                      <a:pt x="43" y="37"/>
                      <a:pt x="43" y="40"/>
                    </a:cubicBezTo>
                    <a:cubicBezTo>
                      <a:pt x="43" y="43"/>
                      <a:pt x="45" y="52"/>
                      <a:pt x="45" y="55"/>
                    </a:cubicBezTo>
                    <a:cubicBezTo>
                      <a:pt x="45" y="57"/>
                      <a:pt x="46" y="61"/>
                      <a:pt x="46" y="61"/>
                    </a:cubicBezTo>
                    <a:cubicBezTo>
                      <a:pt x="46" y="61"/>
                      <a:pt x="45" y="69"/>
                      <a:pt x="46" y="71"/>
                    </a:cubicBezTo>
                    <a:cubicBezTo>
                      <a:pt x="46" y="72"/>
                      <a:pt x="45" y="75"/>
                      <a:pt x="45" y="76"/>
                    </a:cubicBezTo>
                    <a:cubicBezTo>
                      <a:pt x="44" y="77"/>
                      <a:pt x="44" y="79"/>
                      <a:pt x="44" y="79"/>
                    </a:cubicBezTo>
                    <a:cubicBezTo>
                      <a:pt x="43" y="80"/>
                      <a:pt x="43" y="81"/>
                      <a:pt x="42" y="83"/>
                    </a:cubicBezTo>
                    <a:cubicBezTo>
                      <a:pt x="41" y="84"/>
                      <a:pt x="39" y="88"/>
                      <a:pt x="39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" name="Freeform 30"/>
              <p:cNvSpPr/>
              <p:nvPr/>
            </p:nvSpPr>
            <p:spPr bwMode="auto">
              <a:xfrm>
                <a:off x="6130926" y="2609850"/>
                <a:ext cx="612775" cy="1498600"/>
              </a:xfrm>
              <a:custGeom>
                <a:gdLst>
                  <a:gd fmla="*/ 31 w 163" name="T0"/>
                  <a:gd fmla="*/ 158 h 397" name="T1"/>
                  <a:gd fmla="*/ 21 w 163" name="T2"/>
                  <a:gd fmla="*/ 117 h 397" name="T3"/>
                  <a:gd fmla="*/ 18 w 163" name="T4"/>
                  <a:gd fmla="*/ 92 h 397" name="T5"/>
                  <a:gd fmla="*/ 12 w 163" name="T6"/>
                  <a:gd fmla="*/ 74 h 397" name="T7"/>
                  <a:gd fmla="*/ 7 w 163" name="T8"/>
                  <a:gd fmla="*/ 60 h 397" name="T9"/>
                  <a:gd fmla="*/ 7 w 163" name="T10"/>
                  <a:gd fmla="*/ 39 h 397" name="T11"/>
                  <a:gd fmla="*/ 18 w 163" name="T12"/>
                  <a:gd fmla="*/ 56 h 397" name="T13"/>
                  <a:gd fmla="*/ 23 w 163" name="T14"/>
                  <a:gd fmla="*/ 68 h 397" name="T15"/>
                  <a:gd fmla="*/ 31 w 163" name="T16"/>
                  <a:gd fmla="*/ 81 h 397" name="T17"/>
                  <a:gd fmla="*/ 38 w 163" name="T18"/>
                  <a:gd fmla="*/ 76 h 397" name="T19"/>
                  <a:gd fmla="*/ 33 w 163" name="T20"/>
                  <a:gd fmla="*/ 52 h 397" name="T21"/>
                  <a:gd fmla="*/ 32 w 163" name="T22"/>
                  <a:gd fmla="*/ 34 h 397" name="T23"/>
                  <a:gd fmla="*/ 35 w 163" name="T24"/>
                  <a:gd fmla="*/ 12 h 397" name="T25"/>
                  <a:gd fmla="*/ 45 w 163" name="T26"/>
                  <a:gd fmla="*/ 35 h 397" name="T27"/>
                  <a:gd fmla="*/ 50 w 163" name="T28"/>
                  <a:gd fmla="*/ 61 h 397" name="T29"/>
                  <a:gd fmla="*/ 54 w 163" name="T30"/>
                  <a:gd fmla="*/ 71 h 397" name="T31"/>
                  <a:gd fmla="*/ 56 w 163" name="T32"/>
                  <a:gd fmla="*/ 49 h 397" name="T33"/>
                  <a:gd fmla="*/ 59 w 163" name="T34"/>
                  <a:gd fmla="*/ 14 h 397" name="T35"/>
                  <a:gd fmla="*/ 67 w 163" name="T36"/>
                  <a:gd fmla="*/ 0 h 397" name="T37"/>
                  <a:gd fmla="*/ 73 w 163" name="T38"/>
                  <a:gd fmla="*/ 31 h 397" name="T39"/>
                  <a:gd fmla="*/ 73 w 163" name="T40"/>
                  <a:gd fmla="*/ 48 h 397" name="T41"/>
                  <a:gd fmla="*/ 71 w 163" name="T42"/>
                  <a:gd fmla="*/ 71 h 397" name="T43"/>
                  <a:gd fmla="*/ 76 w 163" name="T44"/>
                  <a:gd fmla="*/ 65 h 397" name="T45"/>
                  <a:gd fmla="*/ 81 w 163" name="T46"/>
                  <a:gd fmla="*/ 40 h 397" name="T47"/>
                  <a:gd fmla="*/ 84 w 163" name="T48"/>
                  <a:gd fmla="*/ 20 h 397" name="T49"/>
                  <a:gd fmla="*/ 96 w 163" name="T50"/>
                  <a:gd fmla="*/ 26 h 397" name="T51"/>
                  <a:gd fmla="*/ 95 w 163" name="T52"/>
                  <a:gd fmla="*/ 53 h 397" name="T53"/>
                  <a:gd fmla="*/ 92 w 163" name="T54"/>
                  <a:gd fmla="*/ 85 h 397" name="T55"/>
                  <a:gd fmla="*/ 97 w 163" name="T56"/>
                  <a:gd fmla="*/ 103 h 397" name="T57"/>
                  <a:gd fmla="*/ 115 w 163" name="T58"/>
                  <a:gd fmla="*/ 115 h 397" name="T59"/>
                  <a:gd fmla="*/ 130 w 163" name="T60"/>
                  <a:gd fmla="*/ 105 h 397" name="T61"/>
                  <a:gd fmla="*/ 160 w 163" name="T62"/>
                  <a:gd fmla="*/ 95 h 397" name="T63"/>
                  <a:gd fmla="*/ 144 w 163" name="T64"/>
                  <a:gd fmla="*/ 117 h 397" name="T65"/>
                  <a:gd fmla="*/ 121 w 163" name="T66"/>
                  <a:gd fmla="*/ 139 h 397" name="T67"/>
                  <a:gd fmla="*/ 88 w 163" name="T68"/>
                  <a:gd fmla="*/ 166 h 397" name="T69"/>
                  <a:gd fmla="*/ 92 w 163" name="T70"/>
                  <a:gd fmla="*/ 397 h 397" name="T71"/>
                  <a:gd fmla="*/ 29 w 163" name="T72"/>
                  <a:gd fmla="*/ 335 h 397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397" w="163">
                    <a:moveTo>
                      <a:pt x="36" y="169"/>
                    </a:moveTo>
                    <a:cubicBezTo>
                      <a:pt x="36" y="169"/>
                      <a:pt x="32" y="160"/>
                      <a:pt x="31" y="158"/>
                    </a:cubicBezTo>
                    <a:cubicBezTo>
                      <a:pt x="31" y="157"/>
                      <a:pt x="26" y="144"/>
                      <a:pt x="25" y="141"/>
                    </a:cubicBezTo>
                    <a:cubicBezTo>
                      <a:pt x="25" y="137"/>
                      <a:pt x="22" y="120"/>
                      <a:pt x="21" y="117"/>
                    </a:cubicBezTo>
                    <a:cubicBezTo>
                      <a:pt x="21" y="113"/>
                      <a:pt x="19" y="103"/>
                      <a:pt x="18" y="100"/>
                    </a:cubicBezTo>
                    <a:cubicBezTo>
                      <a:pt x="18" y="97"/>
                      <a:pt x="18" y="93"/>
                      <a:pt x="18" y="92"/>
                    </a:cubicBezTo>
                    <a:cubicBezTo>
                      <a:pt x="18" y="92"/>
                      <a:pt x="15" y="86"/>
                      <a:pt x="15" y="84"/>
                    </a:cubicBezTo>
                    <a:cubicBezTo>
                      <a:pt x="14" y="83"/>
                      <a:pt x="12" y="74"/>
                      <a:pt x="12" y="74"/>
                    </a:cubicBezTo>
                    <a:cubicBezTo>
                      <a:pt x="12" y="74"/>
                      <a:pt x="9" y="70"/>
                      <a:pt x="9" y="67"/>
                    </a:cubicBezTo>
                    <a:cubicBezTo>
                      <a:pt x="8" y="65"/>
                      <a:pt x="7" y="60"/>
                      <a:pt x="7" y="60"/>
                    </a:cubicBezTo>
                    <a:cubicBezTo>
                      <a:pt x="7" y="60"/>
                      <a:pt x="5" y="55"/>
                      <a:pt x="4" y="53"/>
                    </a:cubicBezTo>
                    <a:cubicBezTo>
                      <a:pt x="4" y="50"/>
                      <a:pt x="0" y="41"/>
                      <a:pt x="7" y="39"/>
                    </a:cubicBezTo>
                    <a:cubicBezTo>
                      <a:pt x="15" y="38"/>
                      <a:pt x="16" y="49"/>
                      <a:pt x="16" y="49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6"/>
                      <a:pt x="21" y="61"/>
                      <a:pt x="21" y="63"/>
                    </a:cubicBezTo>
                    <a:cubicBezTo>
                      <a:pt x="22" y="64"/>
                      <a:pt x="23" y="68"/>
                      <a:pt x="23" y="68"/>
                    </a:cubicBezTo>
                    <a:cubicBezTo>
                      <a:pt x="23" y="68"/>
                      <a:pt x="25" y="72"/>
                      <a:pt x="27" y="75"/>
                    </a:cubicBezTo>
                    <a:cubicBezTo>
                      <a:pt x="28" y="77"/>
                      <a:pt x="30" y="81"/>
                      <a:pt x="31" y="81"/>
                    </a:cubicBezTo>
                    <a:cubicBezTo>
                      <a:pt x="32" y="82"/>
                      <a:pt x="33" y="82"/>
                      <a:pt x="33" y="82"/>
                    </a:cubicBezTo>
                    <a:cubicBezTo>
                      <a:pt x="34" y="81"/>
                      <a:pt x="37" y="79"/>
                      <a:pt x="38" y="76"/>
                    </a:cubicBezTo>
                    <a:cubicBezTo>
                      <a:pt x="38" y="75"/>
                      <a:pt x="35" y="64"/>
                      <a:pt x="35" y="63"/>
                    </a:cubicBezTo>
                    <a:cubicBezTo>
                      <a:pt x="34" y="61"/>
                      <a:pt x="34" y="53"/>
                      <a:pt x="33" y="52"/>
                    </a:cubicBezTo>
                    <a:cubicBezTo>
                      <a:pt x="33" y="51"/>
                      <a:pt x="33" y="44"/>
                      <a:pt x="32" y="40"/>
                    </a:cubicBezTo>
                    <a:cubicBezTo>
                      <a:pt x="32" y="37"/>
                      <a:pt x="32" y="34"/>
                      <a:pt x="32" y="34"/>
                    </a:cubicBezTo>
                    <a:cubicBezTo>
                      <a:pt x="32" y="34"/>
                      <a:pt x="30" y="27"/>
                      <a:pt x="30" y="25"/>
                    </a:cubicBezTo>
                    <a:cubicBezTo>
                      <a:pt x="30" y="23"/>
                      <a:pt x="27" y="13"/>
                      <a:pt x="35" y="12"/>
                    </a:cubicBezTo>
                    <a:cubicBezTo>
                      <a:pt x="42" y="11"/>
                      <a:pt x="43" y="21"/>
                      <a:pt x="44" y="24"/>
                    </a:cubicBezTo>
                    <a:cubicBezTo>
                      <a:pt x="44" y="27"/>
                      <a:pt x="45" y="34"/>
                      <a:pt x="45" y="35"/>
                    </a:cubicBezTo>
                    <a:cubicBezTo>
                      <a:pt x="45" y="35"/>
                      <a:pt x="47" y="50"/>
                      <a:pt x="47" y="51"/>
                    </a:cubicBezTo>
                    <a:cubicBezTo>
                      <a:pt x="48" y="53"/>
                      <a:pt x="49" y="58"/>
                      <a:pt x="50" y="61"/>
                    </a:cubicBezTo>
                    <a:cubicBezTo>
                      <a:pt x="51" y="63"/>
                      <a:pt x="51" y="70"/>
                      <a:pt x="51" y="70"/>
                    </a:cubicBezTo>
                    <a:cubicBezTo>
                      <a:pt x="51" y="70"/>
                      <a:pt x="52" y="72"/>
                      <a:pt x="54" y="71"/>
                    </a:cubicBezTo>
                    <a:cubicBezTo>
                      <a:pt x="55" y="70"/>
                      <a:pt x="56" y="67"/>
                      <a:pt x="56" y="66"/>
                    </a:cubicBezTo>
                    <a:cubicBezTo>
                      <a:pt x="56" y="65"/>
                      <a:pt x="56" y="50"/>
                      <a:pt x="56" y="49"/>
                    </a:cubicBezTo>
                    <a:cubicBezTo>
                      <a:pt x="56" y="47"/>
                      <a:pt x="58" y="31"/>
                      <a:pt x="58" y="29"/>
                    </a:cubicBezTo>
                    <a:cubicBezTo>
                      <a:pt x="59" y="27"/>
                      <a:pt x="59" y="15"/>
                      <a:pt x="59" y="14"/>
                    </a:cubicBezTo>
                    <a:cubicBezTo>
                      <a:pt x="59" y="13"/>
                      <a:pt x="59" y="6"/>
                      <a:pt x="59" y="6"/>
                    </a:cubicBezTo>
                    <a:cubicBezTo>
                      <a:pt x="59" y="6"/>
                      <a:pt x="60" y="0"/>
                      <a:pt x="67" y="0"/>
                    </a:cubicBezTo>
                    <a:cubicBezTo>
                      <a:pt x="74" y="0"/>
                      <a:pt x="74" y="8"/>
                      <a:pt x="74" y="10"/>
                    </a:cubicBezTo>
                    <a:cubicBezTo>
                      <a:pt x="74" y="12"/>
                      <a:pt x="73" y="31"/>
                      <a:pt x="73" y="31"/>
                    </a:cubicBezTo>
                    <a:cubicBezTo>
                      <a:pt x="73" y="31"/>
                      <a:pt x="73" y="39"/>
                      <a:pt x="73" y="40"/>
                    </a:cubicBezTo>
                    <a:cubicBezTo>
                      <a:pt x="74" y="41"/>
                      <a:pt x="73" y="47"/>
                      <a:pt x="73" y="48"/>
                    </a:cubicBezTo>
                    <a:cubicBezTo>
                      <a:pt x="73" y="49"/>
                      <a:pt x="72" y="60"/>
                      <a:pt x="72" y="62"/>
                    </a:cubicBezTo>
                    <a:cubicBezTo>
                      <a:pt x="72" y="63"/>
                      <a:pt x="71" y="71"/>
                      <a:pt x="71" y="71"/>
                    </a:cubicBezTo>
                    <a:cubicBezTo>
                      <a:pt x="71" y="71"/>
                      <a:pt x="70" y="71"/>
                      <a:pt x="72" y="71"/>
                    </a:cubicBezTo>
                    <a:cubicBezTo>
                      <a:pt x="74" y="71"/>
                      <a:pt x="75" y="66"/>
                      <a:pt x="76" y="65"/>
                    </a:cubicBezTo>
                    <a:cubicBezTo>
                      <a:pt x="76" y="63"/>
                      <a:pt x="78" y="53"/>
                      <a:pt x="78" y="52"/>
                    </a:cubicBezTo>
                    <a:cubicBezTo>
                      <a:pt x="78" y="51"/>
                      <a:pt x="80" y="43"/>
                      <a:pt x="81" y="40"/>
                    </a:cubicBezTo>
                    <a:cubicBezTo>
                      <a:pt x="81" y="37"/>
                      <a:pt x="82" y="34"/>
                      <a:pt x="82" y="34"/>
                    </a:cubicBezTo>
                    <a:cubicBezTo>
                      <a:pt x="82" y="34"/>
                      <a:pt x="83" y="22"/>
                      <a:pt x="84" y="20"/>
                    </a:cubicBezTo>
                    <a:cubicBezTo>
                      <a:pt x="84" y="18"/>
                      <a:pt x="85" y="12"/>
                      <a:pt x="90" y="12"/>
                    </a:cubicBezTo>
                    <a:cubicBezTo>
                      <a:pt x="95" y="13"/>
                      <a:pt x="96" y="22"/>
                      <a:pt x="96" y="26"/>
                    </a:cubicBezTo>
                    <a:cubicBezTo>
                      <a:pt x="97" y="30"/>
                      <a:pt x="96" y="38"/>
                      <a:pt x="96" y="38"/>
                    </a:cubicBezTo>
                    <a:cubicBezTo>
                      <a:pt x="96" y="38"/>
                      <a:pt x="95" y="50"/>
                      <a:pt x="95" y="53"/>
                    </a:cubicBezTo>
                    <a:cubicBezTo>
                      <a:pt x="94" y="55"/>
                      <a:pt x="93" y="71"/>
                      <a:pt x="92" y="73"/>
                    </a:cubicBezTo>
                    <a:cubicBezTo>
                      <a:pt x="92" y="76"/>
                      <a:pt x="92" y="83"/>
                      <a:pt x="92" y="85"/>
                    </a:cubicBezTo>
                    <a:cubicBezTo>
                      <a:pt x="91" y="88"/>
                      <a:pt x="92" y="92"/>
                      <a:pt x="92" y="92"/>
                    </a:cubicBezTo>
                    <a:cubicBezTo>
                      <a:pt x="92" y="92"/>
                      <a:pt x="94" y="100"/>
                      <a:pt x="97" y="103"/>
                    </a:cubicBezTo>
                    <a:cubicBezTo>
                      <a:pt x="99" y="106"/>
                      <a:pt x="107" y="114"/>
                      <a:pt x="107" y="114"/>
                    </a:cubicBezTo>
                    <a:cubicBezTo>
                      <a:pt x="108" y="114"/>
                      <a:pt x="113" y="116"/>
                      <a:pt x="115" y="115"/>
                    </a:cubicBezTo>
                    <a:cubicBezTo>
                      <a:pt x="117" y="114"/>
                      <a:pt x="123" y="108"/>
                      <a:pt x="125" y="107"/>
                    </a:cubicBezTo>
                    <a:cubicBezTo>
                      <a:pt x="126" y="106"/>
                      <a:pt x="130" y="105"/>
                      <a:pt x="130" y="105"/>
                    </a:cubicBezTo>
                    <a:cubicBezTo>
                      <a:pt x="130" y="105"/>
                      <a:pt x="136" y="98"/>
                      <a:pt x="140" y="96"/>
                    </a:cubicBezTo>
                    <a:cubicBezTo>
                      <a:pt x="145" y="94"/>
                      <a:pt x="157" y="90"/>
                      <a:pt x="160" y="95"/>
                    </a:cubicBezTo>
                    <a:cubicBezTo>
                      <a:pt x="163" y="100"/>
                      <a:pt x="159" y="102"/>
                      <a:pt x="155" y="105"/>
                    </a:cubicBezTo>
                    <a:cubicBezTo>
                      <a:pt x="151" y="109"/>
                      <a:pt x="146" y="116"/>
                      <a:pt x="144" y="117"/>
                    </a:cubicBezTo>
                    <a:cubicBezTo>
                      <a:pt x="142" y="118"/>
                      <a:pt x="135" y="122"/>
                      <a:pt x="134" y="123"/>
                    </a:cubicBezTo>
                    <a:cubicBezTo>
                      <a:pt x="133" y="125"/>
                      <a:pt x="124" y="137"/>
                      <a:pt x="121" y="139"/>
                    </a:cubicBezTo>
                    <a:cubicBezTo>
                      <a:pt x="118" y="140"/>
                      <a:pt x="101" y="152"/>
                      <a:pt x="100" y="154"/>
                    </a:cubicBezTo>
                    <a:cubicBezTo>
                      <a:pt x="99" y="156"/>
                      <a:pt x="89" y="164"/>
                      <a:pt x="88" y="166"/>
                    </a:cubicBezTo>
                    <a:cubicBezTo>
                      <a:pt x="79" y="179"/>
                      <a:pt x="100" y="305"/>
                      <a:pt x="101" y="320"/>
                    </a:cubicBezTo>
                    <a:cubicBezTo>
                      <a:pt x="102" y="360"/>
                      <a:pt x="92" y="397"/>
                      <a:pt x="92" y="397"/>
                    </a:cubicBezTo>
                    <a:cubicBezTo>
                      <a:pt x="31" y="397"/>
                      <a:pt x="31" y="397"/>
                      <a:pt x="31" y="397"/>
                    </a:cubicBezTo>
                    <a:cubicBezTo>
                      <a:pt x="31" y="397"/>
                      <a:pt x="27" y="361"/>
                      <a:pt x="29" y="335"/>
                    </a:cubicBezTo>
                    <a:cubicBezTo>
                      <a:pt x="31" y="309"/>
                      <a:pt x="36" y="169"/>
                      <a:pt x="36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" name="Freeform 31"/>
              <p:cNvSpPr/>
              <p:nvPr/>
            </p:nvSpPr>
            <p:spPr bwMode="auto">
              <a:xfrm>
                <a:off x="8453438" y="3097213"/>
                <a:ext cx="307975" cy="796925"/>
              </a:xfrm>
              <a:custGeom>
                <a:gdLst>
                  <a:gd fmla="*/ 61 w 82" name="T0"/>
                  <a:gd fmla="*/ 63 h 211" name="T1"/>
                  <a:gd fmla="*/ 69 w 82" name="T2"/>
                  <a:gd fmla="*/ 46 h 211" name="T3"/>
                  <a:gd fmla="*/ 72 w 82" name="T4"/>
                  <a:gd fmla="*/ 36 h 211" name="T5"/>
                  <a:gd fmla="*/ 75 w 82" name="T6"/>
                  <a:gd fmla="*/ 29 h 211" name="T7"/>
                  <a:gd fmla="*/ 78 w 82" name="T8"/>
                  <a:gd fmla="*/ 24 h 211" name="T9"/>
                  <a:gd fmla="*/ 79 w 82" name="T10"/>
                  <a:gd fmla="*/ 17 h 211" name="T11"/>
                  <a:gd fmla="*/ 74 w 82" name="T12"/>
                  <a:gd fmla="*/ 22 h 211" name="T13"/>
                  <a:gd fmla="*/ 71 w 82" name="T14"/>
                  <a:gd fmla="*/ 26 h 211" name="T15"/>
                  <a:gd fmla="*/ 67 w 82" name="T16"/>
                  <a:gd fmla="*/ 31 h 211" name="T17"/>
                  <a:gd fmla="*/ 65 w 82" name="T18"/>
                  <a:gd fmla="*/ 29 h 211" name="T19"/>
                  <a:gd fmla="*/ 68 w 82" name="T20"/>
                  <a:gd fmla="*/ 20 h 211" name="T21"/>
                  <a:gd fmla="*/ 70 w 82" name="T22"/>
                  <a:gd fmla="*/ 13 h 211" name="T23"/>
                  <a:gd fmla="*/ 70 w 82" name="T24"/>
                  <a:gd fmla="*/ 6 h 211" name="T25"/>
                  <a:gd fmla="*/ 64 w 82" name="T26"/>
                  <a:gd fmla="*/ 13 h 211" name="T27"/>
                  <a:gd fmla="*/ 61 w 82" name="T28"/>
                  <a:gd fmla="*/ 22 h 211" name="T29"/>
                  <a:gd fmla="*/ 59 w 82" name="T30"/>
                  <a:gd fmla="*/ 26 h 211" name="T31"/>
                  <a:gd fmla="*/ 59 w 82" name="T32"/>
                  <a:gd fmla="*/ 17 h 211" name="T33"/>
                  <a:gd fmla="*/ 60 w 82" name="T34"/>
                  <a:gd fmla="*/ 5 h 211" name="T35"/>
                  <a:gd fmla="*/ 58 w 82" name="T36"/>
                  <a:gd fmla="*/ 0 h 211" name="T37"/>
                  <a:gd fmla="*/ 54 w 82" name="T38"/>
                  <a:gd fmla="*/ 10 h 211" name="T39"/>
                  <a:gd fmla="*/ 52 w 82" name="T40"/>
                  <a:gd fmla="*/ 16 h 211" name="T41"/>
                  <a:gd fmla="*/ 51 w 82" name="T42"/>
                  <a:gd fmla="*/ 24 h 211" name="T43"/>
                  <a:gd fmla="*/ 50 w 82" name="T44"/>
                  <a:gd fmla="*/ 22 h 211" name="T45"/>
                  <a:gd fmla="*/ 50 w 82" name="T46"/>
                  <a:gd fmla="*/ 13 h 211" name="T47"/>
                  <a:gd fmla="*/ 51 w 82" name="T48"/>
                  <a:gd fmla="*/ 6 h 211" name="T49"/>
                  <a:gd fmla="*/ 45 w 82" name="T50"/>
                  <a:gd fmla="*/ 7 h 211" name="T51"/>
                  <a:gd fmla="*/ 44 w 82" name="T52"/>
                  <a:gd fmla="*/ 17 h 211" name="T53"/>
                  <a:gd fmla="*/ 42 w 82" name="T54"/>
                  <a:gd fmla="*/ 29 h 211" name="T55"/>
                  <a:gd fmla="*/ 38 w 82" name="T56"/>
                  <a:gd fmla="*/ 35 h 211" name="T57"/>
                  <a:gd fmla="*/ 29 w 82" name="T58"/>
                  <a:gd fmla="*/ 39 h 211" name="T59"/>
                  <a:gd fmla="*/ 24 w 82" name="T60"/>
                  <a:gd fmla="*/ 34 h 211" name="T61"/>
                  <a:gd fmla="*/ 13 w 82" name="T62"/>
                  <a:gd fmla="*/ 29 h 211" name="T63"/>
                  <a:gd fmla="*/ 17 w 82" name="T64"/>
                  <a:gd fmla="*/ 38 h 211" name="T65"/>
                  <a:gd fmla="*/ 24 w 82" name="T66"/>
                  <a:gd fmla="*/ 49 h 211" name="T67"/>
                  <a:gd fmla="*/ 34 w 82" name="T68"/>
                  <a:gd fmla="*/ 61 h 211" name="T69"/>
                  <a:gd fmla="*/ 33 w 82" name="T70"/>
                  <a:gd fmla="*/ 73 h 211" name="T71"/>
                  <a:gd fmla="*/ 0 w 82" name="T72"/>
                  <a:gd fmla="*/ 204 h 211" name="T73"/>
                  <a:gd fmla="*/ 49 w 82" name="T74"/>
                  <a:gd fmla="*/ 163 h 211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11" w="82">
                    <a:moveTo>
                      <a:pt x="58" y="68"/>
                    </a:moveTo>
                    <a:cubicBezTo>
                      <a:pt x="58" y="68"/>
                      <a:pt x="61" y="64"/>
                      <a:pt x="61" y="63"/>
                    </a:cubicBezTo>
                    <a:cubicBezTo>
                      <a:pt x="62" y="63"/>
                      <a:pt x="65" y="57"/>
                      <a:pt x="65" y="56"/>
                    </a:cubicBezTo>
                    <a:cubicBezTo>
                      <a:pt x="66" y="54"/>
                      <a:pt x="68" y="47"/>
                      <a:pt x="69" y="46"/>
                    </a:cubicBezTo>
                    <a:cubicBezTo>
                      <a:pt x="69" y="44"/>
                      <a:pt x="71" y="40"/>
                      <a:pt x="71" y="39"/>
                    </a:cubicBezTo>
                    <a:cubicBezTo>
                      <a:pt x="72" y="38"/>
                      <a:pt x="72" y="36"/>
                      <a:pt x="72" y="36"/>
                    </a:cubicBezTo>
                    <a:cubicBezTo>
                      <a:pt x="72" y="36"/>
                      <a:pt x="73" y="34"/>
                      <a:pt x="74" y="33"/>
                    </a:cubicBezTo>
                    <a:cubicBezTo>
                      <a:pt x="74" y="33"/>
                      <a:pt x="75" y="29"/>
                      <a:pt x="75" y="29"/>
                    </a:cubicBezTo>
                    <a:cubicBezTo>
                      <a:pt x="75" y="29"/>
                      <a:pt x="77" y="28"/>
                      <a:pt x="77" y="27"/>
                    </a:cubicBezTo>
                    <a:cubicBezTo>
                      <a:pt x="77" y="26"/>
                      <a:pt x="78" y="24"/>
                      <a:pt x="78" y="24"/>
                    </a:cubicBezTo>
                    <a:cubicBezTo>
                      <a:pt x="78" y="24"/>
                      <a:pt x="79" y="22"/>
                      <a:pt x="80" y="21"/>
                    </a:cubicBezTo>
                    <a:cubicBezTo>
                      <a:pt x="80" y="21"/>
                      <a:pt x="82" y="17"/>
                      <a:pt x="79" y="17"/>
                    </a:cubicBezTo>
                    <a:cubicBezTo>
                      <a:pt x="76" y="16"/>
                      <a:pt x="75" y="19"/>
                      <a:pt x="75" y="19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2" y="24"/>
                      <a:pt x="72" y="24"/>
                    </a:cubicBezTo>
                    <a:cubicBezTo>
                      <a:pt x="72" y="25"/>
                      <a:pt x="71" y="26"/>
                      <a:pt x="71" y="26"/>
                    </a:cubicBezTo>
                    <a:cubicBezTo>
                      <a:pt x="71" y="26"/>
                      <a:pt x="70" y="28"/>
                      <a:pt x="69" y="29"/>
                    </a:cubicBezTo>
                    <a:cubicBezTo>
                      <a:pt x="69" y="29"/>
                      <a:pt x="68" y="31"/>
                      <a:pt x="67" y="31"/>
                    </a:cubicBezTo>
                    <a:cubicBezTo>
                      <a:pt x="67" y="31"/>
                      <a:pt x="66" y="31"/>
                      <a:pt x="66" y="31"/>
                    </a:cubicBezTo>
                    <a:cubicBezTo>
                      <a:pt x="66" y="31"/>
                      <a:pt x="65" y="29"/>
                      <a:pt x="65" y="29"/>
                    </a:cubicBezTo>
                    <a:cubicBezTo>
                      <a:pt x="65" y="28"/>
                      <a:pt x="67" y="24"/>
                      <a:pt x="67" y="24"/>
                    </a:cubicBezTo>
                    <a:cubicBezTo>
                      <a:pt x="67" y="23"/>
                      <a:pt x="68" y="20"/>
                      <a:pt x="68" y="20"/>
                    </a:cubicBezTo>
                    <a:cubicBezTo>
                      <a:pt x="68" y="20"/>
                      <a:pt x="69" y="17"/>
                      <a:pt x="69" y="16"/>
                    </a:cubicBezTo>
                    <a:cubicBezTo>
                      <a:pt x="70" y="14"/>
                      <a:pt x="70" y="13"/>
                      <a:pt x="70" y="13"/>
                    </a:cubicBezTo>
                    <a:cubicBezTo>
                      <a:pt x="70" y="13"/>
                      <a:pt x="71" y="11"/>
                      <a:pt x="71" y="10"/>
                    </a:cubicBezTo>
                    <a:cubicBezTo>
                      <a:pt x="71" y="9"/>
                      <a:pt x="73" y="6"/>
                      <a:pt x="70" y="6"/>
                    </a:cubicBezTo>
                    <a:cubicBezTo>
                      <a:pt x="67" y="5"/>
                      <a:pt x="66" y="8"/>
                      <a:pt x="66" y="9"/>
                    </a:cubicBezTo>
                    <a:cubicBezTo>
                      <a:pt x="65" y="10"/>
                      <a:pt x="64" y="13"/>
                      <a:pt x="64" y="13"/>
                    </a:cubicBezTo>
                    <a:cubicBezTo>
                      <a:pt x="64" y="13"/>
                      <a:pt x="63" y="18"/>
                      <a:pt x="62" y="19"/>
                    </a:cubicBezTo>
                    <a:cubicBezTo>
                      <a:pt x="62" y="19"/>
                      <a:pt x="61" y="21"/>
                      <a:pt x="61" y="22"/>
                    </a:cubicBezTo>
                    <a:cubicBezTo>
                      <a:pt x="60" y="23"/>
                      <a:pt x="59" y="26"/>
                      <a:pt x="59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8" y="25"/>
                      <a:pt x="58" y="24"/>
                      <a:pt x="58" y="24"/>
                    </a:cubicBezTo>
                    <a:cubicBezTo>
                      <a:pt x="58" y="23"/>
                      <a:pt x="59" y="18"/>
                      <a:pt x="59" y="17"/>
                    </a:cubicBezTo>
                    <a:cubicBezTo>
                      <a:pt x="59" y="17"/>
                      <a:pt x="60" y="11"/>
                      <a:pt x="60" y="10"/>
                    </a:cubicBezTo>
                    <a:cubicBezTo>
                      <a:pt x="60" y="9"/>
                      <a:pt x="60" y="5"/>
                      <a:pt x="60" y="5"/>
                    </a:cubicBezTo>
                    <a:cubicBezTo>
                      <a:pt x="60" y="5"/>
                      <a:pt x="61" y="2"/>
                      <a:pt x="61" y="2"/>
                    </a:cubicBezTo>
                    <a:cubicBezTo>
                      <a:pt x="61" y="2"/>
                      <a:pt x="61" y="0"/>
                      <a:pt x="58" y="0"/>
                    </a:cubicBezTo>
                    <a:cubicBezTo>
                      <a:pt x="56" y="0"/>
                      <a:pt x="55" y="2"/>
                      <a:pt x="55" y="3"/>
                    </a:cubicBezTo>
                    <a:cubicBezTo>
                      <a:pt x="55" y="3"/>
                      <a:pt x="54" y="10"/>
                      <a:pt x="54" y="10"/>
                    </a:cubicBezTo>
                    <a:cubicBezTo>
                      <a:pt x="54" y="10"/>
                      <a:pt x="53" y="13"/>
                      <a:pt x="53" y="13"/>
                    </a:cubicBezTo>
                    <a:cubicBezTo>
                      <a:pt x="53" y="13"/>
                      <a:pt x="52" y="16"/>
                      <a:pt x="52" y="16"/>
                    </a:cubicBezTo>
                    <a:cubicBezTo>
                      <a:pt x="52" y="16"/>
                      <a:pt x="52" y="21"/>
                      <a:pt x="52" y="21"/>
                    </a:cubicBezTo>
                    <a:cubicBezTo>
                      <a:pt x="52" y="22"/>
                      <a:pt x="51" y="24"/>
                      <a:pt x="51" y="24"/>
                    </a:cubicBezTo>
                    <a:cubicBezTo>
                      <a:pt x="51" y="24"/>
                      <a:pt x="52" y="25"/>
                      <a:pt x="51" y="25"/>
                    </a:cubicBezTo>
                    <a:cubicBezTo>
                      <a:pt x="50" y="25"/>
                      <a:pt x="50" y="22"/>
                      <a:pt x="50" y="22"/>
                    </a:cubicBezTo>
                    <a:cubicBezTo>
                      <a:pt x="50" y="22"/>
                      <a:pt x="50" y="18"/>
                      <a:pt x="50" y="17"/>
                    </a:cubicBezTo>
                    <a:cubicBezTo>
                      <a:pt x="50" y="17"/>
                      <a:pt x="50" y="14"/>
                      <a:pt x="50" y="13"/>
                    </a:cubicBezTo>
                    <a:cubicBezTo>
                      <a:pt x="50" y="12"/>
                      <a:pt x="50" y="11"/>
                      <a:pt x="50" y="11"/>
                    </a:cubicBezTo>
                    <a:cubicBezTo>
                      <a:pt x="50" y="11"/>
                      <a:pt x="51" y="6"/>
                      <a:pt x="51" y="6"/>
                    </a:cubicBezTo>
                    <a:cubicBezTo>
                      <a:pt x="50" y="5"/>
                      <a:pt x="51" y="3"/>
                      <a:pt x="49" y="3"/>
                    </a:cubicBezTo>
                    <a:cubicBezTo>
                      <a:pt x="47" y="3"/>
                      <a:pt x="46" y="6"/>
                      <a:pt x="45" y="7"/>
                    </a:cubicBezTo>
                    <a:cubicBezTo>
                      <a:pt x="45" y="8"/>
                      <a:pt x="44" y="11"/>
                      <a:pt x="44" y="11"/>
                    </a:cubicBezTo>
                    <a:cubicBezTo>
                      <a:pt x="44" y="11"/>
                      <a:pt x="43" y="16"/>
                      <a:pt x="44" y="17"/>
                    </a:cubicBezTo>
                    <a:cubicBezTo>
                      <a:pt x="44" y="18"/>
                      <a:pt x="43" y="23"/>
                      <a:pt x="43" y="24"/>
                    </a:cubicBezTo>
                    <a:cubicBezTo>
                      <a:pt x="43" y="25"/>
                      <a:pt x="42" y="28"/>
                      <a:pt x="42" y="29"/>
                    </a:cubicBezTo>
                    <a:cubicBezTo>
                      <a:pt x="42" y="30"/>
                      <a:pt x="41" y="32"/>
                      <a:pt x="41" y="32"/>
                    </a:cubicBezTo>
                    <a:cubicBezTo>
                      <a:pt x="41" y="32"/>
                      <a:pt x="39" y="34"/>
                      <a:pt x="38" y="35"/>
                    </a:cubicBezTo>
                    <a:cubicBezTo>
                      <a:pt x="37" y="37"/>
                      <a:pt x="33" y="39"/>
                      <a:pt x="33" y="39"/>
                    </a:cubicBezTo>
                    <a:cubicBezTo>
                      <a:pt x="32" y="39"/>
                      <a:pt x="30" y="40"/>
                      <a:pt x="29" y="39"/>
                    </a:cubicBezTo>
                    <a:cubicBezTo>
                      <a:pt x="29" y="39"/>
                      <a:pt x="27" y="36"/>
                      <a:pt x="26" y="36"/>
                    </a:cubicBezTo>
                    <a:cubicBezTo>
                      <a:pt x="26" y="35"/>
                      <a:pt x="24" y="34"/>
                      <a:pt x="24" y="34"/>
                    </a:cubicBezTo>
                    <a:cubicBezTo>
                      <a:pt x="24" y="34"/>
                      <a:pt x="23" y="31"/>
                      <a:pt x="21" y="30"/>
                    </a:cubicBezTo>
                    <a:cubicBezTo>
                      <a:pt x="19" y="29"/>
                      <a:pt x="15" y="27"/>
                      <a:pt x="13" y="29"/>
                    </a:cubicBezTo>
                    <a:cubicBezTo>
                      <a:pt x="11" y="31"/>
                      <a:pt x="13" y="31"/>
                      <a:pt x="14" y="33"/>
                    </a:cubicBezTo>
                    <a:cubicBezTo>
                      <a:pt x="15" y="35"/>
                      <a:pt x="16" y="38"/>
                      <a:pt x="17" y="38"/>
                    </a:cubicBezTo>
                    <a:cubicBezTo>
                      <a:pt x="18" y="39"/>
                      <a:pt x="20" y="41"/>
                      <a:pt x="20" y="42"/>
                    </a:cubicBezTo>
                    <a:cubicBezTo>
                      <a:pt x="21" y="42"/>
                      <a:pt x="23" y="48"/>
                      <a:pt x="24" y="49"/>
                    </a:cubicBezTo>
                    <a:cubicBezTo>
                      <a:pt x="25" y="50"/>
                      <a:pt x="31" y="56"/>
                      <a:pt x="31" y="57"/>
                    </a:cubicBezTo>
                    <a:cubicBezTo>
                      <a:pt x="32" y="58"/>
                      <a:pt x="34" y="61"/>
                      <a:pt x="34" y="61"/>
                    </a:cubicBezTo>
                    <a:cubicBezTo>
                      <a:pt x="35" y="61"/>
                      <a:pt x="35" y="62"/>
                      <a:pt x="36" y="63"/>
                    </a:cubicBezTo>
                    <a:cubicBezTo>
                      <a:pt x="36" y="64"/>
                      <a:pt x="34" y="71"/>
                      <a:pt x="33" y="73"/>
                    </a:cubicBezTo>
                    <a:cubicBezTo>
                      <a:pt x="33" y="75"/>
                      <a:pt x="13" y="142"/>
                      <a:pt x="11" y="152"/>
                    </a:cubicBezTo>
                    <a:cubicBezTo>
                      <a:pt x="3" y="181"/>
                      <a:pt x="0" y="204"/>
                      <a:pt x="0" y="204"/>
                    </a:cubicBezTo>
                    <a:cubicBezTo>
                      <a:pt x="36" y="211"/>
                      <a:pt x="36" y="211"/>
                      <a:pt x="36" y="211"/>
                    </a:cubicBezTo>
                    <a:cubicBezTo>
                      <a:pt x="36" y="211"/>
                      <a:pt x="48" y="182"/>
                      <a:pt x="49" y="163"/>
                    </a:cubicBezTo>
                    <a:cubicBezTo>
                      <a:pt x="51" y="145"/>
                      <a:pt x="58" y="68"/>
                      <a:pt x="58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" name="Freeform 32"/>
              <p:cNvSpPr/>
              <p:nvPr/>
            </p:nvSpPr>
            <p:spPr bwMode="auto">
              <a:xfrm>
                <a:off x="7626351" y="3497263"/>
                <a:ext cx="155575" cy="514350"/>
              </a:xfrm>
              <a:custGeom>
                <a:gdLst>
                  <a:gd fmla="*/ 11 w 41" name="T0"/>
                  <a:gd fmla="*/ 38 h 136" name="T1"/>
                  <a:gd fmla="*/ 7 w 41" name="T2"/>
                  <a:gd fmla="*/ 26 h 136" name="T3"/>
                  <a:gd fmla="*/ 5 w 41" name="T4"/>
                  <a:gd fmla="*/ 17 h 136" name="T5"/>
                  <a:gd fmla="*/ 3 w 41" name="T6"/>
                  <a:gd fmla="*/ 12 h 136" name="T7"/>
                  <a:gd fmla="*/ 2 w 41" name="T8"/>
                  <a:gd fmla="*/ 9 h 136" name="T9"/>
                  <a:gd fmla="*/ 4 w 41" name="T10"/>
                  <a:gd fmla="*/ 8 h 136" name="T11"/>
                  <a:gd fmla="*/ 6 w 41" name="T12"/>
                  <a:gd fmla="*/ 12 h 136" name="T13"/>
                  <a:gd fmla="*/ 7 w 41" name="T14"/>
                  <a:gd fmla="*/ 15 h 136" name="T15"/>
                  <a:gd fmla="*/ 9 w 41" name="T16"/>
                  <a:gd fmla="*/ 17 h 136" name="T17"/>
                  <a:gd fmla="*/ 9 w 41" name="T18"/>
                  <a:gd fmla="*/ 12 h 136" name="T19"/>
                  <a:gd fmla="*/ 8 w 41" name="T20"/>
                  <a:gd fmla="*/ 7 h 136" name="T21"/>
                  <a:gd fmla="*/ 7 w 41" name="T22"/>
                  <a:gd fmla="*/ 3 h 136" name="T23"/>
                  <a:gd fmla="*/ 10 w 41" name="T24"/>
                  <a:gd fmla="*/ 4 h 136" name="T25"/>
                  <a:gd fmla="*/ 11 w 41" name="T26"/>
                  <a:gd fmla="*/ 10 h 136" name="T27"/>
                  <a:gd fmla="*/ 13 w 41" name="T28"/>
                  <a:gd fmla="*/ 15 h 136" name="T29"/>
                  <a:gd fmla="*/ 13 w 41" name="T30"/>
                  <a:gd fmla="*/ 10 h 136" name="T31"/>
                  <a:gd fmla="*/ 13 w 41" name="T32"/>
                  <a:gd fmla="*/ 2 h 136" name="T33"/>
                  <a:gd fmla="*/ 14 w 41" name="T34"/>
                  <a:gd fmla="*/ 0 h 136" name="T35"/>
                  <a:gd fmla="*/ 17 w 41" name="T36"/>
                  <a:gd fmla="*/ 10 h 136" name="T37"/>
                  <a:gd fmla="*/ 18 w 41" name="T38"/>
                  <a:gd fmla="*/ 15 h 136" name="T39"/>
                  <a:gd fmla="*/ 18 w 41" name="T40"/>
                  <a:gd fmla="*/ 11 h 136" name="T41"/>
                  <a:gd fmla="*/ 18 w 41" name="T42"/>
                  <a:gd fmla="*/ 8 h 136" name="T43"/>
                  <a:gd fmla="*/ 19 w 41" name="T44"/>
                  <a:gd fmla="*/ 4 h 136" name="T45"/>
                  <a:gd fmla="*/ 22 w 41" name="T46"/>
                  <a:gd fmla="*/ 9 h 136" name="T47"/>
                  <a:gd fmla="*/ 22 w 41" name="T48"/>
                  <a:gd fmla="*/ 17 h 136" name="T49"/>
                  <a:gd fmla="*/ 23 w 41" name="T50"/>
                  <a:gd fmla="*/ 21 h 136" name="T51"/>
                  <a:gd fmla="*/ 27 w 41" name="T52"/>
                  <a:gd fmla="*/ 26 h 136" name="T53"/>
                  <a:gd fmla="*/ 31 w 41" name="T54"/>
                  <a:gd fmla="*/ 25 h 136" name="T55"/>
                  <a:gd fmla="*/ 35 w 41" name="T56"/>
                  <a:gd fmla="*/ 23 h 136" name="T57"/>
                  <a:gd fmla="*/ 38 w 41" name="T58"/>
                  <a:gd fmla="*/ 25 h 136" name="T59"/>
                  <a:gd fmla="*/ 34 w 41" name="T60"/>
                  <a:gd fmla="*/ 29 h 136" name="T61"/>
                  <a:gd fmla="*/ 25 w 41" name="T62"/>
                  <a:gd fmla="*/ 39 h 136" name="T63"/>
                  <a:gd fmla="*/ 41 w 41" name="T64"/>
                  <a:gd fmla="*/ 123 h 136" name="T65"/>
                  <a:gd fmla="*/ 16 w 41" name="T66"/>
                  <a:gd fmla="*/ 104 h 136" name="T67"/>
                  <a:gd fmla="*/ 13 w 41" name="T68"/>
                  <a:gd fmla="*/ 41 h 136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36" w="41">
                    <a:moveTo>
                      <a:pt x="13" y="41"/>
                    </a:moveTo>
                    <a:cubicBezTo>
                      <a:pt x="13" y="41"/>
                      <a:pt x="11" y="38"/>
                      <a:pt x="11" y="38"/>
                    </a:cubicBezTo>
                    <a:cubicBezTo>
                      <a:pt x="11" y="37"/>
                      <a:pt x="9" y="33"/>
                      <a:pt x="9" y="32"/>
                    </a:cubicBezTo>
                    <a:cubicBezTo>
                      <a:pt x="9" y="31"/>
                      <a:pt x="7" y="26"/>
                      <a:pt x="7" y="26"/>
                    </a:cubicBezTo>
                    <a:cubicBezTo>
                      <a:pt x="7" y="25"/>
                      <a:pt x="6" y="22"/>
                      <a:pt x="6" y="21"/>
                    </a:cubicBezTo>
                    <a:cubicBezTo>
                      <a:pt x="6" y="20"/>
                      <a:pt x="5" y="17"/>
                      <a:pt x="5" y="17"/>
                    </a:cubicBezTo>
                    <a:cubicBezTo>
                      <a:pt x="5" y="17"/>
                      <a:pt x="4" y="14"/>
                      <a:pt x="4" y="14"/>
                    </a:cubicBezTo>
                    <a:cubicBezTo>
                      <a:pt x="4" y="14"/>
                      <a:pt x="3" y="13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2" y="9"/>
                      <a:pt x="2" y="9"/>
                    </a:cubicBezTo>
                    <a:cubicBezTo>
                      <a:pt x="2" y="8"/>
                      <a:pt x="0" y="6"/>
                      <a:pt x="2" y="6"/>
                    </a:cubicBezTo>
                    <a:cubicBezTo>
                      <a:pt x="4" y="6"/>
                      <a:pt x="4" y="8"/>
                      <a:pt x="4" y="8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5" y="10"/>
                      <a:pt x="6" y="11"/>
                      <a:pt x="6" y="12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6" y="13"/>
                      <a:pt x="7" y="14"/>
                      <a:pt x="7" y="15"/>
                    </a:cubicBezTo>
                    <a:cubicBezTo>
                      <a:pt x="8" y="15"/>
                      <a:pt x="8" y="16"/>
                      <a:pt x="8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10" y="16"/>
                      <a:pt x="10" y="16"/>
                    </a:cubicBezTo>
                    <a:cubicBezTo>
                      <a:pt x="10" y="15"/>
                      <a:pt x="9" y="13"/>
                      <a:pt x="9" y="12"/>
                    </a:cubicBezTo>
                    <a:cubicBezTo>
                      <a:pt x="9" y="12"/>
                      <a:pt x="8" y="10"/>
                      <a:pt x="8" y="10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3"/>
                      <a:pt x="6" y="1"/>
                      <a:pt x="7" y="1"/>
                    </a:cubicBezTo>
                    <a:cubicBezTo>
                      <a:pt x="9" y="1"/>
                      <a:pt x="9" y="3"/>
                      <a:pt x="10" y="4"/>
                    </a:cubicBezTo>
                    <a:cubicBezTo>
                      <a:pt x="10" y="4"/>
                      <a:pt x="10" y="6"/>
                      <a:pt x="10" y="6"/>
                    </a:cubicBezTo>
                    <a:cubicBezTo>
                      <a:pt x="10" y="6"/>
                      <a:pt x="11" y="10"/>
                      <a:pt x="11" y="10"/>
                    </a:cubicBezTo>
                    <a:cubicBezTo>
                      <a:pt x="11" y="11"/>
                      <a:pt x="12" y="12"/>
                      <a:pt x="12" y="12"/>
                    </a:cubicBezTo>
                    <a:cubicBezTo>
                      <a:pt x="12" y="13"/>
                      <a:pt x="12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3" y="10"/>
                      <a:pt x="13" y="10"/>
                    </a:cubicBezTo>
                    <a:cubicBezTo>
                      <a:pt x="13" y="9"/>
                      <a:pt x="13" y="6"/>
                      <a:pt x="13" y="6"/>
                    </a:cubicBezTo>
                    <a:cubicBezTo>
                      <a:pt x="13" y="5"/>
                      <a:pt x="13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2" y="1"/>
                      <a:pt x="12" y="0"/>
                      <a:pt x="14" y="0"/>
                    </a:cubicBezTo>
                    <a:cubicBezTo>
                      <a:pt x="16" y="0"/>
                      <a:pt x="16" y="2"/>
                      <a:pt x="16" y="2"/>
                    </a:cubicBezTo>
                    <a:cubicBezTo>
                      <a:pt x="16" y="3"/>
                      <a:pt x="17" y="10"/>
                      <a:pt x="17" y="10"/>
                    </a:cubicBezTo>
                    <a:cubicBezTo>
                      <a:pt x="17" y="11"/>
                      <a:pt x="17" y="13"/>
                      <a:pt x="17" y="13"/>
                    </a:cubicBezTo>
                    <a:cubicBezTo>
                      <a:pt x="17" y="14"/>
                      <a:pt x="17" y="15"/>
                      <a:pt x="18" y="15"/>
                    </a:cubicBezTo>
                    <a:cubicBezTo>
                      <a:pt x="18" y="15"/>
                      <a:pt x="18" y="14"/>
                      <a:pt x="18" y="14"/>
                    </a:cubicBezTo>
                    <a:cubicBezTo>
                      <a:pt x="18" y="14"/>
                      <a:pt x="18" y="12"/>
                      <a:pt x="18" y="11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5"/>
                      <a:pt x="18" y="5"/>
                    </a:cubicBezTo>
                    <a:cubicBezTo>
                      <a:pt x="18" y="5"/>
                      <a:pt x="18" y="3"/>
                      <a:pt x="19" y="4"/>
                    </a:cubicBezTo>
                    <a:cubicBezTo>
                      <a:pt x="21" y="4"/>
                      <a:pt x="21" y="6"/>
                      <a:pt x="21" y="7"/>
                    </a:cubicBezTo>
                    <a:cubicBezTo>
                      <a:pt x="21" y="7"/>
                      <a:pt x="22" y="9"/>
                      <a:pt x="22" y="9"/>
                    </a:cubicBezTo>
                    <a:cubicBezTo>
                      <a:pt x="22" y="9"/>
                      <a:pt x="22" y="12"/>
                      <a:pt x="22" y="12"/>
                    </a:cubicBezTo>
                    <a:cubicBezTo>
                      <a:pt x="22" y="13"/>
                      <a:pt x="22" y="16"/>
                      <a:pt x="22" y="17"/>
                    </a:cubicBezTo>
                    <a:cubicBezTo>
                      <a:pt x="22" y="17"/>
                      <a:pt x="23" y="19"/>
                      <a:pt x="23" y="19"/>
                    </a:cubicBezTo>
                    <a:cubicBezTo>
                      <a:pt x="23" y="20"/>
                      <a:pt x="23" y="21"/>
                      <a:pt x="23" y="21"/>
                    </a:cubicBezTo>
                    <a:cubicBezTo>
                      <a:pt x="23" y="21"/>
                      <a:pt x="24" y="23"/>
                      <a:pt x="24" y="24"/>
                    </a:cubicBezTo>
                    <a:cubicBezTo>
                      <a:pt x="25" y="24"/>
                      <a:pt x="27" y="26"/>
                      <a:pt x="27" y="26"/>
                    </a:cubicBezTo>
                    <a:cubicBezTo>
                      <a:pt x="28" y="27"/>
                      <a:pt x="29" y="27"/>
                      <a:pt x="29" y="27"/>
                    </a:cubicBezTo>
                    <a:cubicBezTo>
                      <a:pt x="30" y="27"/>
                      <a:pt x="31" y="26"/>
                      <a:pt x="31" y="25"/>
                    </a:cubicBezTo>
                    <a:cubicBezTo>
                      <a:pt x="31" y="25"/>
                      <a:pt x="32" y="25"/>
                      <a:pt x="32" y="25"/>
                    </a:cubicBezTo>
                    <a:cubicBezTo>
                      <a:pt x="32" y="25"/>
                      <a:pt x="34" y="23"/>
                      <a:pt x="35" y="23"/>
                    </a:cubicBezTo>
                    <a:cubicBezTo>
                      <a:pt x="35" y="22"/>
                      <a:pt x="38" y="22"/>
                      <a:pt x="39" y="23"/>
                    </a:cubicBezTo>
                    <a:cubicBezTo>
                      <a:pt x="40" y="25"/>
                      <a:pt x="39" y="25"/>
                      <a:pt x="38" y="25"/>
                    </a:cubicBezTo>
                    <a:cubicBezTo>
                      <a:pt x="37" y="26"/>
                      <a:pt x="36" y="27"/>
                      <a:pt x="36" y="27"/>
                    </a:cubicBezTo>
                    <a:cubicBezTo>
                      <a:pt x="35" y="27"/>
                      <a:pt x="34" y="28"/>
                      <a:pt x="34" y="29"/>
                    </a:cubicBezTo>
                    <a:cubicBezTo>
                      <a:pt x="33" y="29"/>
                      <a:pt x="32" y="32"/>
                      <a:pt x="32" y="33"/>
                    </a:cubicBezTo>
                    <a:cubicBezTo>
                      <a:pt x="31" y="33"/>
                      <a:pt x="25" y="38"/>
                      <a:pt x="25" y="39"/>
                    </a:cubicBezTo>
                    <a:cubicBezTo>
                      <a:pt x="25" y="44"/>
                      <a:pt x="35" y="87"/>
                      <a:pt x="36" y="93"/>
                    </a:cubicBezTo>
                    <a:cubicBezTo>
                      <a:pt x="40" y="110"/>
                      <a:pt x="41" y="123"/>
                      <a:pt x="41" y="123"/>
                    </a:cubicBezTo>
                    <a:cubicBezTo>
                      <a:pt x="35" y="127"/>
                      <a:pt x="29" y="132"/>
                      <a:pt x="23" y="136"/>
                    </a:cubicBezTo>
                    <a:cubicBezTo>
                      <a:pt x="23" y="136"/>
                      <a:pt x="17" y="117"/>
                      <a:pt x="16" y="104"/>
                    </a:cubicBezTo>
                    <a:cubicBezTo>
                      <a:pt x="16" y="98"/>
                      <a:pt x="15" y="79"/>
                      <a:pt x="14" y="65"/>
                    </a:cubicBezTo>
                    <a:cubicBezTo>
                      <a:pt x="13" y="51"/>
                      <a:pt x="13" y="41"/>
                      <a:pt x="1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" name="Freeform 33"/>
              <p:cNvSpPr/>
              <p:nvPr/>
            </p:nvSpPr>
            <p:spPr bwMode="auto">
              <a:xfrm>
                <a:off x="6897688" y="3462338"/>
                <a:ext cx="222250" cy="650875"/>
              </a:xfrm>
              <a:custGeom>
                <a:gdLst>
                  <a:gd fmla="*/ 45 w 59" name="T0"/>
                  <a:gd fmla="*/ 59 h 172" name="T1"/>
                  <a:gd fmla="*/ 47 w 59" name="T2"/>
                  <a:gd fmla="*/ 41 h 172" name="T3"/>
                  <a:gd fmla="*/ 47 w 59" name="T4"/>
                  <a:gd fmla="*/ 31 h 172" name="T5"/>
                  <a:gd fmla="*/ 48 w 59" name="T6"/>
                  <a:gd fmla="*/ 24 h 172" name="T7"/>
                  <a:gd fmla="*/ 49 w 59" name="T8"/>
                  <a:gd fmla="*/ 18 h 172" name="T9"/>
                  <a:gd fmla="*/ 48 w 59" name="T10"/>
                  <a:gd fmla="*/ 10 h 172" name="T11"/>
                  <a:gd fmla="*/ 45 w 59" name="T12"/>
                  <a:gd fmla="*/ 17 h 172" name="T13"/>
                  <a:gd fmla="*/ 44 w 59" name="T14"/>
                  <a:gd fmla="*/ 23 h 172" name="T15"/>
                  <a:gd fmla="*/ 42 w 59" name="T16"/>
                  <a:gd fmla="*/ 28 h 172" name="T17"/>
                  <a:gd fmla="*/ 40 w 59" name="T18"/>
                  <a:gd fmla="*/ 27 h 172" name="T19"/>
                  <a:gd fmla="*/ 40 w 59" name="T20"/>
                  <a:gd fmla="*/ 17 h 172" name="T21"/>
                  <a:gd fmla="*/ 40 w 59" name="T22"/>
                  <a:gd fmla="*/ 10 h 172" name="T23"/>
                  <a:gd fmla="*/ 38 w 59" name="T24"/>
                  <a:gd fmla="*/ 2 h 172" name="T25"/>
                  <a:gd fmla="*/ 36 w 59" name="T26"/>
                  <a:gd fmla="*/ 12 h 172" name="T27"/>
                  <a:gd fmla="*/ 35 w 59" name="T28"/>
                  <a:gd fmla="*/ 22 h 172" name="T29"/>
                  <a:gd fmla="*/ 34 w 59" name="T30"/>
                  <a:gd fmla="*/ 26 h 172" name="T31"/>
                  <a:gd fmla="*/ 33 w 59" name="T32"/>
                  <a:gd fmla="*/ 18 h 172" name="T33"/>
                  <a:gd fmla="*/ 31 w 59" name="T34"/>
                  <a:gd fmla="*/ 5 h 172" name="T35"/>
                  <a:gd fmla="*/ 28 w 59" name="T36"/>
                  <a:gd fmla="*/ 1 h 172" name="T37"/>
                  <a:gd fmla="*/ 27 w 59" name="T38"/>
                  <a:gd fmla="*/ 13 h 172" name="T39"/>
                  <a:gd fmla="*/ 27 w 59" name="T40"/>
                  <a:gd fmla="*/ 19 h 172" name="T41"/>
                  <a:gd fmla="*/ 29 w 59" name="T42"/>
                  <a:gd fmla="*/ 27 h 172" name="T43"/>
                  <a:gd fmla="*/ 27 w 59" name="T44"/>
                  <a:gd fmla="*/ 25 h 172" name="T45"/>
                  <a:gd fmla="*/ 25 w 59" name="T46"/>
                  <a:gd fmla="*/ 17 h 172" name="T47"/>
                  <a:gd fmla="*/ 23 w 59" name="T48"/>
                  <a:gd fmla="*/ 10 h 172" name="T49"/>
                  <a:gd fmla="*/ 19 w 59" name="T50"/>
                  <a:gd fmla="*/ 13 h 172" name="T51"/>
                  <a:gd fmla="*/ 21 w 59" name="T52"/>
                  <a:gd fmla="*/ 23 h 172" name="T53"/>
                  <a:gd fmla="*/ 23 w 59" name="T54"/>
                  <a:gd fmla="*/ 35 h 172" name="T55"/>
                  <a:gd fmla="*/ 22 w 59" name="T56"/>
                  <a:gd fmla="*/ 42 h 172" name="T57"/>
                  <a:gd fmla="*/ 16 w 59" name="T58"/>
                  <a:gd fmla="*/ 48 h 172" name="T59"/>
                  <a:gd fmla="*/ 11 w 59" name="T60"/>
                  <a:gd fmla="*/ 46 h 172" name="T61"/>
                  <a:gd fmla="*/ 1 w 59" name="T62"/>
                  <a:gd fmla="*/ 44 h 172" name="T63"/>
                  <a:gd fmla="*/ 7 w 59" name="T64"/>
                  <a:gd fmla="*/ 51 h 172" name="T65"/>
                  <a:gd fmla="*/ 15 w 59" name="T66"/>
                  <a:gd fmla="*/ 58 h 172" name="T67"/>
                  <a:gd fmla="*/ 25 w 59" name="T68"/>
                  <a:gd fmla="*/ 65 h 172" name="T69"/>
                  <a:gd fmla="*/ 28 w 59" name="T70"/>
                  <a:gd fmla="*/ 76 h 172" name="T71"/>
                  <a:gd fmla="*/ 34 w 59" name="T72"/>
                  <a:gd fmla="*/ 172 h 172" name="T73"/>
                  <a:gd fmla="*/ 57 w 59" name="T74"/>
                  <a:gd fmla="*/ 135 h 17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72" w="59">
                    <a:moveTo>
                      <a:pt x="44" y="64"/>
                    </a:moveTo>
                    <a:cubicBezTo>
                      <a:pt x="44" y="64"/>
                      <a:pt x="45" y="60"/>
                      <a:pt x="45" y="59"/>
                    </a:cubicBezTo>
                    <a:cubicBezTo>
                      <a:pt x="45" y="58"/>
                      <a:pt x="46" y="53"/>
                      <a:pt x="47" y="51"/>
                    </a:cubicBezTo>
                    <a:cubicBezTo>
                      <a:pt x="47" y="50"/>
                      <a:pt x="47" y="42"/>
                      <a:pt x="47" y="41"/>
                    </a:cubicBezTo>
                    <a:cubicBezTo>
                      <a:pt x="47" y="40"/>
                      <a:pt x="47" y="35"/>
                      <a:pt x="47" y="34"/>
                    </a:cubicBezTo>
                    <a:cubicBezTo>
                      <a:pt x="47" y="33"/>
                      <a:pt x="47" y="32"/>
                      <a:pt x="47" y="31"/>
                    </a:cubicBezTo>
                    <a:cubicBezTo>
                      <a:pt x="47" y="31"/>
                      <a:pt x="48" y="28"/>
                      <a:pt x="48" y="28"/>
                    </a:cubicBezTo>
                    <a:cubicBezTo>
                      <a:pt x="48" y="27"/>
                      <a:pt x="48" y="24"/>
                      <a:pt x="48" y="24"/>
                    </a:cubicBezTo>
                    <a:cubicBezTo>
                      <a:pt x="48" y="24"/>
                      <a:pt x="49" y="22"/>
                      <a:pt x="49" y="21"/>
                    </a:cubicBezTo>
                    <a:cubicBezTo>
                      <a:pt x="49" y="20"/>
                      <a:pt x="49" y="18"/>
                      <a:pt x="49" y="18"/>
                    </a:cubicBezTo>
                    <a:cubicBezTo>
                      <a:pt x="49" y="18"/>
                      <a:pt x="50" y="16"/>
                      <a:pt x="50" y="15"/>
                    </a:cubicBezTo>
                    <a:cubicBezTo>
                      <a:pt x="50" y="14"/>
                      <a:pt x="51" y="10"/>
                      <a:pt x="48" y="10"/>
                    </a:cubicBezTo>
                    <a:cubicBezTo>
                      <a:pt x="46" y="10"/>
                      <a:pt x="46" y="14"/>
                      <a:pt x="46" y="14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5" y="20"/>
                      <a:pt x="45" y="20"/>
                    </a:cubicBezTo>
                    <a:cubicBezTo>
                      <a:pt x="44" y="21"/>
                      <a:pt x="44" y="23"/>
                      <a:pt x="44" y="23"/>
                    </a:cubicBezTo>
                    <a:cubicBezTo>
                      <a:pt x="44" y="23"/>
                      <a:pt x="44" y="24"/>
                      <a:pt x="43" y="25"/>
                    </a:cubicBezTo>
                    <a:cubicBezTo>
                      <a:pt x="43" y="26"/>
                      <a:pt x="43" y="28"/>
                      <a:pt x="42" y="28"/>
                    </a:cubicBezTo>
                    <a:cubicBezTo>
                      <a:pt x="42" y="28"/>
                      <a:pt x="42" y="29"/>
                      <a:pt x="41" y="28"/>
                    </a:cubicBezTo>
                    <a:cubicBezTo>
                      <a:pt x="41" y="28"/>
                      <a:pt x="40" y="28"/>
                      <a:pt x="40" y="27"/>
                    </a:cubicBezTo>
                    <a:cubicBezTo>
                      <a:pt x="40" y="26"/>
                      <a:pt x="40" y="22"/>
                      <a:pt x="40" y="21"/>
                    </a:cubicBezTo>
                    <a:cubicBezTo>
                      <a:pt x="40" y="21"/>
                      <a:pt x="40" y="18"/>
                      <a:pt x="40" y="17"/>
                    </a:cubicBezTo>
                    <a:cubicBezTo>
                      <a:pt x="40" y="17"/>
                      <a:pt x="40" y="14"/>
                      <a:pt x="40" y="13"/>
                    </a:cubicBezTo>
                    <a:cubicBezTo>
                      <a:pt x="40" y="11"/>
                      <a:pt x="40" y="10"/>
                      <a:pt x="40" y="10"/>
                    </a:cubicBezTo>
                    <a:cubicBezTo>
                      <a:pt x="40" y="10"/>
                      <a:pt x="40" y="7"/>
                      <a:pt x="40" y="7"/>
                    </a:cubicBezTo>
                    <a:cubicBezTo>
                      <a:pt x="40" y="6"/>
                      <a:pt x="41" y="2"/>
                      <a:pt x="38" y="2"/>
                    </a:cubicBezTo>
                    <a:cubicBezTo>
                      <a:pt x="36" y="3"/>
                      <a:pt x="36" y="6"/>
                      <a:pt x="36" y="8"/>
                    </a:cubicBezTo>
                    <a:cubicBezTo>
                      <a:pt x="36" y="9"/>
                      <a:pt x="36" y="11"/>
                      <a:pt x="36" y="12"/>
                    </a:cubicBezTo>
                    <a:cubicBezTo>
                      <a:pt x="36" y="12"/>
                      <a:pt x="36" y="17"/>
                      <a:pt x="36" y="18"/>
                    </a:cubicBezTo>
                    <a:cubicBezTo>
                      <a:pt x="36" y="19"/>
                      <a:pt x="35" y="21"/>
                      <a:pt x="35" y="22"/>
                    </a:cubicBezTo>
                    <a:cubicBezTo>
                      <a:pt x="35" y="23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4" y="26"/>
                    </a:cubicBezTo>
                    <a:cubicBezTo>
                      <a:pt x="34" y="26"/>
                      <a:pt x="33" y="25"/>
                      <a:pt x="34" y="24"/>
                    </a:cubicBezTo>
                    <a:cubicBezTo>
                      <a:pt x="34" y="24"/>
                      <a:pt x="33" y="18"/>
                      <a:pt x="33" y="18"/>
                    </a:cubicBezTo>
                    <a:cubicBezTo>
                      <a:pt x="33" y="17"/>
                      <a:pt x="32" y="11"/>
                      <a:pt x="31" y="11"/>
                    </a:cubicBezTo>
                    <a:cubicBezTo>
                      <a:pt x="31" y="10"/>
                      <a:pt x="31" y="6"/>
                      <a:pt x="31" y="5"/>
                    </a:cubicBezTo>
                    <a:cubicBezTo>
                      <a:pt x="31" y="5"/>
                      <a:pt x="30" y="2"/>
                      <a:pt x="30" y="2"/>
                    </a:cubicBezTo>
                    <a:cubicBezTo>
                      <a:pt x="30" y="2"/>
                      <a:pt x="30" y="0"/>
                      <a:pt x="28" y="1"/>
                    </a:cubicBezTo>
                    <a:cubicBezTo>
                      <a:pt x="25" y="2"/>
                      <a:pt x="26" y="4"/>
                      <a:pt x="26" y="5"/>
                    </a:cubicBezTo>
                    <a:cubicBezTo>
                      <a:pt x="26" y="6"/>
                      <a:pt x="27" y="13"/>
                      <a:pt x="27" y="13"/>
                    </a:cubicBezTo>
                    <a:cubicBezTo>
                      <a:pt x="27" y="13"/>
                      <a:pt x="27" y="16"/>
                      <a:pt x="27" y="16"/>
                    </a:cubicBezTo>
                    <a:cubicBezTo>
                      <a:pt x="27" y="16"/>
                      <a:pt x="27" y="19"/>
                      <a:pt x="27" y="19"/>
                    </a:cubicBezTo>
                    <a:cubicBezTo>
                      <a:pt x="27" y="19"/>
                      <a:pt x="28" y="23"/>
                      <a:pt x="28" y="24"/>
                    </a:cubicBezTo>
                    <a:cubicBezTo>
                      <a:pt x="28" y="25"/>
                      <a:pt x="29" y="27"/>
                      <a:pt x="29" y="27"/>
                    </a:cubicBezTo>
                    <a:cubicBezTo>
                      <a:pt x="29" y="27"/>
                      <a:pt x="29" y="28"/>
                      <a:pt x="28" y="28"/>
                    </a:cubicBezTo>
                    <a:cubicBezTo>
                      <a:pt x="28" y="28"/>
                      <a:pt x="27" y="26"/>
                      <a:pt x="27" y="25"/>
                    </a:cubicBezTo>
                    <a:cubicBezTo>
                      <a:pt x="27" y="25"/>
                      <a:pt x="26" y="21"/>
                      <a:pt x="26" y="21"/>
                    </a:cubicBezTo>
                    <a:cubicBezTo>
                      <a:pt x="26" y="21"/>
                      <a:pt x="25" y="18"/>
                      <a:pt x="25" y="17"/>
                    </a:cubicBezTo>
                    <a:cubicBezTo>
                      <a:pt x="24" y="16"/>
                      <a:pt x="24" y="14"/>
                      <a:pt x="24" y="14"/>
                    </a:cubicBezTo>
                    <a:cubicBezTo>
                      <a:pt x="24" y="14"/>
                      <a:pt x="23" y="10"/>
                      <a:pt x="23" y="10"/>
                    </a:cubicBezTo>
                    <a:cubicBezTo>
                      <a:pt x="23" y="9"/>
                      <a:pt x="22" y="6"/>
                      <a:pt x="21" y="7"/>
                    </a:cubicBezTo>
                    <a:cubicBezTo>
                      <a:pt x="19" y="8"/>
                      <a:pt x="19" y="11"/>
                      <a:pt x="19" y="13"/>
                    </a:cubicBezTo>
                    <a:cubicBezTo>
                      <a:pt x="19" y="14"/>
                      <a:pt x="20" y="17"/>
                      <a:pt x="20" y="17"/>
                    </a:cubicBezTo>
                    <a:cubicBezTo>
                      <a:pt x="20" y="17"/>
                      <a:pt x="20" y="22"/>
                      <a:pt x="21" y="23"/>
                    </a:cubicBezTo>
                    <a:cubicBezTo>
                      <a:pt x="21" y="24"/>
                      <a:pt x="22" y="29"/>
                      <a:pt x="22" y="30"/>
                    </a:cubicBezTo>
                    <a:cubicBezTo>
                      <a:pt x="22" y="31"/>
                      <a:pt x="22" y="34"/>
                      <a:pt x="23" y="35"/>
                    </a:cubicBezTo>
                    <a:cubicBezTo>
                      <a:pt x="23" y="36"/>
                      <a:pt x="23" y="37"/>
                      <a:pt x="23" y="37"/>
                    </a:cubicBezTo>
                    <a:cubicBezTo>
                      <a:pt x="23" y="37"/>
                      <a:pt x="22" y="41"/>
                      <a:pt x="22" y="42"/>
                    </a:cubicBezTo>
                    <a:cubicBezTo>
                      <a:pt x="21" y="43"/>
                      <a:pt x="19" y="47"/>
                      <a:pt x="18" y="47"/>
                    </a:cubicBezTo>
                    <a:cubicBezTo>
                      <a:pt x="18" y="47"/>
                      <a:pt x="17" y="49"/>
                      <a:pt x="16" y="48"/>
                    </a:cubicBezTo>
                    <a:cubicBezTo>
                      <a:pt x="15" y="48"/>
                      <a:pt x="13" y="46"/>
                      <a:pt x="13" y="46"/>
                    </a:cubicBezTo>
                    <a:cubicBezTo>
                      <a:pt x="12" y="46"/>
                      <a:pt x="11" y="46"/>
                      <a:pt x="11" y="46"/>
                    </a:cubicBezTo>
                    <a:cubicBezTo>
                      <a:pt x="11" y="46"/>
                      <a:pt x="9" y="43"/>
                      <a:pt x="7" y="43"/>
                    </a:cubicBezTo>
                    <a:cubicBezTo>
                      <a:pt x="6" y="43"/>
                      <a:pt x="2" y="42"/>
                      <a:pt x="1" y="44"/>
                    </a:cubicBezTo>
                    <a:cubicBezTo>
                      <a:pt x="0" y="46"/>
                      <a:pt x="1" y="47"/>
                      <a:pt x="3" y="48"/>
                    </a:cubicBezTo>
                    <a:cubicBezTo>
                      <a:pt x="4" y="49"/>
                      <a:pt x="6" y="51"/>
                      <a:pt x="7" y="51"/>
                    </a:cubicBezTo>
                    <a:cubicBezTo>
                      <a:pt x="7" y="52"/>
                      <a:pt x="10" y="53"/>
                      <a:pt x="10" y="53"/>
                    </a:cubicBezTo>
                    <a:cubicBezTo>
                      <a:pt x="11" y="54"/>
                      <a:pt x="14" y="58"/>
                      <a:pt x="15" y="58"/>
                    </a:cubicBezTo>
                    <a:cubicBezTo>
                      <a:pt x="16" y="59"/>
                      <a:pt x="22" y="62"/>
                      <a:pt x="22" y="63"/>
                    </a:cubicBezTo>
                    <a:cubicBezTo>
                      <a:pt x="23" y="63"/>
                      <a:pt x="25" y="65"/>
                      <a:pt x="25" y="65"/>
                    </a:cubicBezTo>
                    <a:cubicBezTo>
                      <a:pt x="26" y="65"/>
                      <a:pt x="26" y="66"/>
                      <a:pt x="27" y="66"/>
                    </a:cubicBezTo>
                    <a:cubicBezTo>
                      <a:pt x="27" y="67"/>
                      <a:pt x="28" y="74"/>
                      <a:pt x="28" y="76"/>
                    </a:cubicBezTo>
                    <a:cubicBezTo>
                      <a:pt x="28" y="78"/>
                      <a:pt x="30" y="132"/>
                      <a:pt x="30" y="139"/>
                    </a:cubicBezTo>
                    <a:cubicBezTo>
                      <a:pt x="31" y="159"/>
                      <a:pt x="34" y="172"/>
                      <a:pt x="34" y="172"/>
                    </a:cubicBezTo>
                    <a:cubicBezTo>
                      <a:pt x="57" y="167"/>
                      <a:pt x="57" y="167"/>
                      <a:pt x="57" y="167"/>
                    </a:cubicBezTo>
                    <a:cubicBezTo>
                      <a:pt x="57" y="167"/>
                      <a:pt x="59" y="147"/>
                      <a:pt x="57" y="135"/>
                    </a:cubicBezTo>
                    <a:cubicBezTo>
                      <a:pt x="55" y="123"/>
                      <a:pt x="44" y="64"/>
                      <a:pt x="4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" name="Freeform 34"/>
              <p:cNvSpPr/>
              <p:nvPr/>
            </p:nvSpPr>
            <p:spPr bwMode="auto">
              <a:xfrm>
                <a:off x="8048626" y="3398838"/>
                <a:ext cx="217488" cy="649288"/>
              </a:xfrm>
              <a:custGeom>
                <a:gdLst>
                  <a:gd fmla="*/ 45 w 58" name="T0"/>
                  <a:gd fmla="*/ 58 h 172" name="T1"/>
                  <a:gd fmla="*/ 46 w 58" name="T2"/>
                  <a:gd fmla="*/ 41 h 172" name="T3"/>
                  <a:gd fmla="*/ 46 w 58" name="T4"/>
                  <a:gd fmla="*/ 31 h 172" name="T5"/>
                  <a:gd fmla="*/ 48 w 58" name="T6"/>
                  <a:gd fmla="*/ 23 h 172" name="T7"/>
                  <a:gd fmla="*/ 48 w 58" name="T8"/>
                  <a:gd fmla="*/ 17 h 172" name="T9"/>
                  <a:gd fmla="*/ 48 w 58" name="T10"/>
                  <a:gd fmla="*/ 10 h 172" name="T11"/>
                  <a:gd fmla="*/ 45 w 58" name="T12"/>
                  <a:gd fmla="*/ 17 h 172" name="T13"/>
                  <a:gd fmla="*/ 44 w 58" name="T14"/>
                  <a:gd fmla="*/ 22 h 172" name="T15"/>
                  <a:gd fmla="*/ 42 w 58" name="T16"/>
                  <a:gd fmla="*/ 28 h 172" name="T17"/>
                  <a:gd fmla="*/ 39 w 58" name="T18"/>
                  <a:gd fmla="*/ 26 h 172" name="T19"/>
                  <a:gd fmla="*/ 40 w 58" name="T20"/>
                  <a:gd fmla="*/ 17 h 172" name="T21"/>
                  <a:gd fmla="*/ 39 w 58" name="T22"/>
                  <a:gd fmla="*/ 10 h 172" name="T23"/>
                  <a:gd fmla="*/ 38 w 58" name="T24"/>
                  <a:gd fmla="*/ 2 h 172" name="T25"/>
                  <a:gd fmla="*/ 35 w 58" name="T26"/>
                  <a:gd fmla="*/ 11 h 172" name="T27"/>
                  <a:gd fmla="*/ 35 w 58" name="T28"/>
                  <a:gd fmla="*/ 21 h 172" name="T29"/>
                  <a:gd fmla="*/ 34 w 58" name="T30"/>
                  <a:gd fmla="*/ 25 h 172" name="T31"/>
                  <a:gd fmla="*/ 32 w 58" name="T32"/>
                  <a:gd fmla="*/ 17 h 172" name="T33"/>
                  <a:gd fmla="*/ 30 w 58" name="T34"/>
                  <a:gd fmla="*/ 5 h 172" name="T35"/>
                  <a:gd fmla="*/ 27 w 58" name="T36"/>
                  <a:gd fmla="*/ 0 h 172" name="T37"/>
                  <a:gd fmla="*/ 26 w 58" name="T38"/>
                  <a:gd fmla="*/ 12 h 172" name="T39"/>
                  <a:gd fmla="*/ 27 w 58" name="T40"/>
                  <a:gd fmla="*/ 19 h 172" name="T41"/>
                  <a:gd fmla="*/ 28 w 58" name="T42"/>
                  <a:gd fmla="*/ 27 h 172" name="T43"/>
                  <a:gd fmla="*/ 26 w 58" name="T44"/>
                  <a:gd fmla="*/ 25 h 172" name="T45"/>
                  <a:gd fmla="*/ 24 w 58" name="T46"/>
                  <a:gd fmla="*/ 16 h 172" name="T47"/>
                  <a:gd fmla="*/ 23 w 58" name="T48"/>
                  <a:gd fmla="*/ 9 h 172" name="T49"/>
                  <a:gd fmla="*/ 19 w 58" name="T50"/>
                  <a:gd fmla="*/ 12 h 172" name="T51"/>
                  <a:gd fmla="*/ 20 w 58" name="T52"/>
                  <a:gd fmla="*/ 22 h 172" name="T53"/>
                  <a:gd fmla="*/ 22 w 58" name="T54"/>
                  <a:gd fmla="*/ 34 h 172" name="T55"/>
                  <a:gd fmla="*/ 21 w 58" name="T56"/>
                  <a:gd fmla="*/ 41 h 172" name="T57"/>
                  <a:gd fmla="*/ 15 w 58" name="T58"/>
                  <a:gd fmla="*/ 48 h 172" name="T59"/>
                  <a:gd fmla="*/ 10 w 58" name="T60"/>
                  <a:gd fmla="*/ 45 h 172" name="T61"/>
                  <a:gd fmla="*/ 0 w 58" name="T62"/>
                  <a:gd fmla="*/ 44 h 172" name="T63"/>
                  <a:gd fmla="*/ 6 w 58" name="T64"/>
                  <a:gd fmla="*/ 51 h 172" name="T65"/>
                  <a:gd fmla="*/ 14 w 58" name="T66"/>
                  <a:gd fmla="*/ 58 h 172" name="T67"/>
                  <a:gd fmla="*/ 25 w 58" name="T68"/>
                  <a:gd fmla="*/ 65 h 172" name="T69"/>
                  <a:gd fmla="*/ 27 w 58" name="T70"/>
                  <a:gd fmla="*/ 75 h 172" name="T71"/>
                  <a:gd fmla="*/ 34 w 58" name="T72"/>
                  <a:gd fmla="*/ 172 h 172" name="T73"/>
                  <a:gd fmla="*/ 56 w 58" name="T74"/>
                  <a:gd fmla="*/ 135 h 17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72" w="57">
                    <a:moveTo>
                      <a:pt x="44" y="63"/>
                    </a:moveTo>
                    <a:cubicBezTo>
                      <a:pt x="44" y="63"/>
                      <a:pt x="45" y="59"/>
                      <a:pt x="45" y="58"/>
                    </a:cubicBezTo>
                    <a:cubicBezTo>
                      <a:pt x="45" y="58"/>
                      <a:pt x="46" y="52"/>
                      <a:pt x="46" y="51"/>
                    </a:cubicBezTo>
                    <a:cubicBezTo>
                      <a:pt x="46" y="49"/>
                      <a:pt x="46" y="42"/>
                      <a:pt x="46" y="41"/>
                    </a:cubicBezTo>
                    <a:cubicBezTo>
                      <a:pt x="46" y="39"/>
                      <a:pt x="47" y="35"/>
                      <a:pt x="47" y="34"/>
                    </a:cubicBezTo>
                    <a:cubicBezTo>
                      <a:pt x="47" y="33"/>
                      <a:pt x="46" y="31"/>
                      <a:pt x="46" y="31"/>
                    </a:cubicBezTo>
                    <a:cubicBezTo>
                      <a:pt x="46" y="31"/>
                      <a:pt x="47" y="28"/>
                      <a:pt x="47" y="27"/>
                    </a:cubicBezTo>
                    <a:cubicBezTo>
                      <a:pt x="47" y="27"/>
                      <a:pt x="48" y="23"/>
                      <a:pt x="48" y="23"/>
                    </a:cubicBezTo>
                    <a:cubicBezTo>
                      <a:pt x="48" y="23"/>
                      <a:pt x="48" y="21"/>
                      <a:pt x="48" y="20"/>
                    </a:cubicBezTo>
                    <a:cubicBezTo>
                      <a:pt x="48" y="20"/>
                      <a:pt x="48" y="17"/>
                      <a:pt x="48" y="17"/>
                    </a:cubicBezTo>
                    <a:cubicBezTo>
                      <a:pt x="48" y="17"/>
                      <a:pt x="49" y="15"/>
                      <a:pt x="49" y="14"/>
                    </a:cubicBezTo>
                    <a:cubicBezTo>
                      <a:pt x="49" y="13"/>
                      <a:pt x="50" y="10"/>
                      <a:pt x="48" y="10"/>
                    </a:cubicBezTo>
                    <a:cubicBezTo>
                      <a:pt x="45" y="10"/>
                      <a:pt x="45" y="14"/>
                      <a:pt x="45" y="14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4" y="19"/>
                      <a:pt x="44" y="20"/>
                    </a:cubicBezTo>
                    <a:cubicBezTo>
                      <a:pt x="44" y="20"/>
                      <a:pt x="44" y="22"/>
                      <a:pt x="44" y="22"/>
                    </a:cubicBezTo>
                    <a:cubicBezTo>
                      <a:pt x="44" y="22"/>
                      <a:pt x="43" y="24"/>
                      <a:pt x="43" y="25"/>
                    </a:cubicBezTo>
                    <a:cubicBezTo>
                      <a:pt x="43" y="26"/>
                      <a:pt x="42" y="27"/>
                      <a:pt x="42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0" y="28"/>
                      <a:pt x="39" y="27"/>
                      <a:pt x="39" y="26"/>
                    </a:cubicBezTo>
                    <a:cubicBezTo>
                      <a:pt x="39" y="26"/>
                      <a:pt x="40" y="21"/>
                      <a:pt x="40" y="21"/>
                    </a:cubicBezTo>
                    <a:cubicBezTo>
                      <a:pt x="40" y="20"/>
                      <a:pt x="40" y="17"/>
                      <a:pt x="40" y="17"/>
                    </a:cubicBezTo>
                    <a:cubicBezTo>
                      <a:pt x="40" y="16"/>
                      <a:pt x="40" y="13"/>
                      <a:pt x="40" y="12"/>
                    </a:cubicBezTo>
                    <a:cubicBezTo>
                      <a:pt x="40" y="11"/>
                      <a:pt x="39" y="10"/>
                      <a:pt x="39" y="10"/>
                    </a:cubicBezTo>
                    <a:cubicBezTo>
                      <a:pt x="39" y="10"/>
                      <a:pt x="40" y="7"/>
                      <a:pt x="40" y="6"/>
                    </a:cubicBezTo>
                    <a:cubicBezTo>
                      <a:pt x="40" y="5"/>
                      <a:pt x="40" y="2"/>
                      <a:pt x="38" y="2"/>
                    </a:cubicBezTo>
                    <a:cubicBezTo>
                      <a:pt x="35" y="2"/>
                      <a:pt x="35" y="6"/>
                      <a:pt x="35" y="7"/>
                    </a:cubicBezTo>
                    <a:cubicBezTo>
                      <a:pt x="35" y="8"/>
                      <a:pt x="35" y="11"/>
                      <a:pt x="35" y="11"/>
                    </a:cubicBezTo>
                    <a:cubicBezTo>
                      <a:pt x="35" y="11"/>
                      <a:pt x="35" y="17"/>
                      <a:pt x="35" y="18"/>
                    </a:cubicBezTo>
                    <a:cubicBezTo>
                      <a:pt x="35" y="18"/>
                      <a:pt x="35" y="20"/>
                      <a:pt x="35" y="21"/>
                    </a:cubicBezTo>
                    <a:cubicBezTo>
                      <a:pt x="34" y="22"/>
                      <a:pt x="35" y="25"/>
                      <a:pt x="35" y="25"/>
                    </a:cubicBezTo>
                    <a:cubicBezTo>
                      <a:pt x="35" y="25"/>
                      <a:pt x="34" y="26"/>
                      <a:pt x="34" y="25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2" y="18"/>
                      <a:pt x="32" y="17"/>
                    </a:cubicBezTo>
                    <a:cubicBezTo>
                      <a:pt x="32" y="17"/>
                      <a:pt x="31" y="11"/>
                      <a:pt x="31" y="10"/>
                    </a:cubicBezTo>
                    <a:cubicBezTo>
                      <a:pt x="31" y="9"/>
                      <a:pt x="30" y="5"/>
                      <a:pt x="30" y="5"/>
                    </a:cubicBezTo>
                    <a:cubicBezTo>
                      <a:pt x="30" y="4"/>
                      <a:pt x="30" y="2"/>
                      <a:pt x="30" y="2"/>
                    </a:cubicBezTo>
                    <a:cubicBezTo>
                      <a:pt x="30" y="2"/>
                      <a:pt x="29" y="0"/>
                      <a:pt x="27" y="0"/>
                    </a:cubicBezTo>
                    <a:cubicBezTo>
                      <a:pt x="25" y="1"/>
                      <a:pt x="25" y="4"/>
                      <a:pt x="25" y="4"/>
                    </a:cubicBezTo>
                    <a:cubicBezTo>
                      <a:pt x="25" y="5"/>
                      <a:pt x="26" y="12"/>
                      <a:pt x="26" y="12"/>
                    </a:cubicBezTo>
                    <a:cubicBezTo>
                      <a:pt x="26" y="12"/>
                      <a:pt x="26" y="15"/>
                      <a:pt x="26" y="15"/>
                    </a:cubicBezTo>
                    <a:cubicBezTo>
                      <a:pt x="26" y="16"/>
                      <a:pt x="27" y="18"/>
                      <a:pt x="27" y="19"/>
                    </a:cubicBezTo>
                    <a:cubicBezTo>
                      <a:pt x="27" y="19"/>
                      <a:pt x="28" y="23"/>
                      <a:pt x="28" y="24"/>
                    </a:cubicBezTo>
                    <a:cubicBezTo>
                      <a:pt x="28" y="24"/>
                      <a:pt x="28" y="27"/>
                      <a:pt x="28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7"/>
                      <a:pt x="27" y="25"/>
                      <a:pt x="26" y="25"/>
                    </a:cubicBezTo>
                    <a:cubicBezTo>
                      <a:pt x="26" y="25"/>
                      <a:pt x="25" y="21"/>
                      <a:pt x="25" y="21"/>
                    </a:cubicBezTo>
                    <a:cubicBezTo>
                      <a:pt x="25" y="20"/>
                      <a:pt x="24" y="17"/>
                      <a:pt x="24" y="16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3" y="10"/>
                      <a:pt x="23" y="9"/>
                    </a:cubicBezTo>
                    <a:cubicBezTo>
                      <a:pt x="22" y="8"/>
                      <a:pt x="22" y="6"/>
                      <a:pt x="20" y="7"/>
                    </a:cubicBezTo>
                    <a:cubicBezTo>
                      <a:pt x="19" y="7"/>
                      <a:pt x="19" y="11"/>
                      <a:pt x="19" y="12"/>
                    </a:cubicBezTo>
                    <a:cubicBezTo>
                      <a:pt x="19" y="14"/>
                      <a:pt x="19" y="17"/>
                      <a:pt x="19" y="17"/>
                    </a:cubicBezTo>
                    <a:cubicBezTo>
                      <a:pt x="19" y="17"/>
                      <a:pt x="20" y="21"/>
                      <a:pt x="20" y="22"/>
                    </a:cubicBezTo>
                    <a:cubicBezTo>
                      <a:pt x="20" y="23"/>
                      <a:pt x="21" y="29"/>
                      <a:pt x="21" y="30"/>
                    </a:cubicBezTo>
                    <a:cubicBezTo>
                      <a:pt x="22" y="31"/>
                      <a:pt x="22" y="33"/>
                      <a:pt x="22" y="34"/>
                    </a:cubicBezTo>
                    <a:cubicBezTo>
                      <a:pt x="22" y="35"/>
                      <a:pt x="22" y="37"/>
                      <a:pt x="22" y="37"/>
                    </a:cubicBezTo>
                    <a:cubicBezTo>
                      <a:pt x="22" y="37"/>
                      <a:pt x="22" y="40"/>
                      <a:pt x="21" y="41"/>
                    </a:cubicBezTo>
                    <a:cubicBezTo>
                      <a:pt x="20" y="43"/>
                      <a:pt x="18" y="47"/>
                      <a:pt x="18" y="47"/>
                    </a:cubicBezTo>
                    <a:cubicBezTo>
                      <a:pt x="18" y="47"/>
                      <a:pt x="16" y="48"/>
                      <a:pt x="15" y="48"/>
                    </a:cubicBezTo>
                    <a:cubicBezTo>
                      <a:pt x="15" y="47"/>
                      <a:pt x="13" y="46"/>
                      <a:pt x="12" y="46"/>
                    </a:cubicBezTo>
                    <a:cubicBezTo>
                      <a:pt x="11" y="45"/>
                      <a:pt x="10" y="45"/>
                      <a:pt x="10" y="45"/>
                    </a:cubicBezTo>
                    <a:cubicBezTo>
                      <a:pt x="10" y="45"/>
                      <a:pt x="8" y="43"/>
                      <a:pt x="7" y="42"/>
                    </a:cubicBezTo>
                    <a:cubicBezTo>
                      <a:pt x="5" y="42"/>
                      <a:pt x="1" y="41"/>
                      <a:pt x="0" y="44"/>
                    </a:cubicBezTo>
                    <a:cubicBezTo>
                      <a:pt x="0" y="46"/>
                      <a:pt x="1" y="46"/>
                      <a:pt x="2" y="47"/>
                    </a:cubicBezTo>
                    <a:cubicBezTo>
                      <a:pt x="4" y="48"/>
                      <a:pt x="5" y="51"/>
                      <a:pt x="6" y="51"/>
                    </a:cubicBezTo>
                    <a:cubicBezTo>
                      <a:pt x="7" y="51"/>
                      <a:pt x="9" y="52"/>
                      <a:pt x="9" y="53"/>
                    </a:cubicBezTo>
                    <a:cubicBezTo>
                      <a:pt x="10" y="53"/>
                      <a:pt x="13" y="57"/>
                      <a:pt x="14" y="58"/>
                    </a:cubicBezTo>
                    <a:cubicBezTo>
                      <a:pt x="15" y="58"/>
                      <a:pt x="21" y="62"/>
                      <a:pt x="22" y="62"/>
                    </a:cubicBezTo>
                    <a:cubicBezTo>
                      <a:pt x="22" y="63"/>
                      <a:pt x="24" y="65"/>
                      <a:pt x="25" y="65"/>
                    </a:cubicBezTo>
                    <a:cubicBezTo>
                      <a:pt x="25" y="65"/>
                      <a:pt x="26" y="65"/>
                      <a:pt x="26" y="66"/>
                    </a:cubicBezTo>
                    <a:cubicBezTo>
                      <a:pt x="26" y="67"/>
                      <a:pt x="27" y="73"/>
                      <a:pt x="27" y="75"/>
                    </a:cubicBezTo>
                    <a:cubicBezTo>
                      <a:pt x="27" y="77"/>
                      <a:pt x="29" y="131"/>
                      <a:pt x="30" y="138"/>
                    </a:cubicBezTo>
                    <a:cubicBezTo>
                      <a:pt x="31" y="158"/>
                      <a:pt x="34" y="172"/>
                      <a:pt x="34" y="172"/>
                    </a:cubicBezTo>
                    <a:cubicBezTo>
                      <a:pt x="56" y="167"/>
                      <a:pt x="56" y="167"/>
                      <a:pt x="56" y="167"/>
                    </a:cubicBezTo>
                    <a:cubicBezTo>
                      <a:pt x="56" y="167"/>
                      <a:pt x="58" y="147"/>
                      <a:pt x="56" y="135"/>
                    </a:cubicBezTo>
                    <a:cubicBezTo>
                      <a:pt x="54" y="123"/>
                      <a:pt x="44" y="63"/>
                      <a:pt x="44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" name="Freeform 35"/>
              <p:cNvSpPr/>
              <p:nvPr/>
            </p:nvSpPr>
            <p:spPr bwMode="auto">
              <a:xfrm>
                <a:off x="8705851" y="3603625"/>
                <a:ext cx="184150" cy="498475"/>
              </a:xfrm>
              <a:custGeom>
                <a:gdLst>
                  <a:gd fmla="*/ 34 w 49" name="T0"/>
                  <a:gd fmla="*/ 54 h 132" name="T1"/>
                  <a:gd fmla="*/ 39 w 49" name="T2"/>
                  <a:gd fmla="*/ 40 h 132" name="T3"/>
                  <a:gd fmla="*/ 41 w 49" name="T4"/>
                  <a:gd fmla="*/ 32 h 132" name="T5"/>
                  <a:gd fmla="*/ 44 w 49" name="T6"/>
                  <a:gd fmla="*/ 26 h 132" name="T7"/>
                  <a:gd fmla="*/ 46 w 49" name="T8"/>
                  <a:gd fmla="*/ 21 h 132" name="T9"/>
                  <a:gd fmla="*/ 47 w 49" name="T10"/>
                  <a:gd fmla="*/ 15 h 132" name="T11"/>
                  <a:gd fmla="*/ 43 w 49" name="T12"/>
                  <a:gd fmla="*/ 20 h 132" name="T13"/>
                  <a:gd fmla="*/ 41 w 49" name="T14"/>
                  <a:gd fmla="*/ 24 h 132" name="T15"/>
                  <a:gd fmla="*/ 38 w 49" name="T16"/>
                  <a:gd fmla="*/ 28 h 132" name="T17"/>
                  <a:gd fmla="*/ 36 w 49" name="T18"/>
                  <a:gd fmla="*/ 26 h 132" name="T19"/>
                  <a:gd fmla="*/ 39 w 49" name="T20"/>
                  <a:gd fmla="*/ 18 h 132" name="T21"/>
                  <a:gd fmla="*/ 40 w 49" name="T22"/>
                  <a:gd fmla="*/ 12 h 132" name="T23"/>
                  <a:gd fmla="*/ 40 w 49" name="T24"/>
                  <a:gd fmla="*/ 5 h 132" name="T25"/>
                  <a:gd fmla="*/ 36 w 49" name="T26"/>
                  <a:gd fmla="*/ 12 h 132" name="T27"/>
                  <a:gd fmla="*/ 33 w 49" name="T28"/>
                  <a:gd fmla="*/ 21 h 132" name="T29"/>
                  <a:gd fmla="*/ 32 w 49" name="T30"/>
                  <a:gd fmla="*/ 24 h 132" name="T31"/>
                  <a:gd fmla="*/ 32 w 49" name="T32"/>
                  <a:gd fmla="*/ 17 h 132" name="T33"/>
                  <a:gd fmla="*/ 33 w 49" name="T34"/>
                  <a:gd fmla="*/ 5 h 132" name="T35"/>
                  <a:gd fmla="*/ 32 w 49" name="T36"/>
                  <a:gd fmla="*/ 0 h 132" name="T37"/>
                  <a:gd fmla="*/ 28 w 49" name="T38"/>
                  <a:gd fmla="*/ 11 h 132" name="T39"/>
                  <a:gd fmla="*/ 28 w 49" name="T40"/>
                  <a:gd fmla="*/ 16 h 132" name="T41"/>
                  <a:gd fmla="*/ 27 w 49" name="T42"/>
                  <a:gd fmla="*/ 24 h 132" name="T43"/>
                  <a:gd fmla="*/ 26 w 49" name="T44"/>
                  <a:gd fmla="*/ 21 h 132" name="T45"/>
                  <a:gd fmla="*/ 26 w 49" name="T46"/>
                  <a:gd fmla="*/ 13 h 132" name="T47"/>
                  <a:gd fmla="*/ 26 w 49" name="T48"/>
                  <a:gd fmla="*/ 7 h 132" name="T49"/>
                  <a:gd fmla="*/ 22 w 49" name="T50"/>
                  <a:gd fmla="*/ 8 h 132" name="T51"/>
                  <a:gd fmla="*/ 21 w 49" name="T52"/>
                  <a:gd fmla="*/ 17 h 132" name="T53"/>
                  <a:gd fmla="*/ 21 w 49" name="T54"/>
                  <a:gd fmla="*/ 28 h 132" name="T55"/>
                  <a:gd fmla="*/ 18 w 49" name="T56"/>
                  <a:gd fmla="*/ 34 h 132" name="T57"/>
                  <a:gd fmla="*/ 13 w 49" name="T58"/>
                  <a:gd fmla="*/ 37 h 132" name="T59"/>
                  <a:gd fmla="*/ 9 w 49" name="T60"/>
                  <a:gd fmla="*/ 34 h 132" name="T61"/>
                  <a:gd fmla="*/ 1 w 49" name="T62"/>
                  <a:gd fmla="*/ 30 h 132" name="T63"/>
                  <a:gd fmla="*/ 4 w 49" name="T64"/>
                  <a:gd fmla="*/ 37 h 132" name="T65"/>
                  <a:gd fmla="*/ 10 w 49" name="T66"/>
                  <a:gd fmla="*/ 45 h 132" name="T67"/>
                  <a:gd fmla="*/ 17 w 49" name="T68"/>
                  <a:gd fmla="*/ 53 h 132" name="T69"/>
                  <a:gd fmla="*/ 17 w 49" name="T70"/>
                  <a:gd fmla="*/ 62 h 132" name="T71"/>
                  <a:gd fmla="*/ 6 w 49" name="T72"/>
                  <a:gd fmla="*/ 131 h 132" name="T73"/>
                  <a:gd fmla="*/ 29 w 49" name="T74"/>
                  <a:gd fmla="*/ 112 h 13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32" w="49">
                    <a:moveTo>
                      <a:pt x="32" y="57"/>
                    </a:moveTo>
                    <a:cubicBezTo>
                      <a:pt x="32" y="57"/>
                      <a:pt x="34" y="54"/>
                      <a:pt x="34" y="54"/>
                    </a:cubicBezTo>
                    <a:cubicBezTo>
                      <a:pt x="35" y="53"/>
                      <a:pt x="36" y="49"/>
                      <a:pt x="37" y="48"/>
                    </a:cubicBezTo>
                    <a:cubicBezTo>
                      <a:pt x="37" y="47"/>
                      <a:pt x="39" y="41"/>
                      <a:pt x="39" y="40"/>
                    </a:cubicBezTo>
                    <a:cubicBezTo>
                      <a:pt x="39" y="39"/>
                      <a:pt x="40" y="35"/>
                      <a:pt x="41" y="34"/>
                    </a:cubicBezTo>
                    <a:cubicBezTo>
                      <a:pt x="41" y="33"/>
                      <a:pt x="41" y="32"/>
                      <a:pt x="41" y="32"/>
                    </a:cubicBezTo>
                    <a:cubicBezTo>
                      <a:pt x="41" y="32"/>
                      <a:pt x="42" y="30"/>
                      <a:pt x="42" y="29"/>
                    </a:cubicBezTo>
                    <a:cubicBezTo>
                      <a:pt x="43" y="29"/>
                      <a:pt x="44" y="26"/>
                      <a:pt x="44" y="26"/>
                    </a:cubicBezTo>
                    <a:cubicBezTo>
                      <a:pt x="44" y="26"/>
                      <a:pt x="45" y="25"/>
                      <a:pt x="45" y="24"/>
                    </a:cubicBezTo>
                    <a:cubicBezTo>
                      <a:pt x="45" y="23"/>
                      <a:pt x="46" y="21"/>
                      <a:pt x="46" y="21"/>
                    </a:cubicBezTo>
                    <a:cubicBezTo>
                      <a:pt x="46" y="21"/>
                      <a:pt x="46" y="20"/>
                      <a:pt x="47" y="19"/>
                    </a:cubicBezTo>
                    <a:cubicBezTo>
                      <a:pt x="47" y="18"/>
                      <a:pt x="49" y="15"/>
                      <a:pt x="47" y="15"/>
                    </a:cubicBezTo>
                    <a:cubicBezTo>
                      <a:pt x="45" y="14"/>
                      <a:pt x="44" y="17"/>
                      <a:pt x="44" y="17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20"/>
                      <a:pt x="42" y="22"/>
                      <a:pt x="41" y="22"/>
                    </a:cubicBezTo>
                    <a:cubicBezTo>
                      <a:pt x="41" y="22"/>
                      <a:pt x="41" y="24"/>
                      <a:pt x="41" y="24"/>
                    </a:cubicBezTo>
                    <a:cubicBezTo>
                      <a:pt x="41" y="24"/>
                      <a:pt x="40" y="25"/>
                      <a:pt x="39" y="26"/>
                    </a:cubicBezTo>
                    <a:cubicBezTo>
                      <a:pt x="39" y="27"/>
                      <a:pt x="38" y="28"/>
                      <a:pt x="38" y="28"/>
                    </a:cubicBezTo>
                    <a:cubicBezTo>
                      <a:pt x="38" y="28"/>
                      <a:pt x="37" y="28"/>
                      <a:pt x="37" y="28"/>
                    </a:cubicBezTo>
                    <a:cubicBezTo>
                      <a:pt x="37" y="28"/>
                      <a:pt x="36" y="27"/>
                      <a:pt x="36" y="26"/>
                    </a:cubicBezTo>
                    <a:cubicBezTo>
                      <a:pt x="36" y="26"/>
                      <a:pt x="38" y="22"/>
                      <a:pt x="38" y="22"/>
                    </a:cubicBezTo>
                    <a:cubicBezTo>
                      <a:pt x="38" y="21"/>
                      <a:pt x="38" y="19"/>
                      <a:pt x="39" y="18"/>
                    </a:cubicBezTo>
                    <a:cubicBezTo>
                      <a:pt x="39" y="18"/>
                      <a:pt x="39" y="15"/>
                      <a:pt x="39" y="14"/>
                    </a:cubicBezTo>
                    <a:cubicBezTo>
                      <a:pt x="40" y="13"/>
                      <a:pt x="40" y="12"/>
                      <a:pt x="40" y="12"/>
                    </a:cubicBezTo>
                    <a:cubicBezTo>
                      <a:pt x="40" y="12"/>
                      <a:pt x="41" y="10"/>
                      <a:pt x="41" y="9"/>
                    </a:cubicBezTo>
                    <a:cubicBezTo>
                      <a:pt x="41" y="9"/>
                      <a:pt x="42" y="5"/>
                      <a:pt x="40" y="5"/>
                    </a:cubicBezTo>
                    <a:cubicBezTo>
                      <a:pt x="38" y="4"/>
                      <a:pt x="37" y="8"/>
                      <a:pt x="37" y="9"/>
                    </a:cubicBezTo>
                    <a:cubicBezTo>
                      <a:pt x="37" y="10"/>
                      <a:pt x="36" y="12"/>
                      <a:pt x="36" y="12"/>
                    </a:cubicBezTo>
                    <a:cubicBezTo>
                      <a:pt x="36" y="12"/>
                      <a:pt x="35" y="17"/>
                      <a:pt x="35" y="18"/>
                    </a:cubicBezTo>
                    <a:cubicBezTo>
                      <a:pt x="35" y="18"/>
                      <a:pt x="34" y="20"/>
                      <a:pt x="33" y="21"/>
                    </a:cubicBezTo>
                    <a:cubicBezTo>
                      <a:pt x="33" y="21"/>
                      <a:pt x="33" y="24"/>
                      <a:pt x="33" y="24"/>
                    </a:cubicBezTo>
                    <a:cubicBezTo>
                      <a:pt x="33" y="24"/>
                      <a:pt x="32" y="24"/>
                      <a:pt x="32" y="24"/>
                    </a:cubicBezTo>
                    <a:cubicBezTo>
                      <a:pt x="32" y="24"/>
                      <a:pt x="31" y="23"/>
                      <a:pt x="32" y="22"/>
                    </a:cubicBezTo>
                    <a:cubicBezTo>
                      <a:pt x="32" y="22"/>
                      <a:pt x="32" y="17"/>
                      <a:pt x="32" y="17"/>
                    </a:cubicBezTo>
                    <a:cubicBezTo>
                      <a:pt x="32" y="16"/>
                      <a:pt x="33" y="11"/>
                      <a:pt x="33" y="10"/>
                    </a:cubicBezTo>
                    <a:cubicBezTo>
                      <a:pt x="33" y="9"/>
                      <a:pt x="33" y="6"/>
                      <a:pt x="33" y="5"/>
                    </a:cubicBezTo>
                    <a:cubicBezTo>
                      <a:pt x="33" y="5"/>
                      <a:pt x="33" y="3"/>
                      <a:pt x="33" y="3"/>
                    </a:cubicBezTo>
                    <a:cubicBezTo>
                      <a:pt x="33" y="3"/>
                      <a:pt x="34" y="0"/>
                      <a:pt x="32" y="0"/>
                    </a:cubicBezTo>
                    <a:cubicBezTo>
                      <a:pt x="30" y="0"/>
                      <a:pt x="29" y="3"/>
                      <a:pt x="29" y="3"/>
                    </a:cubicBezTo>
                    <a:cubicBezTo>
                      <a:pt x="29" y="4"/>
                      <a:pt x="28" y="11"/>
                      <a:pt x="28" y="11"/>
                    </a:cubicBezTo>
                    <a:cubicBezTo>
                      <a:pt x="28" y="11"/>
                      <a:pt x="28" y="13"/>
                      <a:pt x="28" y="13"/>
                    </a:cubicBezTo>
                    <a:cubicBezTo>
                      <a:pt x="28" y="14"/>
                      <a:pt x="28" y="16"/>
                      <a:pt x="28" y="16"/>
                    </a:cubicBezTo>
                    <a:cubicBezTo>
                      <a:pt x="27" y="16"/>
                      <a:pt x="27" y="20"/>
                      <a:pt x="27" y="21"/>
                    </a:cubicBezTo>
                    <a:cubicBezTo>
                      <a:pt x="27" y="21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6" y="24"/>
                      <a:pt x="26" y="22"/>
                      <a:pt x="26" y="21"/>
                    </a:cubicBezTo>
                    <a:cubicBezTo>
                      <a:pt x="26" y="21"/>
                      <a:pt x="26" y="18"/>
                      <a:pt x="26" y="17"/>
                    </a:cubicBezTo>
                    <a:cubicBezTo>
                      <a:pt x="26" y="17"/>
                      <a:pt x="26" y="14"/>
                      <a:pt x="26" y="13"/>
                    </a:cubicBezTo>
                    <a:cubicBezTo>
                      <a:pt x="26" y="12"/>
                      <a:pt x="26" y="11"/>
                      <a:pt x="26" y="11"/>
                    </a:cubicBezTo>
                    <a:cubicBezTo>
                      <a:pt x="26" y="11"/>
                      <a:pt x="26" y="7"/>
                      <a:pt x="26" y="7"/>
                    </a:cubicBezTo>
                    <a:cubicBezTo>
                      <a:pt x="26" y="6"/>
                      <a:pt x="26" y="4"/>
                      <a:pt x="24" y="4"/>
                    </a:cubicBezTo>
                    <a:cubicBezTo>
                      <a:pt x="23" y="4"/>
                      <a:pt x="22" y="7"/>
                      <a:pt x="22" y="8"/>
                    </a:cubicBezTo>
                    <a:cubicBezTo>
                      <a:pt x="22" y="10"/>
                      <a:pt x="22" y="12"/>
                      <a:pt x="22" y="12"/>
                    </a:cubicBezTo>
                    <a:cubicBezTo>
                      <a:pt x="22" y="12"/>
                      <a:pt x="21" y="16"/>
                      <a:pt x="21" y="17"/>
                    </a:cubicBezTo>
                    <a:cubicBezTo>
                      <a:pt x="21" y="18"/>
                      <a:pt x="21" y="23"/>
                      <a:pt x="21" y="24"/>
                    </a:cubicBezTo>
                    <a:cubicBezTo>
                      <a:pt x="21" y="25"/>
                      <a:pt x="21" y="27"/>
                      <a:pt x="21" y="28"/>
                    </a:cubicBezTo>
                    <a:cubicBezTo>
                      <a:pt x="21" y="29"/>
                      <a:pt x="20" y="30"/>
                      <a:pt x="20" y="30"/>
                    </a:cubicBezTo>
                    <a:cubicBezTo>
                      <a:pt x="20" y="30"/>
                      <a:pt x="19" y="33"/>
                      <a:pt x="18" y="34"/>
                    </a:cubicBezTo>
                    <a:cubicBezTo>
                      <a:pt x="18" y="35"/>
                      <a:pt x="15" y="37"/>
                      <a:pt x="15" y="37"/>
                    </a:cubicBezTo>
                    <a:cubicBezTo>
                      <a:pt x="15" y="37"/>
                      <a:pt x="13" y="38"/>
                      <a:pt x="13" y="37"/>
                    </a:cubicBezTo>
                    <a:cubicBezTo>
                      <a:pt x="12" y="37"/>
                      <a:pt x="11" y="35"/>
                      <a:pt x="10" y="35"/>
                    </a:cubicBezTo>
                    <a:cubicBezTo>
                      <a:pt x="10" y="34"/>
                      <a:pt x="9" y="34"/>
                      <a:pt x="9" y="34"/>
                    </a:cubicBezTo>
                    <a:cubicBezTo>
                      <a:pt x="9" y="34"/>
                      <a:pt x="8" y="31"/>
                      <a:pt x="6" y="31"/>
                    </a:cubicBezTo>
                    <a:cubicBezTo>
                      <a:pt x="5" y="30"/>
                      <a:pt x="2" y="28"/>
                      <a:pt x="1" y="30"/>
                    </a:cubicBezTo>
                    <a:cubicBezTo>
                      <a:pt x="0" y="31"/>
                      <a:pt x="1" y="32"/>
                      <a:pt x="2" y="33"/>
                    </a:cubicBezTo>
                    <a:cubicBezTo>
                      <a:pt x="3" y="35"/>
                      <a:pt x="4" y="37"/>
                      <a:pt x="4" y="37"/>
                    </a:cubicBezTo>
                    <a:cubicBezTo>
                      <a:pt x="5" y="38"/>
                      <a:pt x="7" y="39"/>
                      <a:pt x="7" y="40"/>
                    </a:cubicBezTo>
                    <a:cubicBezTo>
                      <a:pt x="7" y="40"/>
                      <a:pt x="9" y="45"/>
                      <a:pt x="10" y="45"/>
                    </a:cubicBezTo>
                    <a:cubicBezTo>
                      <a:pt x="11" y="46"/>
                      <a:pt x="15" y="50"/>
                      <a:pt x="15" y="51"/>
                    </a:cubicBezTo>
                    <a:cubicBezTo>
                      <a:pt x="15" y="51"/>
                      <a:pt x="17" y="53"/>
                      <a:pt x="17" y="53"/>
                    </a:cubicBezTo>
                    <a:cubicBezTo>
                      <a:pt x="17" y="54"/>
                      <a:pt x="18" y="54"/>
                      <a:pt x="18" y="55"/>
                    </a:cubicBezTo>
                    <a:cubicBezTo>
                      <a:pt x="18" y="55"/>
                      <a:pt x="17" y="60"/>
                      <a:pt x="17" y="62"/>
                    </a:cubicBezTo>
                    <a:cubicBezTo>
                      <a:pt x="17" y="64"/>
                      <a:pt x="9" y="103"/>
                      <a:pt x="8" y="108"/>
                    </a:cubicBezTo>
                    <a:cubicBezTo>
                      <a:pt x="6" y="122"/>
                      <a:pt x="6" y="131"/>
                      <a:pt x="6" y="131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3" y="132"/>
                      <a:pt x="28" y="120"/>
                      <a:pt x="29" y="112"/>
                    </a:cubicBezTo>
                    <a:cubicBezTo>
                      <a:pt x="30" y="103"/>
                      <a:pt x="32" y="57"/>
                      <a:pt x="32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" name="Freeform 36"/>
              <p:cNvSpPr/>
              <p:nvPr/>
            </p:nvSpPr>
            <p:spPr bwMode="auto">
              <a:xfrm>
                <a:off x="8123238" y="2854325"/>
                <a:ext cx="473075" cy="1160463"/>
              </a:xfrm>
              <a:custGeom>
                <a:gdLst>
                  <a:gd fmla="*/ 90 w 126" name="T0"/>
                  <a:gd fmla="*/ 113 h 307" name="T1"/>
                  <a:gd fmla="*/ 102 w 126" name="T2"/>
                  <a:gd fmla="*/ 80 h 307" name="T3"/>
                  <a:gd fmla="*/ 110 w 126" name="T4"/>
                  <a:gd fmla="*/ 54 h 307" name="T5"/>
                  <a:gd fmla="*/ 116 w 126" name="T6"/>
                  <a:gd fmla="*/ 40 h 307" name="T7"/>
                  <a:gd fmla="*/ 121 w 126" name="T8"/>
                  <a:gd fmla="*/ 28 h 307" name="T9"/>
                  <a:gd fmla="*/ 112 w 126" name="T10"/>
                  <a:gd fmla="*/ 27 h 307" name="T11"/>
                  <a:gd fmla="*/ 107 w 126" name="T12"/>
                  <a:gd fmla="*/ 39 h 307" name="T13"/>
                  <a:gd fmla="*/ 102 w 126" name="T14"/>
                  <a:gd fmla="*/ 48 h 307" name="T15"/>
                  <a:gd fmla="*/ 96 w 126" name="T16"/>
                  <a:gd fmla="*/ 55 h 307" name="T17"/>
                  <a:gd fmla="*/ 97 w 126" name="T18"/>
                  <a:gd fmla="*/ 41 h 307" name="T19"/>
                  <a:gd fmla="*/ 101 w 126" name="T20"/>
                  <a:gd fmla="*/ 24 h 307" name="T21"/>
                  <a:gd fmla="*/ 104 w 126" name="T22"/>
                  <a:gd fmla="*/ 11 h 307" name="T23"/>
                  <a:gd fmla="*/ 93 w 126" name="T24"/>
                  <a:gd fmla="*/ 14 h 307" name="T25"/>
                  <a:gd fmla="*/ 88 w 126" name="T26"/>
                  <a:gd fmla="*/ 35 h 307" name="T27"/>
                  <a:gd fmla="*/ 83 w 126" name="T28"/>
                  <a:gd fmla="*/ 49 h 307" name="T29"/>
                  <a:gd fmla="*/ 81 w 126" name="T30"/>
                  <a:gd fmla="*/ 34 h 307" name="T31"/>
                  <a:gd fmla="*/ 83 w 126" name="T32"/>
                  <a:gd fmla="*/ 10 h 307" name="T33"/>
                  <a:gd fmla="*/ 78 w 126" name="T34"/>
                  <a:gd fmla="*/ 2 h 307" name="T35"/>
                  <a:gd fmla="*/ 69 w 126" name="T36"/>
                  <a:gd fmla="*/ 37 h 307" name="T37"/>
                  <a:gd fmla="*/ 67 w 126" name="T38"/>
                  <a:gd fmla="*/ 51 h 307" name="T39"/>
                  <a:gd fmla="*/ 65 w 126" name="T40"/>
                  <a:gd fmla="*/ 41 h 307" name="T41"/>
                  <a:gd fmla="*/ 64 w 126" name="T42"/>
                  <a:gd fmla="*/ 29 h 307" name="T43"/>
                  <a:gd fmla="*/ 60 w 126" name="T44"/>
                  <a:gd fmla="*/ 16 h 307" name="T45"/>
                  <a:gd fmla="*/ 53 w 126" name="T46"/>
                  <a:gd fmla="*/ 34 h 307" name="T47"/>
                  <a:gd fmla="*/ 52 w 126" name="T48"/>
                  <a:gd fmla="*/ 57 h 307" name="T49"/>
                  <a:gd fmla="*/ 51 w 126" name="T50"/>
                  <a:gd fmla="*/ 70 h 307" name="T51"/>
                  <a:gd fmla="*/ 38 w 126" name="T52"/>
                  <a:gd fmla="*/ 86 h 307" name="T53"/>
                  <a:gd fmla="*/ 26 w 126" name="T54"/>
                  <a:gd fmla="*/ 84 h 307" name="T55"/>
                  <a:gd fmla="*/ 16 w 126" name="T56"/>
                  <a:gd fmla="*/ 78 h 307" name="T57"/>
                  <a:gd fmla="*/ 5 w 126" name="T58"/>
                  <a:gd fmla="*/ 85 h 307" name="T59"/>
                  <a:gd fmla="*/ 18 w 126" name="T60"/>
                  <a:gd fmla="*/ 95 h 307" name="T61"/>
                  <a:gd fmla="*/ 39 w 126" name="T62"/>
                  <a:gd fmla="*/ 113 h 307" name="T63"/>
                  <a:gd fmla="*/ 26 w 126" name="T64"/>
                  <a:gd fmla="*/ 236 h 307" name="T65"/>
                  <a:gd fmla="*/ 65 w 126" name="T66"/>
                  <a:gd fmla="*/ 307 h 307" name="T67"/>
                  <a:gd fmla="*/ 82 w 126" name="T68"/>
                  <a:gd fmla="*/ 179 h 307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307" w="125">
                    <a:moveTo>
                      <a:pt x="85" y="122"/>
                    </a:moveTo>
                    <a:cubicBezTo>
                      <a:pt x="85" y="122"/>
                      <a:pt x="89" y="115"/>
                      <a:pt x="90" y="113"/>
                    </a:cubicBezTo>
                    <a:cubicBezTo>
                      <a:pt x="90" y="112"/>
                      <a:pt x="95" y="102"/>
                      <a:pt x="96" y="99"/>
                    </a:cubicBezTo>
                    <a:cubicBezTo>
                      <a:pt x="97" y="97"/>
                      <a:pt x="101" y="83"/>
                      <a:pt x="102" y="80"/>
                    </a:cubicBezTo>
                    <a:cubicBezTo>
                      <a:pt x="102" y="78"/>
                      <a:pt x="105" y="69"/>
                      <a:pt x="106" y="67"/>
                    </a:cubicBezTo>
                    <a:cubicBezTo>
                      <a:pt x="106" y="64"/>
                      <a:pt x="109" y="55"/>
                      <a:pt x="110" y="54"/>
                    </a:cubicBezTo>
                    <a:cubicBezTo>
                      <a:pt x="110" y="53"/>
                      <a:pt x="113" y="46"/>
                      <a:pt x="113" y="46"/>
                    </a:cubicBezTo>
                    <a:cubicBezTo>
                      <a:pt x="113" y="46"/>
                      <a:pt x="115" y="42"/>
                      <a:pt x="116" y="40"/>
                    </a:cubicBezTo>
                    <a:cubicBezTo>
                      <a:pt x="117" y="38"/>
                      <a:pt x="118" y="34"/>
                      <a:pt x="118" y="34"/>
                    </a:cubicBezTo>
                    <a:cubicBezTo>
                      <a:pt x="118" y="34"/>
                      <a:pt x="120" y="30"/>
                      <a:pt x="121" y="28"/>
                    </a:cubicBezTo>
                    <a:cubicBezTo>
                      <a:pt x="122" y="26"/>
                      <a:pt x="126" y="17"/>
                      <a:pt x="120" y="18"/>
                    </a:cubicBezTo>
                    <a:cubicBezTo>
                      <a:pt x="115" y="18"/>
                      <a:pt x="112" y="27"/>
                      <a:pt x="112" y="27"/>
                    </a:cubicBezTo>
                    <a:cubicBezTo>
                      <a:pt x="111" y="29"/>
                      <a:pt x="111" y="31"/>
                      <a:pt x="110" y="33"/>
                    </a:cubicBezTo>
                    <a:cubicBezTo>
                      <a:pt x="110" y="33"/>
                      <a:pt x="107" y="37"/>
                      <a:pt x="107" y="39"/>
                    </a:cubicBezTo>
                    <a:cubicBezTo>
                      <a:pt x="106" y="40"/>
                      <a:pt x="105" y="43"/>
                      <a:pt x="105" y="43"/>
                    </a:cubicBezTo>
                    <a:cubicBezTo>
                      <a:pt x="105" y="43"/>
                      <a:pt x="103" y="47"/>
                      <a:pt x="102" y="48"/>
                    </a:cubicBezTo>
                    <a:cubicBezTo>
                      <a:pt x="101" y="50"/>
                      <a:pt x="99" y="54"/>
                      <a:pt x="98" y="54"/>
                    </a:cubicBezTo>
                    <a:cubicBezTo>
                      <a:pt x="97" y="55"/>
                      <a:pt x="96" y="55"/>
                      <a:pt x="96" y="55"/>
                    </a:cubicBezTo>
                    <a:cubicBezTo>
                      <a:pt x="95" y="54"/>
                      <a:pt x="93" y="53"/>
                      <a:pt x="93" y="51"/>
                    </a:cubicBezTo>
                    <a:cubicBezTo>
                      <a:pt x="93" y="50"/>
                      <a:pt x="96" y="42"/>
                      <a:pt x="97" y="41"/>
                    </a:cubicBezTo>
                    <a:cubicBezTo>
                      <a:pt x="97" y="39"/>
                      <a:pt x="98" y="34"/>
                      <a:pt x="99" y="33"/>
                    </a:cubicBezTo>
                    <a:cubicBezTo>
                      <a:pt x="99" y="32"/>
                      <a:pt x="100" y="26"/>
                      <a:pt x="101" y="24"/>
                    </a:cubicBezTo>
                    <a:cubicBezTo>
                      <a:pt x="101" y="21"/>
                      <a:pt x="102" y="19"/>
                      <a:pt x="102" y="19"/>
                    </a:cubicBezTo>
                    <a:cubicBezTo>
                      <a:pt x="102" y="19"/>
                      <a:pt x="103" y="13"/>
                      <a:pt x="104" y="11"/>
                    </a:cubicBezTo>
                    <a:cubicBezTo>
                      <a:pt x="104" y="10"/>
                      <a:pt x="107" y="2"/>
                      <a:pt x="102" y="3"/>
                    </a:cubicBezTo>
                    <a:cubicBezTo>
                      <a:pt x="96" y="4"/>
                      <a:pt x="94" y="11"/>
                      <a:pt x="93" y="14"/>
                    </a:cubicBezTo>
                    <a:cubicBezTo>
                      <a:pt x="93" y="16"/>
                      <a:pt x="91" y="22"/>
                      <a:pt x="91" y="22"/>
                    </a:cubicBezTo>
                    <a:cubicBezTo>
                      <a:pt x="91" y="22"/>
                      <a:pt x="88" y="33"/>
                      <a:pt x="88" y="35"/>
                    </a:cubicBezTo>
                    <a:cubicBezTo>
                      <a:pt x="88" y="36"/>
                      <a:pt x="86" y="40"/>
                      <a:pt x="85" y="42"/>
                    </a:cubicBezTo>
                    <a:cubicBezTo>
                      <a:pt x="84" y="44"/>
                      <a:pt x="84" y="47"/>
                      <a:pt x="83" y="49"/>
                    </a:cubicBezTo>
                    <a:cubicBezTo>
                      <a:pt x="83" y="49"/>
                      <a:pt x="83" y="50"/>
                      <a:pt x="81" y="50"/>
                    </a:cubicBezTo>
                    <a:cubicBezTo>
                      <a:pt x="80" y="49"/>
                      <a:pt x="81" y="35"/>
                      <a:pt x="81" y="34"/>
                    </a:cubicBezTo>
                    <a:cubicBezTo>
                      <a:pt x="82" y="33"/>
                      <a:pt x="82" y="22"/>
                      <a:pt x="82" y="21"/>
                    </a:cubicBezTo>
                    <a:cubicBezTo>
                      <a:pt x="82" y="19"/>
                      <a:pt x="83" y="11"/>
                      <a:pt x="83" y="10"/>
                    </a:cubicBezTo>
                    <a:cubicBezTo>
                      <a:pt x="83" y="10"/>
                      <a:pt x="83" y="5"/>
                      <a:pt x="83" y="5"/>
                    </a:cubicBezTo>
                    <a:cubicBezTo>
                      <a:pt x="83" y="5"/>
                      <a:pt x="84" y="0"/>
                      <a:pt x="78" y="2"/>
                    </a:cubicBezTo>
                    <a:cubicBezTo>
                      <a:pt x="73" y="4"/>
                      <a:pt x="72" y="9"/>
                      <a:pt x="72" y="11"/>
                    </a:cubicBezTo>
                    <a:cubicBezTo>
                      <a:pt x="72" y="12"/>
                      <a:pt x="69" y="36"/>
                      <a:pt x="69" y="37"/>
                    </a:cubicBezTo>
                    <a:cubicBezTo>
                      <a:pt x="69" y="37"/>
                      <a:pt x="69" y="45"/>
                      <a:pt x="69" y="46"/>
                    </a:cubicBezTo>
                    <a:cubicBezTo>
                      <a:pt x="68" y="47"/>
                      <a:pt x="68" y="51"/>
                      <a:pt x="67" y="51"/>
                    </a:cubicBezTo>
                    <a:cubicBezTo>
                      <a:pt x="66" y="51"/>
                      <a:pt x="66" y="49"/>
                      <a:pt x="65" y="49"/>
                    </a:cubicBezTo>
                    <a:cubicBezTo>
                      <a:pt x="65" y="48"/>
                      <a:pt x="65" y="41"/>
                      <a:pt x="65" y="41"/>
                    </a:cubicBezTo>
                    <a:cubicBezTo>
                      <a:pt x="65" y="40"/>
                      <a:pt x="64" y="35"/>
                      <a:pt x="64" y="33"/>
                    </a:cubicBezTo>
                    <a:cubicBezTo>
                      <a:pt x="64" y="31"/>
                      <a:pt x="64" y="29"/>
                      <a:pt x="64" y="29"/>
                    </a:cubicBezTo>
                    <a:cubicBezTo>
                      <a:pt x="64" y="29"/>
                      <a:pt x="64" y="21"/>
                      <a:pt x="64" y="20"/>
                    </a:cubicBezTo>
                    <a:cubicBezTo>
                      <a:pt x="63" y="19"/>
                      <a:pt x="63" y="14"/>
                      <a:pt x="60" y="16"/>
                    </a:cubicBezTo>
                    <a:cubicBezTo>
                      <a:pt x="56" y="17"/>
                      <a:pt x="54" y="24"/>
                      <a:pt x="54" y="26"/>
                    </a:cubicBezTo>
                    <a:cubicBezTo>
                      <a:pt x="53" y="29"/>
                      <a:pt x="53" y="34"/>
                      <a:pt x="53" y="34"/>
                    </a:cubicBezTo>
                    <a:cubicBezTo>
                      <a:pt x="53" y="34"/>
                      <a:pt x="52" y="42"/>
                      <a:pt x="52" y="44"/>
                    </a:cubicBezTo>
                    <a:cubicBezTo>
                      <a:pt x="53" y="45"/>
                      <a:pt x="52" y="56"/>
                      <a:pt x="52" y="57"/>
                    </a:cubicBezTo>
                    <a:cubicBezTo>
                      <a:pt x="52" y="59"/>
                      <a:pt x="52" y="64"/>
                      <a:pt x="52" y="65"/>
                    </a:cubicBezTo>
                    <a:cubicBezTo>
                      <a:pt x="52" y="67"/>
                      <a:pt x="51" y="70"/>
                      <a:pt x="51" y="70"/>
                    </a:cubicBezTo>
                    <a:cubicBezTo>
                      <a:pt x="51" y="70"/>
                      <a:pt x="48" y="75"/>
                      <a:pt x="46" y="78"/>
                    </a:cubicBezTo>
                    <a:cubicBezTo>
                      <a:pt x="45" y="80"/>
                      <a:pt x="38" y="86"/>
                      <a:pt x="38" y="86"/>
                    </a:cubicBezTo>
                    <a:cubicBezTo>
                      <a:pt x="37" y="86"/>
                      <a:pt x="33" y="88"/>
                      <a:pt x="32" y="88"/>
                    </a:cubicBezTo>
                    <a:cubicBezTo>
                      <a:pt x="31" y="87"/>
                      <a:pt x="27" y="84"/>
                      <a:pt x="26" y="84"/>
                    </a:cubicBezTo>
                    <a:cubicBezTo>
                      <a:pt x="25" y="83"/>
                      <a:pt x="22" y="83"/>
                      <a:pt x="22" y="83"/>
                    </a:cubicBezTo>
                    <a:cubicBezTo>
                      <a:pt x="22" y="83"/>
                      <a:pt x="19" y="78"/>
                      <a:pt x="16" y="78"/>
                    </a:cubicBezTo>
                    <a:cubicBezTo>
                      <a:pt x="13" y="78"/>
                      <a:pt x="5" y="76"/>
                      <a:pt x="2" y="80"/>
                    </a:cubicBezTo>
                    <a:cubicBezTo>
                      <a:pt x="0" y="83"/>
                      <a:pt x="2" y="83"/>
                      <a:pt x="5" y="85"/>
                    </a:cubicBezTo>
                    <a:cubicBezTo>
                      <a:pt x="7" y="87"/>
                      <a:pt x="10" y="91"/>
                      <a:pt x="11" y="91"/>
                    </a:cubicBezTo>
                    <a:cubicBezTo>
                      <a:pt x="13" y="92"/>
                      <a:pt x="17" y="94"/>
                      <a:pt x="18" y="95"/>
                    </a:cubicBezTo>
                    <a:cubicBezTo>
                      <a:pt x="18" y="95"/>
                      <a:pt x="24" y="103"/>
                      <a:pt x="26" y="104"/>
                    </a:cubicBezTo>
                    <a:cubicBezTo>
                      <a:pt x="28" y="104"/>
                      <a:pt x="38" y="112"/>
                      <a:pt x="39" y="113"/>
                    </a:cubicBezTo>
                    <a:cubicBezTo>
                      <a:pt x="40" y="114"/>
                      <a:pt x="45" y="116"/>
                      <a:pt x="47" y="120"/>
                    </a:cubicBezTo>
                    <a:cubicBezTo>
                      <a:pt x="49" y="126"/>
                      <a:pt x="28" y="225"/>
                      <a:pt x="26" y="236"/>
                    </a:cubicBezTo>
                    <a:cubicBezTo>
                      <a:pt x="21" y="265"/>
                      <a:pt x="21" y="287"/>
                      <a:pt x="21" y="287"/>
                    </a:cubicBezTo>
                    <a:cubicBezTo>
                      <a:pt x="35" y="294"/>
                      <a:pt x="50" y="300"/>
                      <a:pt x="65" y="307"/>
                    </a:cubicBezTo>
                    <a:cubicBezTo>
                      <a:pt x="65" y="307"/>
                      <a:pt x="77" y="278"/>
                      <a:pt x="78" y="256"/>
                    </a:cubicBezTo>
                    <a:cubicBezTo>
                      <a:pt x="79" y="245"/>
                      <a:pt x="81" y="210"/>
                      <a:pt x="82" y="179"/>
                    </a:cubicBezTo>
                    <a:cubicBezTo>
                      <a:pt x="84" y="149"/>
                      <a:pt x="85" y="122"/>
                      <a:pt x="85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" name="Freeform 37"/>
              <p:cNvSpPr/>
              <p:nvPr/>
            </p:nvSpPr>
            <p:spPr bwMode="auto">
              <a:xfrm>
                <a:off x="7254876" y="3421063"/>
                <a:ext cx="217488" cy="657225"/>
              </a:xfrm>
              <a:custGeom>
                <a:gdLst>
                  <a:gd fmla="*/ 21 w 58" name="T0"/>
                  <a:gd fmla="*/ 68 h 174" name="T1"/>
                  <a:gd fmla="*/ 14 w 58" name="T2"/>
                  <a:gd fmla="*/ 50 h 174" name="T3"/>
                  <a:gd fmla="*/ 9 w 58" name="T4"/>
                  <a:gd fmla="*/ 35 h 174" name="T5"/>
                  <a:gd fmla="*/ 6 w 58" name="T6"/>
                  <a:gd fmla="*/ 27 h 174" name="T7"/>
                  <a:gd fmla="*/ 3 w 58" name="T8"/>
                  <a:gd fmla="*/ 20 h 174" name="T9"/>
                  <a:gd fmla="*/ 6 w 58" name="T10"/>
                  <a:gd fmla="*/ 19 h 174" name="T11"/>
                  <a:gd fmla="*/ 9 w 58" name="T12"/>
                  <a:gd fmla="*/ 25 h 174" name="T13"/>
                  <a:gd fmla="*/ 12 w 58" name="T14"/>
                  <a:gd fmla="*/ 31 h 174" name="T15"/>
                  <a:gd fmla="*/ 15 w 58" name="T16"/>
                  <a:gd fmla="*/ 34 h 174" name="T17"/>
                  <a:gd fmla="*/ 13 w 58" name="T18"/>
                  <a:gd fmla="*/ 26 h 174" name="T19"/>
                  <a:gd fmla="*/ 11 w 58" name="T20"/>
                  <a:gd fmla="*/ 16 h 174" name="T21"/>
                  <a:gd fmla="*/ 9 w 58" name="T22"/>
                  <a:gd fmla="*/ 9 h 174" name="T23"/>
                  <a:gd fmla="*/ 13 w 58" name="T24"/>
                  <a:gd fmla="*/ 9 h 174" name="T25"/>
                  <a:gd fmla="*/ 17 w 58" name="T26"/>
                  <a:gd fmla="*/ 21 h 174" name="T27"/>
                  <a:gd fmla="*/ 19 w 58" name="T28"/>
                  <a:gd fmla="*/ 30 h 174" name="T29"/>
                  <a:gd fmla="*/ 19 w 58" name="T30"/>
                  <a:gd fmla="*/ 20 h 174" name="T31"/>
                  <a:gd fmla="*/ 17 w 58" name="T32"/>
                  <a:gd fmla="*/ 6 h 174" name="T33"/>
                  <a:gd fmla="*/ 19 w 58" name="T34"/>
                  <a:gd fmla="*/ 0 h 174" name="T35"/>
                  <a:gd fmla="*/ 25 w 58" name="T36"/>
                  <a:gd fmla="*/ 21 h 174" name="T37"/>
                  <a:gd fmla="*/ 26 w 58" name="T38"/>
                  <a:gd fmla="*/ 29 h 174" name="T39"/>
                  <a:gd fmla="*/ 27 w 58" name="T40"/>
                  <a:gd fmla="*/ 23 h 174" name="T41"/>
                  <a:gd fmla="*/ 26 w 58" name="T42"/>
                  <a:gd fmla="*/ 15 h 174" name="T43"/>
                  <a:gd fmla="*/ 27 w 58" name="T44"/>
                  <a:gd fmla="*/ 7 h 174" name="T45"/>
                  <a:gd fmla="*/ 31 w 58" name="T46"/>
                  <a:gd fmla="*/ 18 h 174" name="T47"/>
                  <a:gd fmla="*/ 33 w 58" name="T48"/>
                  <a:gd fmla="*/ 32 h 174" name="T49"/>
                  <a:gd fmla="*/ 34 w 58" name="T50"/>
                  <a:gd fmla="*/ 39 h 174" name="T51"/>
                  <a:gd fmla="*/ 41 w 58" name="T52"/>
                  <a:gd fmla="*/ 48 h 174" name="T53"/>
                  <a:gd fmla="*/ 46 w 58" name="T54"/>
                  <a:gd fmla="*/ 45 h 174" name="T55"/>
                  <a:gd fmla="*/ 50 w 58" name="T56"/>
                  <a:gd fmla="*/ 41 h 174" name="T57"/>
                  <a:gd fmla="*/ 55 w 58" name="T58"/>
                  <a:gd fmla="*/ 45 h 174" name="T59"/>
                  <a:gd fmla="*/ 50 w 58" name="T60"/>
                  <a:gd fmla="*/ 52 h 174" name="T61"/>
                  <a:gd fmla="*/ 41 w 58" name="T62"/>
                  <a:gd fmla="*/ 64 h 174" name="T63"/>
                  <a:gd fmla="*/ 53 w 58" name="T64"/>
                  <a:gd fmla="*/ 134 h 174" name="T65"/>
                  <a:gd fmla="*/ 41 w 58" name="T66"/>
                  <a:gd fmla="*/ 174 h 174" name="T67"/>
                  <a:gd fmla="*/ 27 w 58" name="T68"/>
                  <a:gd fmla="*/ 105 h 174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74" w="57">
                    <a:moveTo>
                      <a:pt x="23" y="73"/>
                    </a:moveTo>
                    <a:cubicBezTo>
                      <a:pt x="23" y="73"/>
                      <a:pt x="21" y="69"/>
                      <a:pt x="21" y="68"/>
                    </a:cubicBezTo>
                    <a:cubicBezTo>
                      <a:pt x="20" y="67"/>
                      <a:pt x="18" y="62"/>
                      <a:pt x="17" y="60"/>
                    </a:cubicBezTo>
                    <a:cubicBezTo>
                      <a:pt x="17" y="59"/>
                      <a:pt x="14" y="51"/>
                      <a:pt x="14" y="50"/>
                    </a:cubicBezTo>
                    <a:cubicBezTo>
                      <a:pt x="13" y="48"/>
                      <a:pt x="12" y="43"/>
                      <a:pt x="11" y="42"/>
                    </a:cubicBezTo>
                    <a:cubicBezTo>
                      <a:pt x="11" y="41"/>
                      <a:pt x="9" y="36"/>
                      <a:pt x="9" y="35"/>
                    </a:cubicBezTo>
                    <a:cubicBezTo>
                      <a:pt x="9" y="35"/>
                      <a:pt x="7" y="30"/>
                      <a:pt x="7" y="30"/>
                    </a:cubicBezTo>
                    <a:cubicBezTo>
                      <a:pt x="7" y="30"/>
                      <a:pt x="6" y="28"/>
                      <a:pt x="6" y="27"/>
                    </a:cubicBezTo>
                    <a:cubicBezTo>
                      <a:pt x="5" y="26"/>
                      <a:pt x="4" y="24"/>
                      <a:pt x="4" y="24"/>
                    </a:cubicBezTo>
                    <a:cubicBezTo>
                      <a:pt x="4" y="24"/>
                      <a:pt x="3" y="22"/>
                      <a:pt x="3" y="20"/>
                    </a:cubicBezTo>
                    <a:cubicBezTo>
                      <a:pt x="2" y="19"/>
                      <a:pt x="0" y="15"/>
                      <a:pt x="3" y="14"/>
                    </a:cubicBezTo>
                    <a:cubicBezTo>
                      <a:pt x="5" y="14"/>
                      <a:pt x="6" y="19"/>
                      <a:pt x="6" y="19"/>
                    </a:cubicBezTo>
                    <a:cubicBezTo>
                      <a:pt x="7" y="20"/>
                      <a:pt x="7" y="21"/>
                      <a:pt x="8" y="22"/>
                    </a:cubicBezTo>
                    <a:cubicBezTo>
                      <a:pt x="8" y="22"/>
                      <a:pt x="9" y="25"/>
                      <a:pt x="9" y="25"/>
                    </a:cubicBezTo>
                    <a:cubicBezTo>
                      <a:pt x="9" y="26"/>
                      <a:pt x="10" y="28"/>
                      <a:pt x="10" y="28"/>
                    </a:cubicBezTo>
                    <a:cubicBezTo>
                      <a:pt x="10" y="28"/>
                      <a:pt x="11" y="30"/>
                      <a:pt x="12" y="31"/>
                    </a:cubicBezTo>
                    <a:cubicBezTo>
                      <a:pt x="12" y="32"/>
                      <a:pt x="13" y="34"/>
                      <a:pt x="14" y="34"/>
                    </a:cubicBezTo>
                    <a:cubicBezTo>
                      <a:pt x="14" y="34"/>
                      <a:pt x="14" y="34"/>
                      <a:pt x="15" y="34"/>
                    </a:cubicBezTo>
                    <a:cubicBezTo>
                      <a:pt x="15" y="34"/>
                      <a:pt x="16" y="33"/>
                      <a:pt x="16" y="32"/>
                    </a:cubicBezTo>
                    <a:cubicBezTo>
                      <a:pt x="16" y="31"/>
                      <a:pt x="14" y="27"/>
                      <a:pt x="13" y="26"/>
                    </a:cubicBezTo>
                    <a:cubicBezTo>
                      <a:pt x="13" y="25"/>
                      <a:pt x="12" y="22"/>
                      <a:pt x="12" y="21"/>
                    </a:cubicBezTo>
                    <a:cubicBezTo>
                      <a:pt x="12" y="21"/>
                      <a:pt x="11" y="17"/>
                      <a:pt x="11" y="16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0" y="13"/>
                      <a:pt x="9" y="10"/>
                      <a:pt x="9" y="9"/>
                    </a:cubicBezTo>
                    <a:cubicBezTo>
                      <a:pt x="8" y="8"/>
                      <a:pt x="7" y="3"/>
                      <a:pt x="9" y="3"/>
                    </a:cubicBezTo>
                    <a:cubicBezTo>
                      <a:pt x="11" y="4"/>
                      <a:pt x="13" y="8"/>
                      <a:pt x="13" y="9"/>
                    </a:cubicBezTo>
                    <a:cubicBezTo>
                      <a:pt x="13" y="11"/>
                      <a:pt x="15" y="14"/>
                      <a:pt x="15" y="14"/>
                    </a:cubicBezTo>
                    <a:cubicBezTo>
                      <a:pt x="15" y="14"/>
                      <a:pt x="16" y="21"/>
                      <a:pt x="17" y="21"/>
                    </a:cubicBezTo>
                    <a:cubicBezTo>
                      <a:pt x="17" y="22"/>
                      <a:pt x="18" y="24"/>
                      <a:pt x="18" y="25"/>
                    </a:cubicBezTo>
                    <a:cubicBezTo>
                      <a:pt x="19" y="26"/>
                      <a:pt x="19" y="29"/>
                      <a:pt x="19" y="30"/>
                    </a:cubicBezTo>
                    <a:cubicBezTo>
                      <a:pt x="19" y="30"/>
                      <a:pt x="20" y="30"/>
                      <a:pt x="20" y="30"/>
                    </a:cubicBezTo>
                    <a:cubicBezTo>
                      <a:pt x="21" y="29"/>
                      <a:pt x="19" y="21"/>
                      <a:pt x="19" y="20"/>
                    </a:cubicBezTo>
                    <a:cubicBezTo>
                      <a:pt x="19" y="20"/>
                      <a:pt x="18" y="13"/>
                      <a:pt x="18" y="12"/>
                    </a:cubicBezTo>
                    <a:cubicBezTo>
                      <a:pt x="18" y="11"/>
                      <a:pt x="17" y="6"/>
                      <a:pt x="17" y="6"/>
                    </a:cubicBezTo>
                    <a:cubicBezTo>
                      <a:pt x="17" y="5"/>
                      <a:pt x="17" y="3"/>
                      <a:pt x="17" y="3"/>
                    </a:cubicBezTo>
                    <a:cubicBezTo>
                      <a:pt x="17" y="3"/>
                      <a:pt x="16" y="0"/>
                      <a:pt x="19" y="0"/>
                    </a:cubicBezTo>
                    <a:cubicBezTo>
                      <a:pt x="21" y="1"/>
                      <a:pt x="22" y="4"/>
                      <a:pt x="22" y="5"/>
                    </a:cubicBezTo>
                    <a:cubicBezTo>
                      <a:pt x="22" y="6"/>
                      <a:pt x="25" y="21"/>
                      <a:pt x="25" y="21"/>
                    </a:cubicBezTo>
                    <a:cubicBezTo>
                      <a:pt x="25" y="21"/>
                      <a:pt x="25" y="26"/>
                      <a:pt x="25" y="26"/>
                    </a:cubicBezTo>
                    <a:cubicBezTo>
                      <a:pt x="25" y="27"/>
                      <a:pt x="26" y="29"/>
                      <a:pt x="26" y="29"/>
                    </a:cubicBezTo>
                    <a:cubicBezTo>
                      <a:pt x="27" y="29"/>
                      <a:pt x="27" y="28"/>
                      <a:pt x="27" y="28"/>
                    </a:cubicBezTo>
                    <a:cubicBezTo>
                      <a:pt x="27" y="27"/>
                      <a:pt x="27" y="23"/>
                      <a:pt x="27" y="23"/>
                    </a:cubicBezTo>
                    <a:cubicBezTo>
                      <a:pt x="27" y="22"/>
                      <a:pt x="27" y="19"/>
                      <a:pt x="27" y="18"/>
                    </a:cubicBezTo>
                    <a:cubicBezTo>
                      <a:pt x="26" y="16"/>
                      <a:pt x="26" y="15"/>
                      <a:pt x="26" y="15"/>
                    </a:cubicBezTo>
                    <a:cubicBezTo>
                      <a:pt x="26" y="15"/>
                      <a:pt x="26" y="10"/>
                      <a:pt x="26" y="10"/>
                    </a:cubicBezTo>
                    <a:cubicBezTo>
                      <a:pt x="26" y="9"/>
                      <a:pt x="26" y="6"/>
                      <a:pt x="27" y="7"/>
                    </a:cubicBezTo>
                    <a:cubicBezTo>
                      <a:pt x="29" y="7"/>
                      <a:pt x="30" y="11"/>
                      <a:pt x="30" y="13"/>
                    </a:cubicBezTo>
                    <a:cubicBezTo>
                      <a:pt x="31" y="14"/>
                      <a:pt x="31" y="18"/>
                      <a:pt x="31" y="18"/>
                    </a:cubicBezTo>
                    <a:cubicBezTo>
                      <a:pt x="31" y="18"/>
                      <a:pt x="32" y="22"/>
                      <a:pt x="32" y="23"/>
                    </a:cubicBezTo>
                    <a:cubicBezTo>
                      <a:pt x="32" y="24"/>
                      <a:pt x="33" y="31"/>
                      <a:pt x="33" y="32"/>
                    </a:cubicBezTo>
                    <a:cubicBezTo>
                      <a:pt x="33" y="33"/>
                      <a:pt x="33" y="36"/>
                      <a:pt x="34" y="37"/>
                    </a:cubicBezTo>
                    <a:cubicBezTo>
                      <a:pt x="34" y="37"/>
                      <a:pt x="34" y="39"/>
                      <a:pt x="34" y="39"/>
                    </a:cubicBezTo>
                    <a:cubicBezTo>
                      <a:pt x="34" y="39"/>
                      <a:pt x="35" y="42"/>
                      <a:pt x="36" y="44"/>
                    </a:cubicBezTo>
                    <a:cubicBezTo>
                      <a:pt x="37" y="45"/>
                      <a:pt x="40" y="48"/>
                      <a:pt x="41" y="48"/>
                    </a:cubicBezTo>
                    <a:cubicBezTo>
                      <a:pt x="41" y="48"/>
                      <a:pt x="43" y="49"/>
                      <a:pt x="43" y="48"/>
                    </a:cubicBezTo>
                    <a:cubicBezTo>
                      <a:pt x="44" y="48"/>
                      <a:pt x="45" y="46"/>
                      <a:pt x="46" y="45"/>
                    </a:cubicBezTo>
                    <a:cubicBezTo>
                      <a:pt x="46" y="45"/>
                      <a:pt x="47" y="44"/>
                      <a:pt x="47" y="44"/>
                    </a:cubicBezTo>
                    <a:cubicBezTo>
                      <a:pt x="47" y="44"/>
                      <a:pt x="48" y="42"/>
                      <a:pt x="50" y="41"/>
                    </a:cubicBezTo>
                    <a:cubicBezTo>
                      <a:pt x="51" y="41"/>
                      <a:pt x="55" y="39"/>
                      <a:pt x="56" y="41"/>
                    </a:cubicBezTo>
                    <a:cubicBezTo>
                      <a:pt x="57" y="43"/>
                      <a:pt x="56" y="43"/>
                      <a:pt x="55" y="45"/>
                    </a:cubicBezTo>
                    <a:cubicBezTo>
                      <a:pt x="54" y="46"/>
                      <a:pt x="53" y="49"/>
                      <a:pt x="52" y="49"/>
                    </a:cubicBezTo>
                    <a:cubicBezTo>
                      <a:pt x="52" y="49"/>
                      <a:pt x="50" y="51"/>
                      <a:pt x="50" y="52"/>
                    </a:cubicBezTo>
                    <a:cubicBezTo>
                      <a:pt x="49" y="52"/>
                      <a:pt x="48" y="57"/>
                      <a:pt x="47" y="58"/>
                    </a:cubicBezTo>
                    <a:cubicBezTo>
                      <a:pt x="46" y="58"/>
                      <a:pt x="42" y="63"/>
                      <a:pt x="41" y="64"/>
                    </a:cubicBezTo>
                    <a:cubicBezTo>
                      <a:pt x="41" y="65"/>
                      <a:pt x="39" y="66"/>
                      <a:pt x="39" y="69"/>
                    </a:cubicBezTo>
                    <a:cubicBezTo>
                      <a:pt x="38" y="73"/>
                      <a:pt x="52" y="128"/>
                      <a:pt x="53" y="134"/>
                    </a:cubicBezTo>
                    <a:cubicBezTo>
                      <a:pt x="57" y="150"/>
                      <a:pt x="58" y="162"/>
                      <a:pt x="58" y="162"/>
                    </a:cubicBezTo>
                    <a:cubicBezTo>
                      <a:pt x="52" y="166"/>
                      <a:pt x="47" y="170"/>
                      <a:pt x="41" y="174"/>
                    </a:cubicBezTo>
                    <a:cubicBezTo>
                      <a:pt x="41" y="174"/>
                      <a:pt x="35" y="158"/>
                      <a:pt x="33" y="147"/>
                    </a:cubicBezTo>
                    <a:cubicBezTo>
                      <a:pt x="32" y="141"/>
                      <a:pt x="29" y="122"/>
                      <a:pt x="27" y="105"/>
                    </a:cubicBezTo>
                    <a:cubicBezTo>
                      <a:pt x="25" y="88"/>
                      <a:pt x="23" y="73"/>
                      <a:pt x="2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" name="Freeform 38"/>
              <p:cNvSpPr/>
              <p:nvPr/>
            </p:nvSpPr>
            <p:spPr bwMode="auto">
              <a:xfrm>
                <a:off x="8766176" y="2790825"/>
                <a:ext cx="307975" cy="1163638"/>
              </a:xfrm>
              <a:custGeom>
                <a:gdLst>
                  <a:gd fmla="*/ 66 w 82" name="T0"/>
                  <a:gd fmla="*/ 99 h 308" name="T1"/>
                  <a:gd fmla="*/ 71 w 82" name="T2"/>
                  <a:gd fmla="*/ 72 h 308" name="T3"/>
                  <a:gd fmla="*/ 73 w 82" name="T4"/>
                  <a:gd fmla="*/ 57 h 308" name="T5"/>
                  <a:gd fmla="*/ 76 w 82" name="T6"/>
                  <a:gd fmla="*/ 46 h 308" name="T7"/>
                  <a:gd fmla="*/ 78 w 82" name="T8"/>
                  <a:gd fmla="*/ 37 h 308" name="T9"/>
                  <a:gd fmla="*/ 78 w 82" name="T10"/>
                  <a:gd fmla="*/ 24 h 308" name="T11"/>
                  <a:gd fmla="*/ 73 w 82" name="T12"/>
                  <a:gd fmla="*/ 35 h 308" name="T13"/>
                  <a:gd fmla="*/ 70 w 82" name="T14"/>
                  <a:gd fmla="*/ 43 h 308" name="T15"/>
                  <a:gd fmla="*/ 66 w 82" name="T16"/>
                  <a:gd fmla="*/ 51 h 308" name="T17"/>
                  <a:gd fmla="*/ 63 w 82" name="T18"/>
                  <a:gd fmla="*/ 47 h 308" name="T19"/>
                  <a:gd fmla="*/ 65 w 82" name="T20"/>
                  <a:gd fmla="*/ 33 h 308" name="T21"/>
                  <a:gd fmla="*/ 66 w 82" name="T22"/>
                  <a:gd fmla="*/ 21 h 308" name="T23"/>
                  <a:gd fmla="*/ 64 w 82" name="T24"/>
                  <a:gd fmla="*/ 7 h 308" name="T25"/>
                  <a:gd fmla="*/ 59 w 82" name="T26"/>
                  <a:gd fmla="*/ 21 h 308" name="T27"/>
                  <a:gd fmla="*/ 57 w 82" name="T28"/>
                  <a:gd fmla="*/ 38 h 308" name="T29"/>
                  <a:gd fmla="*/ 55 w 82" name="T30"/>
                  <a:gd fmla="*/ 44 h 308" name="T31"/>
                  <a:gd fmla="*/ 53 w 82" name="T32"/>
                  <a:gd fmla="*/ 30 h 308" name="T33"/>
                  <a:gd fmla="*/ 52 w 82" name="T34"/>
                  <a:gd fmla="*/ 9 h 308" name="T35"/>
                  <a:gd fmla="*/ 48 w 82" name="T36"/>
                  <a:gd fmla="*/ 0 h 308" name="T37"/>
                  <a:gd fmla="*/ 45 w 82" name="T38"/>
                  <a:gd fmla="*/ 20 h 308" name="T39"/>
                  <a:gd fmla="*/ 45 w 82" name="T40"/>
                  <a:gd fmla="*/ 30 h 308" name="T41"/>
                  <a:gd fmla="*/ 46 w 82" name="T42"/>
                  <a:gd fmla="*/ 44 h 308" name="T43"/>
                  <a:gd fmla="*/ 44 w 82" name="T44"/>
                  <a:gd fmla="*/ 40 h 308" name="T45"/>
                  <a:gd fmla="*/ 41 w 82" name="T46"/>
                  <a:gd fmla="*/ 25 h 308" name="T47"/>
                  <a:gd fmla="*/ 40 w 82" name="T48"/>
                  <a:gd fmla="*/ 13 h 308" name="T49"/>
                  <a:gd fmla="*/ 33 w 82" name="T50"/>
                  <a:gd fmla="*/ 16 h 308" name="T51"/>
                  <a:gd fmla="*/ 34 w 82" name="T52"/>
                  <a:gd fmla="*/ 33 h 308" name="T53"/>
                  <a:gd fmla="*/ 35 w 82" name="T54"/>
                  <a:gd fmla="*/ 53 h 308" name="T55"/>
                  <a:gd fmla="*/ 33 w 82" name="T56"/>
                  <a:gd fmla="*/ 64 h 308" name="T57"/>
                  <a:gd fmla="*/ 24 w 82" name="T58"/>
                  <a:gd fmla="*/ 71 h 308" name="T59"/>
                  <a:gd fmla="*/ 16 w 82" name="T60"/>
                  <a:gd fmla="*/ 65 h 308" name="T61"/>
                  <a:gd fmla="*/ 1 w 82" name="T62"/>
                  <a:gd fmla="*/ 59 h 308" name="T63"/>
                  <a:gd fmla="*/ 9 w 82" name="T64"/>
                  <a:gd fmla="*/ 73 h 308" name="T65"/>
                  <a:gd fmla="*/ 21 w 82" name="T66"/>
                  <a:gd fmla="*/ 86 h 308" name="T67"/>
                  <a:gd fmla="*/ 36 w 82" name="T68"/>
                  <a:gd fmla="*/ 101 h 308" name="T69"/>
                  <a:gd fmla="*/ 38 w 82" name="T70"/>
                  <a:gd fmla="*/ 117 h 308" name="T71"/>
                  <a:gd fmla="*/ 35 w 82" name="T72"/>
                  <a:gd fmla="*/ 308 h 308" name="T73"/>
                  <a:gd fmla="*/ 71 w 82" name="T74"/>
                  <a:gd fmla="*/ 207 h 308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308" w="82">
                    <a:moveTo>
                      <a:pt x="64" y="105"/>
                    </a:moveTo>
                    <a:cubicBezTo>
                      <a:pt x="64" y="105"/>
                      <a:pt x="66" y="100"/>
                      <a:pt x="66" y="99"/>
                    </a:cubicBezTo>
                    <a:cubicBezTo>
                      <a:pt x="66" y="97"/>
                      <a:pt x="69" y="90"/>
                      <a:pt x="69" y="88"/>
                    </a:cubicBezTo>
                    <a:cubicBezTo>
                      <a:pt x="69" y="85"/>
                      <a:pt x="71" y="74"/>
                      <a:pt x="71" y="72"/>
                    </a:cubicBezTo>
                    <a:cubicBezTo>
                      <a:pt x="71" y="71"/>
                      <a:pt x="73" y="64"/>
                      <a:pt x="73" y="62"/>
                    </a:cubicBezTo>
                    <a:cubicBezTo>
                      <a:pt x="73" y="60"/>
                      <a:pt x="73" y="58"/>
                      <a:pt x="73" y="57"/>
                    </a:cubicBezTo>
                    <a:cubicBezTo>
                      <a:pt x="73" y="57"/>
                      <a:pt x="74" y="53"/>
                      <a:pt x="74" y="52"/>
                    </a:cubicBezTo>
                    <a:cubicBezTo>
                      <a:pt x="75" y="52"/>
                      <a:pt x="76" y="46"/>
                      <a:pt x="76" y="46"/>
                    </a:cubicBezTo>
                    <a:cubicBezTo>
                      <a:pt x="76" y="46"/>
                      <a:pt x="77" y="43"/>
                      <a:pt x="77" y="42"/>
                    </a:cubicBezTo>
                    <a:cubicBezTo>
                      <a:pt x="78" y="41"/>
                      <a:pt x="78" y="37"/>
                      <a:pt x="78" y="37"/>
                    </a:cubicBezTo>
                    <a:cubicBezTo>
                      <a:pt x="78" y="37"/>
                      <a:pt x="79" y="34"/>
                      <a:pt x="80" y="33"/>
                    </a:cubicBezTo>
                    <a:cubicBezTo>
                      <a:pt x="80" y="31"/>
                      <a:pt x="82" y="25"/>
                      <a:pt x="78" y="24"/>
                    </a:cubicBezTo>
                    <a:cubicBezTo>
                      <a:pt x="75" y="24"/>
                      <a:pt x="74" y="30"/>
                      <a:pt x="74" y="30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35"/>
                      <a:pt x="71" y="38"/>
                      <a:pt x="71" y="39"/>
                    </a:cubicBezTo>
                    <a:cubicBezTo>
                      <a:pt x="71" y="40"/>
                      <a:pt x="70" y="43"/>
                      <a:pt x="70" y="43"/>
                    </a:cubicBezTo>
                    <a:cubicBezTo>
                      <a:pt x="70" y="43"/>
                      <a:pt x="69" y="45"/>
                      <a:pt x="68" y="46"/>
                    </a:cubicBezTo>
                    <a:cubicBezTo>
                      <a:pt x="68" y="48"/>
                      <a:pt x="67" y="50"/>
                      <a:pt x="66" y="51"/>
                    </a:cubicBezTo>
                    <a:cubicBezTo>
                      <a:pt x="66" y="51"/>
                      <a:pt x="65" y="51"/>
                      <a:pt x="65" y="51"/>
                    </a:cubicBezTo>
                    <a:cubicBezTo>
                      <a:pt x="64" y="50"/>
                      <a:pt x="63" y="49"/>
                      <a:pt x="63" y="47"/>
                    </a:cubicBezTo>
                    <a:cubicBezTo>
                      <a:pt x="63" y="47"/>
                      <a:pt x="64" y="40"/>
                      <a:pt x="64" y="39"/>
                    </a:cubicBezTo>
                    <a:cubicBezTo>
                      <a:pt x="65" y="38"/>
                      <a:pt x="65" y="33"/>
                      <a:pt x="65" y="33"/>
                    </a:cubicBezTo>
                    <a:cubicBezTo>
                      <a:pt x="65" y="32"/>
                      <a:pt x="65" y="27"/>
                      <a:pt x="66" y="25"/>
                    </a:cubicBezTo>
                    <a:cubicBezTo>
                      <a:pt x="66" y="23"/>
                      <a:pt x="66" y="21"/>
                      <a:pt x="66" y="21"/>
                    </a:cubicBezTo>
                    <a:cubicBezTo>
                      <a:pt x="66" y="21"/>
                      <a:pt x="67" y="17"/>
                      <a:pt x="67" y="15"/>
                    </a:cubicBezTo>
                    <a:cubicBezTo>
                      <a:pt x="67" y="14"/>
                      <a:pt x="68" y="8"/>
                      <a:pt x="64" y="7"/>
                    </a:cubicBezTo>
                    <a:cubicBezTo>
                      <a:pt x="61" y="7"/>
                      <a:pt x="60" y="13"/>
                      <a:pt x="60" y="15"/>
                    </a:cubicBezTo>
                    <a:cubicBezTo>
                      <a:pt x="60" y="17"/>
                      <a:pt x="59" y="21"/>
                      <a:pt x="59" y="21"/>
                    </a:cubicBezTo>
                    <a:cubicBezTo>
                      <a:pt x="59" y="22"/>
                      <a:pt x="58" y="31"/>
                      <a:pt x="58" y="32"/>
                    </a:cubicBezTo>
                    <a:cubicBezTo>
                      <a:pt x="58" y="33"/>
                      <a:pt x="57" y="36"/>
                      <a:pt x="57" y="38"/>
                    </a:cubicBezTo>
                    <a:cubicBezTo>
                      <a:pt x="56" y="39"/>
                      <a:pt x="56" y="44"/>
                      <a:pt x="56" y="44"/>
                    </a:cubicBezTo>
                    <a:cubicBezTo>
                      <a:pt x="56" y="44"/>
                      <a:pt x="56" y="45"/>
                      <a:pt x="55" y="44"/>
                    </a:cubicBezTo>
                    <a:cubicBezTo>
                      <a:pt x="54" y="43"/>
                      <a:pt x="53" y="42"/>
                      <a:pt x="54" y="41"/>
                    </a:cubicBezTo>
                    <a:cubicBezTo>
                      <a:pt x="54" y="41"/>
                      <a:pt x="53" y="31"/>
                      <a:pt x="53" y="30"/>
                    </a:cubicBezTo>
                    <a:cubicBezTo>
                      <a:pt x="53" y="29"/>
                      <a:pt x="53" y="19"/>
                      <a:pt x="52" y="18"/>
                    </a:cubicBezTo>
                    <a:cubicBezTo>
                      <a:pt x="52" y="17"/>
                      <a:pt x="52" y="10"/>
                      <a:pt x="52" y="9"/>
                    </a:cubicBezTo>
                    <a:cubicBezTo>
                      <a:pt x="52" y="8"/>
                      <a:pt x="52" y="4"/>
                      <a:pt x="52" y="4"/>
                    </a:cubicBezTo>
                    <a:cubicBezTo>
                      <a:pt x="52" y="4"/>
                      <a:pt x="52" y="0"/>
                      <a:pt x="48" y="0"/>
                    </a:cubicBezTo>
                    <a:cubicBezTo>
                      <a:pt x="44" y="0"/>
                      <a:pt x="44" y="5"/>
                      <a:pt x="44" y="6"/>
                    </a:cubicBezTo>
                    <a:cubicBezTo>
                      <a:pt x="44" y="7"/>
                      <a:pt x="45" y="20"/>
                      <a:pt x="45" y="20"/>
                    </a:cubicBezTo>
                    <a:cubicBezTo>
                      <a:pt x="45" y="20"/>
                      <a:pt x="45" y="24"/>
                      <a:pt x="45" y="25"/>
                    </a:cubicBezTo>
                    <a:cubicBezTo>
                      <a:pt x="45" y="25"/>
                      <a:pt x="45" y="29"/>
                      <a:pt x="45" y="30"/>
                    </a:cubicBezTo>
                    <a:cubicBezTo>
                      <a:pt x="45" y="30"/>
                      <a:pt x="45" y="37"/>
                      <a:pt x="46" y="38"/>
                    </a:cubicBezTo>
                    <a:cubicBezTo>
                      <a:pt x="46" y="39"/>
                      <a:pt x="46" y="44"/>
                      <a:pt x="46" y="44"/>
                    </a:cubicBezTo>
                    <a:cubicBezTo>
                      <a:pt x="46" y="44"/>
                      <a:pt x="46" y="44"/>
                      <a:pt x="45" y="44"/>
                    </a:cubicBezTo>
                    <a:cubicBezTo>
                      <a:pt x="44" y="44"/>
                      <a:pt x="44" y="41"/>
                      <a:pt x="44" y="40"/>
                    </a:cubicBezTo>
                    <a:cubicBezTo>
                      <a:pt x="43" y="39"/>
                      <a:pt x="42" y="33"/>
                      <a:pt x="42" y="32"/>
                    </a:cubicBezTo>
                    <a:cubicBezTo>
                      <a:pt x="42" y="32"/>
                      <a:pt x="41" y="27"/>
                      <a:pt x="41" y="25"/>
                    </a:cubicBezTo>
                    <a:cubicBezTo>
                      <a:pt x="41" y="23"/>
                      <a:pt x="41" y="21"/>
                      <a:pt x="41" y="21"/>
                    </a:cubicBezTo>
                    <a:cubicBezTo>
                      <a:pt x="41" y="21"/>
                      <a:pt x="40" y="14"/>
                      <a:pt x="40" y="13"/>
                    </a:cubicBezTo>
                    <a:cubicBezTo>
                      <a:pt x="39" y="11"/>
                      <a:pt x="39" y="7"/>
                      <a:pt x="36" y="8"/>
                    </a:cubicBezTo>
                    <a:cubicBezTo>
                      <a:pt x="34" y="8"/>
                      <a:pt x="33" y="14"/>
                      <a:pt x="33" y="16"/>
                    </a:cubicBezTo>
                    <a:cubicBezTo>
                      <a:pt x="33" y="19"/>
                      <a:pt x="33" y="24"/>
                      <a:pt x="33" y="24"/>
                    </a:cubicBezTo>
                    <a:cubicBezTo>
                      <a:pt x="33" y="24"/>
                      <a:pt x="34" y="31"/>
                      <a:pt x="34" y="33"/>
                    </a:cubicBezTo>
                    <a:cubicBezTo>
                      <a:pt x="34" y="34"/>
                      <a:pt x="35" y="44"/>
                      <a:pt x="35" y="46"/>
                    </a:cubicBezTo>
                    <a:cubicBezTo>
                      <a:pt x="35" y="47"/>
                      <a:pt x="35" y="52"/>
                      <a:pt x="35" y="53"/>
                    </a:cubicBezTo>
                    <a:cubicBezTo>
                      <a:pt x="36" y="55"/>
                      <a:pt x="36" y="57"/>
                      <a:pt x="36" y="57"/>
                    </a:cubicBezTo>
                    <a:cubicBezTo>
                      <a:pt x="36" y="57"/>
                      <a:pt x="34" y="62"/>
                      <a:pt x="33" y="64"/>
                    </a:cubicBezTo>
                    <a:cubicBezTo>
                      <a:pt x="32" y="66"/>
                      <a:pt x="28" y="71"/>
                      <a:pt x="28" y="71"/>
                    </a:cubicBezTo>
                    <a:cubicBezTo>
                      <a:pt x="27" y="71"/>
                      <a:pt x="25" y="72"/>
                      <a:pt x="24" y="71"/>
                    </a:cubicBezTo>
                    <a:cubicBezTo>
                      <a:pt x="23" y="71"/>
                      <a:pt x="20" y="67"/>
                      <a:pt x="19" y="67"/>
                    </a:cubicBezTo>
                    <a:cubicBezTo>
                      <a:pt x="18" y="66"/>
                      <a:pt x="16" y="65"/>
                      <a:pt x="16" y="65"/>
                    </a:cubicBezTo>
                    <a:cubicBezTo>
                      <a:pt x="16" y="65"/>
                      <a:pt x="13" y="61"/>
                      <a:pt x="11" y="60"/>
                    </a:cubicBezTo>
                    <a:cubicBezTo>
                      <a:pt x="9" y="59"/>
                      <a:pt x="2" y="56"/>
                      <a:pt x="1" y="59"/>
                    </a:cubicBezTo>
                    <a:cubicBezTo>
                      <a:pt x="0" y="62"/>
                      <a:pt x="1" y="63"/>
                      <a:pt x="3" y="65"/>
                    </a:cubicBezTo>
                    <a:cubicBezTo>
                      <a:pt x="6" y="68"/>
                      <a:pt x="8" y="72"/>
                      <a:pt x="9" y="73"/>
                    </a:cubicBezTo>
                    <a:cubicBezTo>
                      <a:pt x="10" y="73"/>
                      <a:pt x="13" y="76"/>
                      <a:pt x="14" y="77"/>
                    </a:cubicBezTo>
                    <a:cubicBezTo>
                      <a:pt x="15" y="78"/>
                      <a:pt x="19" y="85"/>
                      <a:pt x="21" y="86"/>
                    </a:cubicBezTo>
                    <a:cubicBezTo>
                      <a:pt x="22" y="87"/>
                      <a:pt x="31" y="95"/>
                      <a:pt x="31" y="96"/>
                    </a:cubicBezTo>
                    <a:cubicBezTo>
                      <a:pt x="32" y="97"/>
                      <a:pt x="35" y="100"/>
                      <a:pt x="36" y="101"/>
                    </a:cubicBezTo>
                    <a:cubicBezTo>
                      <a:pt x="36" y="101"/>
                      <a:pt x="37" y="102"/>
                      <a:pt x="38" y="103"/>
                    </a:cubicBezTo>
                    <a:cubicBezTo>
                      <a:pt x="38" y="104"/>
                      <a:pt x="38" y="114"/>
                      <a:pt x="38" y="117"/>
                    </a:cubicBezTo>
                    <a:cubicBezTo>
                      <a:pt x="38" y="120"/>
                      <a:pt x="34" y="194"/>
                      <a:pt x="34" y="204"/>
                    </a:cubicBezTo>
                    <a:cubicBezTo>
                      <a:pt x="33" y="229"/>
                      <a:pt x="35" y="308"/>
                      <a:pt x="35" y="308"/>
                    </a:cubicBezTo>
                    <a:cubicBezTo>
                      <a:pt x="66" y="308"/>
                      <a:pt x="66" y="308"/>
                      <a:pt x="66" y="308"/>
                    </a:cubicBezTo>
                    <a:cubicBezTo>
                      <a:pt x="66" y="308"/>
                      <a:pt x="72" y="223"/>
                      <a:pt x="71" y="207"/>
                    </a:cubicBezTo>
                    <a:cubicBezTo>
                      <a:pt x="70" y="191"/>
                      <a:pt x="64" y="105"/>
                      <a:pt x="64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" name="Freeform 39"/>
              <p:cNvSpPr/>
              <p:nvPr/>
            </p:nvSpPr>
            <p:spPr bwMode="auto">
              <a:xfrm>
                <a:off x="8439151" y="3357563"/>
                <a:ext cx="371475" cy="887413"/>
              </a:xfrm>
              <a:custGeom>
                <a:gdLst>
                  <a:gd fmla="*/ 29 w 99" name="T0"/>
                  <a:gd fmla="*/ 93 h 235" name="T1"/>
                  <a:gd fmla="*/ 20 w 99" name="T2"/>
                  <a:gd fmla="*/ 68 h 235" name="T3"/>
                  <a:gd fmla="*/ 13 w 99" name="T4"/>
                  <a:gd fmla="*/ 48 h 235" name="T5"/>
                  <a:gd fmla="*/ 8 w 99" name="T6"/>
                  <a:gd fmla="*/ 38 h 235" name="T7"/>
                  <a:gd fmla="*/ 3 w 99" name="T8"/>
                  <a:gd fmla="*/ 29 h 235" name="T9"/>
                  <a:gd fmla="*/ 10 w 99" name="T10"/>
                  <a:gd fmla="*/ 26 h 235" name="T11"/>
                  <a:gd fmla="*/ 14 w 99" name="T12"/>
                  <a:gd fmla="*/ 35 h 235" name="T13"/>
                  <a:gd fmla="*/ 18 w 99" name="T14"/>
                  <a:gd fmla="*/ 43 h 235" name="T15"/>
                  <a:gd fmla="*/ 23 w 99" name="T16"/>
                  <a:gd fmla="*/ 47 h 235" name="T17"/>
                  <a:gd fmla="*/ 22 w 99" name="T18"/>
                  <a:gd fmla="*/ 36 h 235" name="T19"/>
                  <a:gd fmla="*/ 18 w 99" name="T20"/>
                  <a:gd fmla="*/ 22 h 235" name="T21"/>
                  <a:gd fmla="*/ 16 w 99" name="T22"/>
                  <a:gd fmla="*/ 13 h 235" name="T23"/>
                  <a:gd fmla="*/ 23 w 99" name="T24"/>
                  <a:gd fmla="*/ 13 h 235" name="T25"/>
                  <a:gd fmla="*/ 28 w 99" name="T26"/>
                  <a:gd fmla="*/ 29 h 235" name="T27"/>
                  <a:gd fmla="*/ 32 w 99" name="T28"/>
                  <a:gd fmla="*/ 40 h 235" name="T29"/>
                  <a:gd fmla="*/ 33 w 99" name="T30"/>
                  <a:gd fmla="*/ 28 h 235" name="T31"/>
                  <a:gd fmla="*/ 32 w 99" name="T32"/>
                  <a:gd fmla="*/ 8 h 235" name="T33"/>
                  <a:gd fmla="*/ 35 w 99" name="T34"/>
                  <a:gd fmla="*/ 1 h 235" name="T35"/>
                  <a:gd fmla="*/ 43 w 99" name="T36"/>
                  <a:gd fmla="*/ 28 h 235" name="T37"/>
                  <a:gd fmla="*/ 45 w 99" name="T38"/>
                  <a:gd fmla="*/ 40 h 235" name="T39"/>
                  <a:gd fmla="*/ 46 w 99" name="T40"/>
                  <a:gd fmla="*/ 31 h 235" name="T41"/>
                  <a:gd fmla="*/ 47 w 99" name="T42"/>
                  <a:gd fmla="*/ 21 h 235" name="T43"/>
                  <a:gd fmla="*/ 50 w 99" name="T44"/>
                  <a:gd fmla="*/ 9 h 235" name="T45"/>
                  <a:gd fmla="*/ 55 w 99" name="T46"/>
                  <a:gd fmla="*/ 24 h 235" name="T47"/>
                  <a:gd fmla="*/ 56 w 99" name="T48"/>
                  <a:gd fmla="*/ 43 h 235" name="T49"/>
                  <a:gd fmla="*/ 57 w 99" name="T50"/>
                  <a:gd fmla="*/ 53 h 235" name="T51"/>
                  <a:gd fmla="*/ 68 w 99" name="T52"/>
                  <a:gd fmla="*/ 65 h 235" name="T53"/>
                  <a:gd fmla="*/ 78 w 99" name="T54"/>
                  <a:gd fmla="*/ 61 h 235" name="T55"/>
                  <a:gd fmla="*/ 86 w 99" name="T56"/>
                  <a:gd fmla="*/ 54 h 235" name="T57"/>
                  <a:gd fmla="*/ 95 w 99" name="T58"/>
                  <a:gd fmla="*/ 60 h 235" name="T59"/>
                  <a:gd fmla="*/ 83 w 99" name="T60"/>
                  <a:gd fmla="*/ 69 h 235" name="T61"/>
                  <a:gd fmla="*/ 68 w 99" name="T62"/>
                  <a:gd fmla="*/ 87 h 235" name="T63"/>
                  <a:gd fmla="*/ 62 w 99" name="T64"/>
                  <a:gd fmla="*/ 93 h 235" name="T65"/>
                  <a:gd fmla="*/ 80 w 99" name="T66"/>
                  <a:gd fmla="*/ 181 h 235" name="T67"/>
                  <a:gd fmla="*/ 52 w 99" name="T68"/>
                  <a:gd fmla="*/ 235 h 235" name="T69"/>
                  <a:gd fmla="*/ 37 w 99" name="T70"/>
                  <a:gd fmla="*/ 143 h 235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235" w="99">
                    <a:moveTo>
                      <a:pt x="33" y="99"/>
                    </a:moveTo>
                    <a:cubicBezTo>
                      <a:pt x="33" y="99"/>
                      <a:pt x="30" y="94"/>
                      <a:pt x="29" y="93"/>
                    </a:cubicBezTo>
                    <a:cubicBezTo>
                      <a:pt x="29" y="92"/>
                      <a:pt x="25" y="85"/>
                      <a:pt x="24" y="83"/>
                    </a:cubicBezTo>
                    <a:cubicBezTo>
                      <a:pt x="24" y="81"/>
                      <a:pt x="20" y="70"/>
                      <a:pt x="20" y="68"/>
                    </a:cubicBezTo>
                    <a:cubicBezTo>
                      <a:pt x="19" y="66"/>
                      <a:pt x="17" y="60"/>
                      <a:pt x="16" y="58"/>
                    </a:cubicBezTo>
                    <a:cubicBezTo>
                      <a:pt x="16" y="56"/>
                      <a:pt x="13" y="49"/>
                      <a:pt x="13" y="48"/>
                    </a:cubicBezTo>
                    <a:cubicBezTo>
                      <a:pt x="12" y="48"/>
                      <a:pt x="10" y="42"/>
                      <a:pt x="10" y="42"/>
                    </a:cubicBezTo>
                    <a:cubicBezTo>
                      <a:pt x="10" y="42"/>
                      <a:pt x="8" y="39"/>
                      <a:pt x="8" y="38"/>
                    </a:cubicBezTo>
                    <a:cubicBezTo>
                      <a:pt x="7" y="36"/>
                      <a:pt x="6" y="33"/>
                      <a:pt x="6" y="33"/>
                    </a:cubicBezTo>
                    <a:cubicBezTo>
                      <a:pt x="6" y="33"/>
                      <a:pt x="4" y="30"/>
                      <a:pt x="3" y="29"/>
                    </a:cubicBezTo>
                    <a:cubicBezTo>
                      <a:pt x="3" y="27"/>
                      <a:pt x="0" y="21"/>
                      <a:pt x="4" y="20"/>
                    </a:cubicBezTo>
                    <a:cubicBezTo>
                      <a:pt x="8" y="20"/>
                      <a:pt x="10" y="26"/>
                      <a:pt x="10" y="26"/>
                    </a:cubicBezTo>
                    <a:cubicBezTo>
                      <a:pt x="11" y="28"/>
                      <a:pt x="11" y="30"/>
                      <a:pt x="12" y="31"/>
                    </a:cubicBezTo>
                    <a:cubicBezTo>
                      <a:pt x="12" y="31"/>
                      <a:pt x="14" y="34"/>
                      <a:pt x="14" y="35"/>
                    </a:cubicBezTo>
                    <a:cubicBezTo>
                      <a:pt x="15" y="36"/>
                      <a:pt x="16" y="39"/>
                      <a:pt x="16" y="39"/>
                    </a:cubicBezTo>
                    <a:cubicBezTo>
                      <a:pt x="16" y="39"/>
                      <a:pt x="18" y="41"/>
                      <a:pt x="18" y="43"/>
                    </a:cubicBezTo>
                    <a:cubicBezTo>
                      <a:pt x="19" y="44"/>
                      <a:pt x="21" y="46"/>
                      <a:pt x="21" y="47"/>
                    </a:cubicBezTo>
                    <a:cubicBezTo>
                      <a:pt x="22" y="47"/>
                      <a:pt x="23" y="47"/>
                      <a:pt x="23" y="47"/>
                    </a:cubicBezTo>
                    <a:cubicBezTo>
                      <a:pt x="24" y="47"/>
                      <a:pt x="25" y="45"/>
                      <a:pt x="25" y="44"/>
                    </a:cubicBezTo>
                    <a:cubicBezTo>
                      <a:pt x="25" y="43"/>
                      <a:pt x="22" y="37"/>
                      <a:pt x="22" y="36"/>
                    </a:cubicBezTo>
                    <a:cubicBezTo>
                      <a:pt x="21" y="35"/>
                      <a:pt x="20" y="30"/>
                      <a:pt x="20" y="29"/>
                    </a:cubicBezTo>
                    <a:cubicBezTo>
                      <a:pt x="20" y="29"/>
                      <a:pt x="19" y="24"/>
                      <a:pt x="18" y="22"/>
                    </a:cubicBezTo>
                    <a:cubicBezTo>
                      <a:pt x="18" y="20"/>
                      <a:pt x="17" y="18"/>
                      <a:pt x="17" y="18"/>
                    </a:cubicBezTo>
                    <a:cubicBezTo>
                      <a:pt x="17" y="18"/>
                      <a:pt x="16" y="14"/>
                      <a:pt x="16" y="13"/>
                    </a:cubicBezTo>
                    <a:cubicBezTo>
                      <a:pt x="15" y="11"/>
                      <a:pt x="13" y="5"/>
                      <a:pt x="17" y="5"/>
                    </a:cubicBezTo>
                    <a:cubicBezTo>
                      <a:pt x="21" y="5"/>
                      <a:pt x="23" y="11"/>
                      <a:pt x="23" y="13"/>
                    </a:cubicBezTo>
                    <a:cubicBezTo>
                      <a:pt x="24" y="15"/>
                      <a:pt x="25" y="19"/>
                      <a:pt x="25" y="19"/>
                    </a:cubicBezTo>
                    <a:cubicBezTo>
                      <a:pt x="26" y="20"/>
                      <a:pt x="28" y="28"/>
                      <a:pt x="28" y="29"/>
                    </a:cubicBezTo>
                    <a:cubicBezTo>
                      <a:pt x="29" y="30"/>
                      <a:pt x="30" y="33"/>
                      <a:pt x="31" y="35"/>
                    </a:cubicBezTo>
                    <a:cubicBezTo>
                      <a:pt x="31" y="36"/>
                      <a:pt x="32" y="39"/>
                      <a:pt x="32" y="40"/>
                    </a:cubicBezTo>
                    <a:cubicBezTo>
                      <a:pt x="32" y="40"/>
                      <a:pt x="33" y="41"/>
                      <a:pt x="34" y="41"/>
                    </a:cubicBezTo>
                    <a:cubicBezTo>
                      <a:pt x="34" y="40"/>
                      <a:pt x="33" y="29"/>
                      <a:pt x="33" y="28"/>
                    </a:cubicBezTo>
                    <a:cubicBezTo>
                      <a:pt x="33" y="27"/>
                      <a:pt x="32" y="18"/>
                      <a:pt x="32" y="17"/>
                    </a:cubicBezTo>
                    <a:cubicBezTo>
                      <a:pt x="32" y="16"/>
                      <a:pt x="32" y="9"/>
                      <a:pt x="32" y="8"/>
                    </a:cubicBezTo>
                    <a:cubicBezTo>
                      <a:pt x="31" y="8"/>
                      <a:pt x="31" y="4"/>
                      <a:pt x="31" y="4"/>
                    </a:cubicBezTo>
                    <a:cubicBezTo>
                      <a:pt x="31" y="4"/>
                      <a:pt x="30" y="0"/>
                      <a:pt x="35" y="1"/>
                    </a:cubicBezTo>
                    <a:cubicBezTo>
                      <a:pt x="39" y="2"/>
                      <a:pt x="40" y="6"/>
                      <a:pt x="40" y="7"/>
                    </a:cubicBezTo>
                    <a:cubicBezTo>
                      <a:pt x="40" y="8"/>
                      <a:pt x="43" y="28"/>
                      <a:pt x="43" y="28"/>
                    </a:cubicBezTo>
                    <a:cubicBezTo>
                      <a:pt x="43" y="29"/>
                      <a:pt x="43" y="35"/>
                      <a:pt x="43" y="36"/>
                    </a:cubicBezTo>
                    <a:cubicBezTo>
                      <a:pt x="43" y="37"/>
                      <a:pt x="44" y="40"/>
                      <a:pt x="45" y="40"/>
                    </a:cubicBezTo>
                    <a:cubicBezTo>
                      <a:pt x="46" y="40"/>
                      <a:pt x="46" y="38"/>
                      <a:pt x="46" y="38"/>
                    </a:cubicBezTo>
                    <a:cubicBezTo>
                      <a:pt x="46" y="37"/>
                      <a:pt x="46" y="31"/>
                      <a:pt x="46" y="31"/>
                    </a:cubicBezTo>
                    <a:cubicBezTo>
                      <a:pt x="46" y="30"/>
                      <a:pt x="47" y="26"/>
                      <a:pt x="47" y="24"/>
                    </a:cubicBezTo>
                    <a:cubicBezTo>
                      <a:pt x="47" y="22"/>
                      <a:pt x="47" y="21"/>
                      <a:pt x="47" y="21"/>
                    </a:cubicBezTo>
                    <a:cubicBezTo>
                      <a:pt x="47" y="21"/>
                      <a:pt x="46" y="14"/>
                      <a:pt x="46" y="13"/>
                    </a:cubicBezTo>
                    <a:cubicBezTo>
                      <a:pt x="47" y="12"/>
                      <a:pt x="46" y="9"/>
                      <a:pt x="50" y="9"/>
                    </a:cubicBezTo>
                    <a:cubicBezTo>
                      <a:pt x="53" y="10"/>
                      <a:pt x="54" y="15"/>
                      <a:pt x="54" y="17"/>
                    </a:cubicBezTo>
                    <a:cubicBezTo>
                      <a:pt x="55" y="19"/>
                      <a:pt x="55" y="24"/>
                      <a:pt x="55" y="24"/>
                    </a:cubicBezTo>
                    <a:cubicBezTo>
                      <a:pt x="55" y="24"/>
                      <a:pt x="56" y="30"/>
                      <a:pt x="56" y="32"/>
                    </a:cubicBezTo>
                    <a:cubicBezTo>
                      <a:pt x="56" y="33"/>
                      <a:pt x="56" y="42"/>
                      <a:pt x="56" y="43"/>
                    </a:cubicBezTo>
                    <a:cubicBezTo>
                      <a:pt x="56" y="44"/>
                      <a:pt x="57" y="48"/>
                      <a:pt x="57" y="49"/>
                    </a:cubicBezTo>
                    <a:cubicBezTo>
                      <a:pt x="57" y="51"/>
                      <a:pt x="57" y="53"/>
                      <a:pt x="57" y="53"/>
                    </a:cubicBezTo>
                    <a:cubicBezTo>
                      <a:pt x="57" y="53"/>
                      <a:pt x="60" y="57"/>
                      <a:pt x="61" y="59"/>
                    </a:cubicBezTo>
                    <a:cubicBezTo>
                      <a:pt x="63" y="60"/>
                      <a:pt x="68" y="65"/>
                      <a:pt x="68" y="65"/>
                    </a:cubicBezTo>
                    <a:cubicBezTo>
                      <a:pt x="69" y="65"/>
                      <a:pt x="72" y="66"/>
                      <a:pt x="73" y="65"/>
                    </a:cubicBezTo>
                    <a:cubicBezTo>
                      <a:pt x="74" y="65"/>
                      <a:pt x="77" y="62"/>
                      <a:pt x="78" y="61"/>
                    </a:cubicBezTo>
                    <a:cubicBezTo>
                      <a:pt x="78" y="60"/>
                      <a:pt x="80" y="60"/>
                      <a:pt x="80" y="60"/>
                    </a:cubicBezTo>
                    <a:cubicBezTo>
                      <a:pt x="80" y="60"/>
                      <a:pt x="84" y="55"/>
                      <a:pt x="86" y="54"/>
                    </a:cubicBezTo>
                    <a:cubicBezTo>
                      <a:pt x="89" y="53"/>
                      <a:pt x="95" y="52"/>
                      <a:pt x="97" y="55"/>
                    </a:cubicBezTo>
                    <a:cubicBezTo>
                      <a:pt x="99" y="57"/>
                      <a:pt x="97" y="58"/>
                      <a:pt x="95" y="60"/>
                    </a:cubicBezTo>
                    <a:cubicBezTo>
                      <a:pt x="93" y="61"/>
                      <a:pt x="89" y="64"/>
                      <a:pt x="88" y="64"/>
                    </a:cubicBezTo>
                    <a:cubicBezTo>
                      <a:pt x="87" y="65"/>
                      <a:pt x="84" y="68"/>
                      <a:pt x="83" y="69"/>
                    </a:cubicBezTo>
                    <a:cubicBezTo>
                      <a:pt x="83" y="69"/>
                      <a:pt x="80" y="77"/>
                      <a:pt x="78" y="78"/>
                    </a:cubicBezTo>
                    <a:cubicBezTo>
                      <a:pt x="77" y="78"/>
                      <a:pt x="68" y="86"/>
                      <a:pt x="68" y="87"/>
                    </a:cubicBezTo>
                    <a:cubicBezTo>
                      <a:pt x="67" y="87"/>
                      <a:pt x="64" y="91"/>
                      <a:pt x="63" y="91"/>
                    </a:cubicBezTo>
                    <a:cubicBezTo>
                      <a:pt x="63" y="92"/>
                      <a:pt x="62" y="92"/>
                      <a:pt x="62" y="93"/>
                    </a:cubicBezTo>
                    <a:cubicBezTo>
                      <a:pt x="61" y="95"/>
                      <a:pt x="63" y="103"/>
                      <a:pt x="63" y="106"/>
                    </a:cubicBezTo>
                    <a:cubicBezTo>
                      <a:pt x="64" y="108"/>
                      <a:pt x="78" y="173"/>
                      <a:pt x="80" y="181"/>
                    </a:cubicBezTo>
                    <a:cubicBezTo>
                      <a:pt x="84" y="203"/>
                      <a:pt x="85" y="220"/>
                      <a:pt x="85" y="220"/>
                    </a:cubicBezTo>
                    <a:cubicBezTo>
                      <a:pt x="74" y="225"/>
                      <a:pt x="63" y="230"/>
                      <a:pt x="52" y="235"/>
                    </a:cubicBezTo>
                    <a:cubicBezTo>
                      <a:pt x="52" y="235"/>
                      <a:pt x="43" y="215"/>
                      <a:pt x="41" y="199"/>
                    </a:cubicBezTo>
                    <a:cubicBezTo>
                      <a:pt x="41" y="191"/>
                      <a:pt x="38" y="166"/>
                      <a:pt x="37" y="143"/>
                    </a:cubicBezTo>
                    <a:cubicBezTo>
                      <a:pt x="35" y="119"/>
                      <a:pt x="33" y="99"/>
                      <a:pt x="33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" name="Freeform 40"/>
              <p:cNvSpPr/>
              <p:nvPr/>
            </p:nvSpPr>
            <p:spPr bwMode="auto">
              <a:xfrm>
                <a:off x="6927851" y="2903538"/>
                <a:ext cx="481013" cy="1149350"/>
              </a:xfrm>
              <a:custGeom>
                <a:gdLst>
                  <a:gd fmla="*/ 38 w 128" name="T0"/>
                  <a:gd fmla="*/ 120 h 304" name="T1"/>
                  <a:gd fmla="*/ 25 w 128" name="T2"/>
                  <a:gd fmla="*/ 88 h 304" name="T3"/>
                  <a:gd fmla="*/ 17 w 128" name="T4"/>
                  <a:gd fmla="*/ 62 h 304" name="T5"/>
                  <a:gd fmla="*/ 10 w 128" name="T6"/>
                  <a:gd fmla="*/ 49 h 304" name="T7"/>
                  <a:gd fmla="*/ 5 w 128" name="T8"/>
                  <a:gd fmla="*/ 37 h 304" name="T9"/>
                  <a:gd fmla="*/ 13 w 128" name="T10"/>
                  <a:gd fmla="*/ 34 h 304" name="T11"/>
                  <a:gd fmla="*/ 19 w 128" name="T12"/>
                  <a:gd fmla="*/ 45 h 304" name="T13"/>
                  <a:gd fmla="*/ 24 w 128" name="T14"/>
                  <a:gd fmla="*/ 55 h 304" name="T15"/>
                  <a:gd fmla="*/ 30 w 128" name="T16"/>
                  <a:gd fmla="*/ 60 h 304" name="T17"/>
                  <a:gd fmla="*/ 29 w 128" name="T18"/>
                  <a:gd fmla="*/ 46 h 304" name="T19"/>
                  <a:gd fmla="*/ 24 w 128" name="T20"/>
                  <a:gd fmla="*/ 29 h 304" name="T21"/>
                  <a:gd fmla="*/ 20 w 128" name="T22"/>
                  <a:gd fmla="*/ 16 h 304" name="T23"/>
                  <a:gd fmla="*/ 30 w 128" name="T24"/>
                  <a:gd fmla="*/ 17 h 304" name="T25"/>
                  <a:gd fmla="*/ 37 w 128" name="T26"/>
                  <a:gd fmla="*/ 38 h 304" name="T27"/>
                  <a:gd fmla="*/ 42 w 128" name="T28"/>
                  <a:gd fmla="*/ 52 h 304" name="T29"/>
                  <a:gd fmla="*/ 43 w 128" name="T30"/>
                  <a:gd fmla="*/ 36 h 304" name="T31"/>
                  <a:gd fmla="*/ 41 w 128" name="T32"/>
                  <a:gd fmla="*/ 11 h 304" name="T33"/>
                  <a:gd fmla="*/ 45 w 128" name="T34"/>
                  <a:gd fmla="*/ 1 h 304" name="T35"/>
                  <a:gd fmla="*/ 56 w 128" name="T36"/>
                  <a:gd fmla="*/ 37 h 304" name="T37"/>
                  <a:gd fmla="*/ 58 w 128" name="T38"/>
                  <a:gd fmla="*/ 51 h 304" name="T39"/>
                  <a:gd fmla="*/ 60 w 128" name="T40"/>
                  <a:gd fmla="*/ 40 h 304" name="T41"/>
                  <a:gd fmla="*/ 60 w 128" name="T42"/>
                  <a:gd fmla="*/ 27 h 304" name="T43"/>
                  <a:gd fmla="*/ 64 w 128" name="T44"/>
                  <a:gd fmla="*/ 12 h 304" name="T45"/>
                  <a:gd fmla="*/ 71 w 128" name="T46"/>
                  <a:gd fmla="*/ 31 h 304" name="T47"/>
                  <a:gd fmla="*/ 73 w 128" name="T48"/>
                  <a:gd fmla="*/ 55 h 304" name="T49"/>
                  <a:gd fmla="*/ 74 w 128" name="T50"/>
                  <a:gd fmla="*/ 68 h 304" name="T51"/>
                  <a:gd fmla="*/ 88 w 128" name="T52"/>
                  <a:gd fmla="*/ 84 h 304" name="T53"/>
                  <a:gd fmla="*/ 101 w 128" name="T54"/>
                  <a:gd fmla="*/ 79 h 304" name="T55"/>
                  <a:gd fmla="*/ 112 w 128" name="T56"/>
                  <a:gd fmla="*/ 69 h 304" name="T57"/>
                  <a:gd fmla="*/ 123 w 128" name="T58"/>
                  <a:gd fmla="*/ 77 h 304" name="T59"/>
                  <a:gd fmla="*/ 108 w 128" name="T60"/>
                  <a:gd fmla="*/ 88 h 304" name="T61"/>
                  <a:gd fmla="*/ 80 w 128" name="T62"/>
                  <a:gd fmla="*/ 121 h 304" name="T63"/>
                  <a:gd fmla="*/ 109 w 128" name="T64"/>
                  <a:gd fmla="*/ 284 h 304" name="T65"/>
                  <a:gd fmla="*/ 54 w 128" name="T66"/>
                  <a:gd fmla="*/ 257 h 304" name="T67"/>
                  <a:gd fmla="*/ 43 w 128" name="T68"/>
                  <a:gd fmla="*/ 127 h 304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304" w="128">
                    <a:moveTo>
                      <a:pt x="43" y="127"/>
                    </a:moveTo>
                    <a:cubicBezTo>
                      <a:pt x="43" y="127"/>
                      <a:pt x="39" y="121"/>
                      <a:pt x="38" y="120"/>
                    </a:cubicBezTo>
                    <a:cubicBezTo>
                      <a:pt x="38" y="118"/>
                      <a:pt x="33" y="109"/>
                      <a:pt x="32" y="106"/>
                    </a:cubicBezTo>
                    <a:cubicBezTo>
                      <a:pt x="31" y="104"/>
                      <a:pt x="26" y="90"/>
                      <a:pt x="25" y="88"/>
                    </a:cubicBezTo>
                    <a:cubicBezTo>
                      <a:pt x="25" y="85"/>
                      <a:pt x="22" y="77"/>
                      <a:pt x="21" y="75"/>
                    </a:cubicBezTo>
                    <a:cubicBezTo>
                      <a:pt x="20" y="72"/>
                      <a:pt x="17" y="63"/>
                      <a:pt x="17" y="62"/>
                    </a:cubicBezTo>
                    <a:cubicBezTo>
                      <a:pt x="16" y="61"/>
                      <a:pt x="13" y="54"/>
                      <a:pt x="13" y="54"/>
                    </a:cubicBezTo>
                    <a:cubicBezTo>
                      <a:pt x="13" y="54"/>
                      <a:pt x="11" y="51"/>
                      <a:pt x="10" y="49"/>
                    </a:cubicBezTo>
                    <a:cubicBezTo>
                      <a:pt x="9" y="47"/>
                      <a:pt x="8" y="43"/>
                      <a:pt x="8" y="43"/>
                    </a:cubicBezTo>
                    <a:cubicBezTo>
                      <a:pt x="8" y="43"/>
                      <a:pt x="5" y="39"/>
                      <a:pt x="5" y="37"/>
                    </a:cubicBezTo>
                    <a:cubicBezTo>
                      <a:pt x="4" y="35"/>
                      <a:pt x="0" y="27"/>
                      <a:pt x="5" y="26"/>
                    </a:cubicBezTo>
                    <a:cubicBezTo>
                      <a:pt x="10" y="26"/>
                      <a:pt x="13" y="34"/>
                      <a:pt x="13" y="34"/>
                    </a:cubicBezTo>
                    <a:cubicBezTo>
                      <a:pt x="14" y="36"/>
                      <a:pt x="15" y="38"/>
                      <a:pt x="16" y="40"/>
                    </a:cubicBezTo>
                    <a:cubicBezTo>
                      <a:pt x="16" y="40"/>
                      <a:pt x="18" y="44"/>
                      <a:pt x="19" y="45"/>
                    </a:cubicBezTo>
                    <a:cubicBezTo>
                      <a:pt x="19" y="47"/>
                      <a:pt x="21" y="50"/>
                      <a:pt x="21" y="50"/>
                    </a:cubicBezTo>
                    <a:cubicBezTo>
                      <a:pt x="21" y="50"/>
                      <a:pt x="23" y="53"/>
                      <a:pt x="24" y="55"/>
                    </a:cubicBezTo>
                    <a:cubicBezTo>
                      <a:pt x="25" y="57"/>
                      <a:pt x="27" y="60"/>
                      <a:pt x="28" y="60"/>
                    </a:cubicBezTo>
                    <a:cubicBezTo>
                      <a:pt x="29" y="61"/>
                      <a:pt x="29" y="61"/>
                      <a:pt x="30" y="60"/>
                    </a:cubicBezTo>
                    <a:cubicBezTo>
                      <a:pt x="31" y="60"/>
                      <a:pt x="33" y="58"/>
                      <a:pt x="33" y="56"/>
                    </a:cubicBezTo>
                    <a:cubicBezTo>
                      <a:pt x="32" y="55"/>
                      <a:pt x="29" y="47"/>
                      <a:pt x="29" y="46"/>
                    </a:cubicBezTo>
                    <a:cubicBezTo>
                      <a:pt x="28" y="45"/>
                      <a:pt x="27" y="39"/>
                      <a:pt x="26" y="38"/>
                    </a:cubicBezTo>
                    <a:cubicBezTo>
                      <a:pt x="26" y="37"/>
                      <a:pt x="25" y="31"/>
                      <a:pt x="24" y="29"/>
                    </a:cubicBezTo>
                    <a:cubicBezTo>
                      <a:pt x="23" y="26"/>
                      <a:pt x="23" y="24"/>
                      <a:pt x="23" y="24"/>
                    </a:cubicBezTo>
                    <a:cubicBezTo>
                      <a:pt x="23" y="24"/>
                      <a:pt x="21" y="18"/>
                      <a:pt x="20" y="16"/>
                    </a:cubicBezTo>
                    <a:cubicBezTo>
                      <a:pt x="20" y="15"/>
                      <a:pt x="17" y="7"/>
                      <a:pt x="22" y="7"/>
                    </a:cubicBezTo>
                    <a:cubicBezTo>
                      <a:pt x="28" y="7"/>
                      <a:pt x="30" y="14"/>
                      <a:pt x="30" y="17"/>
                    </a:cubicBezTo>
                    <a:cubicBezTo>
                      <a:pt x="31" y="19"/>
                      <a:pt x="33" y="25"/>
                      <a:pt x="33" y="25"/>
                    </a:cubicBezTo>
                    <a:cubicBezTo>
                      <a:pt x="33" y="25"/>
                      <a:pt x="36" y="36"/>
                      <a:pt x="37" y="38"/>
                    </a:cubicBezTo>
                    <a:cubicBezTo>
                      <a:pt x="37" y="39"/>
                      <a:pt x="39" y="43"/>
                      <a:pt x="40" y="45"/>
                    </a:cubicBezTo>
                    <a:cubicBezTo>
                      <a:pt x="41" y="47"/>
                      <a:pt x="41" y="50"/>
                      <a:pt x="42" y="52"/>
                    </a:cubicBezTo>
                    <a:cubicBezTo>
                      <a:pt x="42" y="52"/>
                      <a:pt x="43" y="53"/>
                      <a:pt x="44" y="53"/>
                    </a:cubicBezTo>
                    <a:cubicBezTo>
                      <a:pt x="45" y="52"/>
                      <a:pt x="43" y="37"/>
                      <a:pt x="43" y="36"/>
                    </a:cubicBezTo>
                    <a:cubicBezTo>
                      <a:pt x="43" y="35"/>
                      <a:pt x="42" y="23"/>
                      <a:pt x="42" y="22"/>
                    </a:cubicBezTo>
                    <a:cubicBezTo>
                      <a:pt x="42" y="20"/>
                      <a:pt x="41" y="12"/>
                      <a:pt x="41" y="11"/>
                    </a:cubicBezTo>
                    <a:cubicBezTo>
                      <a:pt x="41" y="10"/>
                      <a:pt x="40" y="5"/>
                      <a:pt x="40" y="5"/>
                    </a:cubicBezTo>
                    <a:cubicBezTo>
                      <a:pt x="40" y="5"/>
                      <a:pt x="40" y="0"/>
                      <a:pt x="45" y="1"/>
                    </a:cubicBezTo>
                    <a:cubicBezTo>
                      <a:pt x="51" y="2"/>
                      <a:pt x="52" y="7"/>
                      <a:pt x="52" y="9"/>
                    </a:cubicBezTo>
                    <a:cubicBezTo>
                      <a:pt x="52" y="10"/>
                      <a:pt x="56" y="36"/>
                      <a:pt x="56" y="37"/>
                    </a:cubicBezTo>
                    <a:cubicBezTo>
                      <a:pt x="56" y="37"/>
                      <a:pt x="56" y="45"/>
                      <a:pt x="56" y="46"/>
                    </a:cubicBezTo>
                    <a:cubicBezTo>
                      <a:pt x="56" y="48"/>
                      <a:pt x="57" y="51"/>
                      <a:pt x="58" y="51"/>
                    </a:cubicBezTo>
                    <a:cubicBezTo>
                      <a:pt x="59" y="52"/>
                      <a:pt x="59" y="49"/>
                      <a:pt x="59" y="49"/>
                    </a:cubicBezTo>
                    <a:cubicBezTo>
                      <a:pt x="60" y="48"/>
                      <a:pt x="60" y="41"/>
                      <a:pt x="60" y="40"/>
                    </a:cubicBezTo>
                    <a:cubicBezTo>
                      <a:pt x="60" y="39"/>
                      <a:pt x="61" y="33"/>
                      <a:pt x="60" y="31"/>
                    </a:cubicBezTo>
                    <a:cubicBezTo>
                      <a:pt x="60" y="29"/>
                      <a:pt x="60" y="27"/>
                      <a:pt x="60" y="27"/>
                    </a:cubicBezTo>
                    <a:cubicBezTo>
                      <a:pt x="60" y="27"/>
                      <a:pt x="60" y="18"/>
                      <a:pt x="60" y="17"/>
                    </a:cubicBezTo>
                    <a:cubicBezTo>
                      <a:pt x="61" y="16"/>
                      <a:pt x="60" y="11"/>
                      <a:pt x="64" y="12"/>
                    </a:cubicBezTo>
                    <a:cubicBezTo>
                      <a:pt x="68" y="13"/>
                      <a:pt x="70" y="19"/>
                      <a:pt x="71" y="22"/>
                    </a:cubicBezTo>
                    <a:cubicBezTo>
                      <a:pt x="71" y="25"/>
                      <a:pt x="71" y="31"/>
                      <a:pt x="71" y="31"/>
                    </a:cubicBezTo>
                    <a:cubicBezTo>
                      <a:pt x="71" y="31"/>
                      <a:pt x="73" y="39"/>
                      <a:pt x="72" y="41"/>
                    </a:cubicBezTo>
                    <a:cubicBezTo>
                      <a:pt x="72" y="43"/>
                      <a:pt x="73" y="54"/>
                      <a:pt x="73" y="55"/>
                    </a:cubicBezTo>
                    <a:cubicBezTo>
                      <a:pt x="73" y="57"/>
                      <a:pt x="74" y="62"/>
                      <a:pt x="74" y="64"/>
                    </a:cubicBezTo>
                    <a:cubicBezTo>
                      <a:pt x="74" y="65"/>
                      <a:pt x="74" y="68"/>
                      <a:pt x="74" y="68"/>
                    </a:cubicBezTo>
                    <a:cubicBezTo>
                      <a:pt x="74" y="68"/>
                      <a:pt x="77" y="74"/>
                      <a:pt x="79" y="76"/>
                    </a:cubicBezTo>
                    <a:cubicBezTo>
                      <a:pt x="81" y="78"/>
                      <a:pt x="88" y="83"/>
                      <a:pt x="88" y="84"/>
                    </a:cubicBezTo>
                    <a:cubicBezTo>
                      <a:pt x="89" y="84"/>
                      <a:pt x="93" y="85"/>
                      <a:pt x="94" y="84"/>
                    </a:cubicBezTo>
                    <a:cubicBezTo>
                      <a:pt x="95" y="83"/>
                      <a:pt x="100" y="80"/>
                      <a:pt x="101" y="79"/>
                    </a:cubicBezTo>
                    <a:cubicBezTo>
                      <a:pt x="102" y="78"/>
                      <a:pt x="104" y="77"/>
                      <a:pt x="104" y="77"/>
                    </a:cubicBezTo>
                    <a:cubicBezTo>
                      <a:pt x="104" y="77"/>
                      <a:pt x="109" y="70"/>
                      <a:pt x="112" y="69"/>
                    </a:cubicBezTo>
                    <a:cubicBezTo>
                      <a:pt x="115" y="68"/>
                      <a:pt x="122" y="67"/>
                      <a:pt x="125" y="70"/>
                    </a:cubicBezTo>
                    <a:cubicBezTo>
                      <a:pt x="128" y="74"/>
                      <a:pt x="125" y="74"/>
                      <a:pt x="123" y="77"/>
                    </a:cubicBezTo>
                    <a:cubicBezTo>
                      <a:pt x="120" y="79"/>
                      <a:pt x="115" y="82"/>
                      <a:pt x="114" y="83"/>
                    </a:cubicBezTo>
                    <a:cubicBezTo>
                      <a:pt x="113" y="84"/>
                      <a:pt x="109" y="87"/>
                      <a:pt x="108" y="88"/>
                    </a:cubicBezTo>
                    <a:cubicBezTo>
                      <a:pt x="107" y="89"/>
                      <a:pt x="103" y="98"/>
                      <a:pt x="101" y="100"/>
                    </a:cubicBezTo>
                    <a:cubicBezTo>
                      <a:pt x="99" y="102"/>
                      <a:pt x="80" y="116"/>
                      <a:pt x="80" y="121"/>
                    </a:cubicBezTo>
                    <a:cubicBezTo>
                      <a:pt x="79" y="133"/>
                      <a:pt x="101" y="224"/>
                      <a:pt x="104" y="234"/>
                    </a:cubicBezTo>
                    <a:cubicBezTo>
                      <a:pt x="109" y="262"/>
                      <a:pt x="109" y="283"/>
                      <a:pt x="109" y="284"/>
                    </a:cubicBezTo>
                    <a:cubicBezTo>
                      <a:pt x="96" y="290"/>
                      <a:pt x="82" y="297"/>
                      <a:pt x="68" y="304"/>
                    </a:cubicBezTo>
                    <a:cubicBezTo>
                      <a:pt x="68" y="304"/>
                      <a:pt x="56" y="277"/>
                      <a:pt x="54" y="257"/>
                    </a:cubicBezTo>
                    <a:cubicBezTo>
                      <a:pt x="53" y="246"/>
                      <a:pt x="50" y="214"/>
                      <a:pt x="47" y="184"/>
                    </a:cubicBezTo>
                    <a:cubicBezTo>
                      <a:pt x="45" y="154"/>
                      <a:pt x="43" y="127"/>
                      <a:pt x="43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" name="Freeform 41"/>
              <p:cNvSpPr/>
              <p:nvPr/>
            </p:nvSpPr>
            <p:spPr bwMode="auto">
              <a:xfrm>
                <a:off x="6616701" y="2817813"/>
                <a:ext cx="319088" cy="1046163"/>
              </a:xfrm>
              <a:custGeom>
                <a:gdLst>
                  <a:gd fmla="*/ 68 w 85" name="T0"/>
                  <a:gd fmla="*/ 97 h 277" name="T1"/>
                  <a:gd fmla="*/ 73 w 85" name="T2"/>
                  <a:gd fmla="*/ 71 h 277" name="T3"/>
                  <a:gd fmla="*/ 75 w 85" name="T4"/>
                  <a:gd fmla="*/ 56 h 277" name="T5"/>
                  <a:gd fmla="*/ 79 w 85" name="T6"/>
                  <a:gd fmla="*/ 44 h 277" name="T7"/>
                  <a:gd fmla="*/ 81 w 85" name="T8"/>
                  <a:gd fmla="*/ 35 h 277" name="T9"/>
                  <a:gd fmla="*/ 81 w 85" name="T10"/>
                  <a:gd fmla="*/ 23 h 277" name="T11"/>
                  <a:gd fmla="*/ 75 w 85" name="T12"/>
                  <a:gd fmla="*/ 33 h 277" name="T13"/>
                  <a:gd fmla="*/ 73 w 85" name="T14"/>
                  <a:gd fmla="*/ 41 h 277" name="T15"/>
                  <a:gd fmla="*/ 69 w 85" name="T16"/>
                  <a:gd fmla="*/ 49 h 277" name="T17"/>
                  <a:gd fmla="*/ 65 w 85" name="T18"/>
                  <a:gd fmla="*/ 46 h 277" name="T19"/>
                  <a:gd fmla="*/ 67 w 85" name="T20"/>
                  <a:gd fmla="*/ 31 h 277" name="T21"/>
                  <a:gd fmla="*/ 68 w 85" name="T22"/>
                  <a:gd fmla="*/ 20 h 277" name="T23"/>
                  <a:gd fmla="*/ 67 w 85" name="T24"/>
                  <a:gd fmla="*/ 7 h 277" name="T25"/>
                  <a:gd fmla="*/ 61 w 85" name="T26"/>
                  <a:gd fmla="*/ 21 h 277" name="T27"/>
                  <a:gd fmla="*/ 59 w 85" name="T28"/>
                  <a:gd fmla="*/ 37 h 277" name="T29"/>
                  <a:gd fmla="*/ 57 w 85" name="T30"/>
                  <a:gd fmla="*/ 43 h 277" name="T31"/>
                  <a:gd fmla="*/ 55 w 85" name="T32"/>
                  <a:gd fmla="*/ 30 h 277" name="T33"/>
                  <a:gd fmla="*/ 54 w 85" name="T34"/>
                  <a:gd fmla="*/ 9 h 277" name="T35"/>
                  <a:gd fmla="*/ 50 w 85" name="T36"/>
                  <a:gd fmla="*/ 0 h 277" name="T37"/>
                  <a:gd fmla="*/ 47 w 85" name="T38"/>
                  <a:gd fmla="*/ 20 h 277" name="T39"/>
                  <a:gd fmla="*/ 46 w 85" name="T40"/>
                  <a:gd fmla="*/ 30 h 277" name="T41"/>
                  <a:gd fmla="*/ 47 w 85" name="T42"/>
                  <a:gd fmla="*/ 44 h 277" name="T43"/>
                  <a:gd fmla="*/ 45 w 85" name="T44"/>
                  <a:gd fmla="*/ 40 h 277" name="T45"/>
                  <a:gd fmla="*/ 43 w 85" name="T46"/>
                  <a:gd fmla="*/ 25 h 277" name="T47"/>
                  <a:gd fmla="*/ 41 w 85" name="T48"/>
                  <a:gd fmla="*/ 13 h 277" name="T49"/>
                  <a:gd fmla="*/ 35 w 85" name="T50"/>
                  <a:gd fmla="*/ 17 h 277" name="T51"/>
                  <a:gd fmla="*/ 35 w 85" name="T52"/>
                  <a:gd fmla="*/ 34 h 277" name="T53"/>
                  <a:gd fmla="*/ 37 w 85" name="T54"/>
                  <a:gd fmla="*/ 54 h 277" name="T55"/>
                  <a:gd fmla="*/ 34 w 85" name="T56"/>
                  <a:gd fmla="*/ 64 h 277" name="T57"/>
                  <a:gd fmla="*/ 24 w 85" name="T58"/>
                  <a:gd fmla="*/ 73 h 277" name="T59"/>
                  <a:gd fmla="*/ 17 w 85" name="T60"/>
                  <a:gd fmla="*/ 67 h 277" name="T61"/>
                  <a:gd fmla="*/ 1 w 85" name="T62"/>
                  <a:gd fmla="*/ 62 h 277" name="T63"/>
                  <a:gd fmla="*/ 9 w 85" name="T64"/>
                  <a:gd fmla="*/ 75 h 277" name="T65"/>
                  <a:gd fmla="*/ 21 w 85" name="T66"/>
                  <a:gd fmla="*/ 88 h 277" name="T67"/>
                  <a:gd fmla="*/ 36 w 85" name="T68"/>
                  <a:gd fmla="*/ 101 h 277" name="T69"/>
                  <a:gd fmla="*/ 38 w 85" name="T70"/>
                  <a:gd fmla="*/ 117 h 277" name="T71"/>
                  <a:gd fmla="*/ 35 w 85" name="T72"/>
                  <a:gd fmla="*/ 277 h 277" name="T73"/>
                  <a:gd fmla="*/ 72 w 85" name="T74"/>
                  <a:gd fmla="*/ 205 h 27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77" w="85">
                    <a:moveTo>
                      <a:pt x="65" y="104"/>
                    </a:moveTo>
                    <a:cubicBezTo>
                      <a:pt x="65" y="104"/>
                      <a:pt x="68" y="98"/>
                      <a:pt x="68" y="97"/>
                    </a:cubicBezTo>
                    <a:cubicBezTo>
                      <a:pt x="68" y="96"/>
                      <a:pt x="71" y="88"/>
                      <a:pt x="71" y="86"/>
                    </a:cubicBezTo>
                    <a:cubicBezTo>
                      <a:pt x="71" y="84"/>
                      <a:pt x="73" y="73"/>
                      <a:pt x="73" y="71"/>
                    </a:cubicBezTo>
                    <a:cubicBezTo>
                      <a:pt x="74" y="69"/>
                      <a:pt x="75" y="62"/>
                      <a:pt x="75" y="60"/>
                    </a:cubicBezTo>
                    <a:cubicBezTo>
                      <a:pt x="75" y="59"/>
                      <a:pt x="75" y="56"/>
                      <a:pt x="75" y="56"/>
                    </a:cubicBezTo>
                    <a:cubicBezTo>
                      <a:pt x="75" y="56"/>
                      <a:pt x="77" y="52"/>
                      <a:pt x="77" y="51"/>
                    </a:cubicBezTo>
                    <a:cubicBezTo>
                      <a:pt x="77" y="50"/>
                      <a:pt x="79" y="44"/>
                      <a:pt x="79" y="44"/>
                    </a:cubicBezTo>
                    <a:cubicBezTo>
                      <a:pt x="79" y="44"/>
                      <a:pt x="80" y="42"/>
                      <a:pt x="80" y="40"/>
                    </a:cubicBezTo>
                    <a:cubicBezTo>
                      <a:pt x="80" y="39"/>
                      <a:pt x="81" y="35"/>
                      <a:pt x="81" y="35"/>
                    </a:cubicBezTo>
                    <a:cubicBezTo>
                      <a:pt x="81" y="35"/>
                      <a:pt x="82" y="32"/>
                      <a:pt x="82" y="31"/>
                    </a:cubicBezTo>
                    <a:cubicBezTo>
                      <a:pt x="83" y="29"/>
                      <a:pt x="85" y="23"/>
                      <a:pt x="81" y="23"/>
                    </a:cubicBezTo>
                    <a:cubicBezTo>
                      <a:pt x="77" y="22"/>
                      <a:pt x="76" y="29"/>
                      <a:pt x="76" y="29"/>
                    </a:cubicBezTo>
                    <a:cubicBezTo>
                      <a:pt x="75" y="33"/>
                      <a:pt x="75" y="33"/>
                      <a:pt x="75" y="33"/>
                    </a:cubicBezTo>
                    <a:cubicBezTo>
                      <a:pt x="75" y="33"/>
                      <a:pt x="74" y="37"/>
                      <a:pt x="73" y="38"/>
                    </a:cubicBezTo>
                    <a:cubicBezTo>
                      <a:pt x="73" y="38"/>
                      <a:pt x="73" y="41"/>
                      <a:pt x="73" y="41"/>
                    </a:cubicBezTo>
                    <a:cubicBezTo>
                      <a:pt x="73" y="41"/>
                      <a:pt x="71" y="44"/>
                      <a:pt x="71" y="45"/>
                    </a:cubicBezTo>
                    <a:cubicBezTo>
                      <a:pt x="70" y="46"/>
                      <a:pt x="69" y="49"/>
                      <a:pt x="69" y="49"/>
                    </a:cubicBezTo>
                    <a:cubicBezTo>
                      <a:pt x="68" y="50"/>
                      <a:pt x="68" y="50"/>
                      <a:pt x="67" y="50"/>
                    </a:cubicBezTo>
                    <a:cubicBezTo>
                      <a:pt x="67" y="49"/>
                      <a:pt x="65" y="48"/>
                      <a:pt x="65" y="46"/>
                    </a:cubicBezTo>
                    <a:cubicBezTo>
                      <a:pt x="65" y="46"/>
                      <a:pt x="66" y="39"/>
                      <a:pt x="67" y="38"/>
                    </a:cubicBezTo>
                    <a:cubicBezTo>
                      <a:pt x="67" y="37"/>
                      <a:pt x="67" y="32"/>
                      <a:pt x="67" y="31"/>
                    </a:cubicBezTo>
                    <a:cubicBezTo>
                      <a:pt x="68" y="31"/>
                      <a:pt x="68" y="26"/>
                      <a:pt x="68" y="24"/>
                    </a:cubicBezTo>
                    <a:cubicBezTo>
                      <a:pt x="68" y="22"/>
                      <a:pt x="68" y="20"/>
                      <a:pt x="68" y="20"/>
                    </a:cubicBezTo>
                    <a:cubicBezTo>
                      <a:pt x="68" y="20"/>
                      <a:pt x="69" y="15"/>
                      <a:pt x="69" y="14"/>
                    </a:cubicBezTo>
                    <a:cubicBezTo>
                      <a:pt x="69" y="13"/>
                      <a:pt x="71" y="7"/>
                      <a:pt x="67" y="7"/>
                    </a:cubicBezTo>
                    <a:cubicBezTo>
                      <a:pt x="63" y="6"/>
                      <a:pt x="62" y="12"/>
                      <a:pt x="62" y="14"/>
                    </a:cubicBezTo>
                    <a:cubicBezTo>
                      <a:pt x="62" y="16"/>
                      <a:pt x="61" y="21"/>
                      <a:pt x="61" y="21"/>
                    </a:cubicBezTo>
                    <a:cubicBezTo>
                      <a:pt x="61" y="21"/>
                      <a:pt x="60" y="30"/>
                      <a:pt x="60" y="31"/>
                    </a:cubicBezTo>
                    <a:cubicBezTo>
                      <a:pt x="60" y="33"/>
                      <a:pt x="59" y="36"/>
                      <a:pt x="59" y="37"/>
                    </a:cubicBezTo>
                    <a:cubicBezTo>
                      <a:pt x="58" y="39"/>
                      <a:pt x="58" y="43"/>
                      <a:pt x="58" y="43"/>
                    </a:cubicBezTo>
                    <a:cubicBezTo>
                      <a:pt x="58" y="43"/>
                      <a:pt x="57" y="44"/>
                      <a:pt x="57" y="43"/>
                    </a:cubicBezTo>
                    <a:cubicBezTo>
                      <a:pt x="56" y="43"/>
                      <a:pt x="55" y="41"/>
                      <a:pt x="55" y="41"/>
                    </a:cubicBezTo>
                    <a:cubicBezTo>
                      <a:pt x="56" y="40"/>
                      <a:pt x="55" y="31"/>
                      <a:pt x="55" y="30"/>
                    </a:cubicBezTo>
                    <a:cubicBezTo>
                      <a:pt x="55" y="29"/>
                      <a:pt x="55" y="19"/>
                      <a:pt x="54" y="18"/>
                    </a:cubicBezTo>
                    <a:cubicBezTo>
                      <a:pt x="54" y="16"/>
                      <a:pt x="54" y="9"/>
                      <a:pt x="54" y="9"/>
                    </a:cubicBezTo>
                    <a:cubicBezTo>
                      <a:pt x="54" y="8"/>
                      <a:pt x="54" y="4"/>
                      <a:pt x="54" y="4"/>
                    </a:cubicBezTo>
                    <a:cubicBezTo>
                      <a:pt x="54" y="4"/>
                      <a:pt x="54" y="0"/>
                      <a:pt x="50" y="0"/>
                    </a:cubicBezTo>
                    <a:cubicBezTo>
                      <a:pt x="46" y="1"/>
                      <a:pt x="46" y="5"/>
                      <a:pt x="46" y="6"/>
                    </a:cubicBezTo>
                    <a:cubicBezTo>
                      <a:pt x="46" y="8"/>
                      <a:pt x="47" y="20"/>
                      <a:pt x="47" y="20"/>
                    </a:cubicBezTo>
                    <a:cubicBezTo>
                      <a:pt x="47" y="20"/>
                      <a:pt x="47" y="24"/>
                      <a:pt x="47" y="25"/>
                    </a:cubicBezTo>
                    <a:cubicBezTo>
                      <a:pt x="46" y="25"/>
                      <a:pt x="47" y="30"/>
                      <a:pt x="46" y="30"/>
                    </a:cubicBezTo>
                    <a:cubicBezTo>
                      <a:pt x="46" y="31"/>
                      <a:pt x="47" y="37"/>
                      <a:pt x="47" y="38"/>
                    </a:cubicBezTo>
                    <a:cubicBezTo>
                      <a:pt x="47" y="40"/>
                      <a:pt x="47" y="44"/>
                      <a:pt x="47" y="44"/>
                    </a:cubicBezTo>
                    <a:cubicBezTo>
                      <a:pt x="47" y="44"/>
                      <a:pt x="48" y="44"/>
                      <a:pt x="47" y="44"/>
                    </a:cubicBezTo>
                    <a:cubicBezTo>
                      <a:pt x="46" y="44"/>
                      <a:pt x="45" y="41"/>
                      <a:pt x="45" y="40"/>
                    </a:cubicBezTo>
                    <a:cubicBezTo>
                      <a:pt x="45" y="40"/>
                      <a:pt x="44" y="33"/>
                      <a:pt x="44" y="33"/>
                    </a:cubicBezTo>
                    <a:cubicBezTo>
                      <a:pt x="44" y="32"/>
                      <a:pt x="43" y="27"/>
                      <a:pt x="43" y="25"/>
                    </a:cubicBezTo>
                    <a:cubicBezTo>
                      <a:pt x="42" y="23"/>
                      <a:pt x="42" y="21"/>
                      <a:pt x="42" y="21"/>
                    </a:cubicBezTo>
                    <a:cubicBezTo>
                      <a:pt x="42" y="21"/>
                      <a:pt x="42" y="14"/>
                      <a:pt x="41" y="13"/>
                    </a:cubicBezTo>
                    <a:cubicBezTo>
                      <a:pt x="41" y="12"/>
                      <a:pt x="41" y="8"/>
                      <a:pt x="38" y="8"/>
                    </a:cubicBezTo>
                    <a:cubicBezTo>
                      <a:pt x="35" y="9"/>
                      <a:pt x="35" y="15"/>
                      <a:pt x="35" y="17"/>
                    </a:cubicBezTo>
                    <a:cubicBezTo>
                      <a:pt x="34" y="19"/>
                      <a:pt x="35" y="25"/>
                      <a:pt x="35" y="25"/>
                    </a:cubicBezTo>
                    <a:cubicBezTo>
                      <a:pt x="35" y="25"/>
                      <a:pt x="35" y="32"/>
                      <a:pt x="35" y="34"/>
                    </a:cubicBezTo>
                    <a:cubicBezTo>
                      <a:pt x="36" y="35"/>
                      <a:pt x="36" y="45"/>
                      <a:pt x="36" y="46"/>
                    </a:cubicBezTo>
                    <a:cubicBezTo>
                      <a:pt x="37" y="48"/>
                      <a:pt x="36" y="52"/>
                      <a:pt x="37" y="54"/>
                    </a:cubicBezTo>
                    <a:cubicBezTo>
                      <a:pt x="37" y="55"/>
                      <a:pt x="37" y="58"/>
                      <a:pt x="37" y="58"/>
                    </a:cubicBezTo>
                    <a:cubicBezTo>
                      <a:pt x="37" y="58"/>
                      <a:pt x="35" y="63"/>
                      <a:pt x="34" y="64"/>
                    </a:cubicBezTo>
                    <a:cubicBezTo>
                      <a:pt x="33" y="66"/>
                      <a:pt x="29" y="72"/>
                      <a:pt x="28" y="72"/>
                    </a:cubicBezTo>
                    <a:cubicBezTo>
                      <a:pt x="28" y="72"/>
                      <a:pt x="25" y="73"/>
                      <a:pt x="24" y="73"/>
                    </a:cubicBezTo>
                    <a:cubicBezTo>
                      <a:pt x="24" y="72"/>
                      <a:pt x="20" y="69"/>
                      <a:pt x="19" y="68"/>
                    </a:cubicBezTo>
                    <a:cubicBezTo>
                      <a:pt x="19" y="68"/>
                      <a:pt x="17" y="67"/>
                      <a:pt x="17" y="67"/>
                    </a:cubicBezTo>
                    <a:cubicBezTo>
                      <a:pt x="17" y="67"/>
                      <a:pt x="14" y="63"/>
                      <a:pt x="11" y="62"/>
                    </a:cubicBezTo>
                    <a:cubicBezTo>
                      <a:pt x="9" y="61"/>
                      <a:pt x="3" y="58"/>
                      <a:pt x="1" y="62"/>
                    </a:cubicBezTo>
                    <a:cubicBezTo>
                      <a:pt x="0" y="65"/>
                      <a:pt x="1" y="66"/>
                      <a:pt x="4" y="68"/>
                    </a:cubicBezTo>
                    <a:cubicBezTo>
                      <a:pt x="6" y="70"/>
                      <a:pt x="8" y="74"/>
                      <a:pt x="9" y="75"/>
                    </a:cubicBezTo>
                    <a:cubicBezTo>
                      <a:pt x="10" y="75"/>
                      <a:pt x="14" y="78"/>
                      <a:pt x="14" y="79"/>
                    </a:cubicBezTo>
                    <a:cubicBezTo>
                      <a:pt x="15" y="79"/>
                      <a:pt x="20" y="87"/>
                      <a:pt x="21" y="88"/>
                    </a:cubicBezTo>
                    <a:cubicBezTo>
                      <a:pt x="23" y="89"/>
                      <a:pt x="31" y="95"/>
                      <a:pt x="32" y="96"/>
                    </a:cubicBezTo>
                    <a:cubicBezTo>
                      <a:pt x="33" y="97"/>
                      <a:pt x="36" y="101"/>
                      <a:pt x="36" y="101"/>
                    </a:cubicBezTo>
                    <a:cubicBezTo>
                      <a:pt x="37" y="101"/>
                      <a:pt x="38" y="102"/>
                      <a:pt x="38" y="103"/>
                    </a:cubicBezTo>
                    <a:cubicBezTo>
                      <a:pt x="39" y="104"/>
                      <a:pt x="39" y="114"/>
                      <a:pt x="38" y="117"/>
                    </a:cubicBezTo>
                    <a:cubicBezTo>
                      <a:pt x="38" y="120"/>
                      <a:pt x="34" y="194"/>
                      <a:pt x="34" y="204"/>
                    </a:cubicBezTo>
                    <a:cubicBezTo>
                      <a:pt x="33" y="229"/>
                      <a:pt x="35" y="277"/>
                      <a:pt x="35" y="277"/>
                    </a:cubicBezTo>
                    <a:cubicBezTo>
                      <a:pt x="67" y="275"/>
                      <a:pt x="67" y="275"/>
                      <a:pt x="67" y="275"/>
                    </a:cubicBezTo>
                    <a:cubicBezTo>
                      <a:pt x="67" y="275"/>
                      <a:pt x="73" y="220"/>
                      <a:pt x="72" y="205"/>
                    </a:cubicBezTo>
                    <a:cubicBezTo>
                      <a:pt x="71" y="189"/>
                      <a:pt x="65" y="104"/>
                      <a:pt x="65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" name="Freeform 42"/>
              <p:cNvSpPr/>
              <p:nvPr/>
            </p:nvSpPr>
            <p:spPr bwMode="auto">
              <a:xfrm>
                <a:off x="7312026" y="2741613"/>
                <a:ext cx="390525" cy="1311275"/>
              </a:xfrm>
              <a:custGeom>
                <a:gdLst>
                  <a:gd fmla="*/ 36 w 104" name="T0"/>
                  <a:gd fmla="*/ 85 h 347" name="T1"/>
                  <a:gd fmla="*/ 30 w 104" name="T2"/>
                  <a:gd fmla="*/ 77 h 347" name="T3"/>
                  <a:gd fmla="*/ 17 w 104" name="T4"/>
                  <a:gd fmla="*/ 61 h 347" name="T5"/>
                  <a:gd fmla="*/ 7 w 104" name="T6"/>
                  <a:gd fmla="*/ 72 h 347" name="T7"/>
                  <a:gd fmla="*/ 25 w 104" name="T8"/>
                  <a:gd fmla="*/ 103 h 347" name="T9"/>
                  <a:gd fmla="*/ 42 w 104" name="T10"/>
                  <a:gd fmla="*/ 129 h 347" name="T11"/>
                  <a:gd fmla="*/ 34 w 104" name="T12"/>
                  <a:gd fmla="*/ 317 h 347" name="T13"/>
                  <a:gd fmla="*/ 89 w 104" name="T14"/>
                  <a:gd fmla="*/ 347 h 347" name="T15"/>
                  <a:gd fmla="*/ 88 w 104" name="T16"/>
                  <a:gd fmla="*/ 143 h 347" name="T17"/>
                  <a:gd fmla="*/ 94 w 104" name="T18"/>
                  <a:gd fmla="*/ 126 h 347" name="T19"/>
                  <a:gd fmla="*/ 101 w 104" name="T20"/>
                  <a:gd fmla="*/ 96 h 347" name="T21"/>
                  <a:gd fmla="*/ 102 w 104" name="T22"/>
                  <a:gd fmla="*/ 80 h 347" name="T23"/>
                  <a:gd fmla="*/ 104 w 104" name="T24"/>
                  <a:gd fmla="*/ 43 h 347" name="T25"/>
                  <a:gd fmla="*/ 94 w 104" name="T26"/>
                  <a:gd fmla="*/ 41 h 347" name="T27"/>
                  <a:gd fmla="*/ 90 w 104" name="T28"/>
                  <a:gd fmla="*/ 67 h 347" name="T29"/>
                  <a:gd fmla="*/ 88 w 104" name="T30"/>
                  <a:gd fmla="*/ 70 h 347" name="T31"/>
                  <a:gd fmla="*/ 88 w 104" name="T32"/>
                  <a:gd fmla="*/ 54 h 347" name="T33"/>
                  <a:gd fmla="*/ 87 w 104" name="T34"/>
                  <a:gd fmla="*/ 23 h 347" name="T35"/>
                  <a:gd fmla="*/ 76 w 104" name="T36"/>
                  <a:gd fmla="*/ 19 h 347" name="T37"/>
                  <a:gd fmla="*/ 76 w 104" name="T38"/>
                  <a:gd fmla="*/ 35 h 347" name="T39"/>
                  <a:gd fmla="*/ 75 w 104" name="T40"/>
                  <a:gd fmla="*/ 49 h 347" name="T41"/>
                  <a:gd fmla="*/ 73 w 104" name="T42"/>
                  <a:gd fmla="*/ 27 h 347" name="T43"/>
                  <a:gd fmla="*/ 66 w 104" name="T44"/>
                  <a:gd fmla="*/ 0 h 347" name="T45"/>
                  <a:gd fmla="*/ 61 w 104" name="T46"/>
                  <a:gd fmla="*/ 23 h 347" name="T47"/>
                  <a:gd fmla="*/ 61 w 104" name="T48"/>
                  <a:gd fmla="*/ 42 h 347" name="T49"/>
                  <a:gd fmla="*/ 61 w 104" name="T50"/>
                  <a:gd fmla="*/ 59 h 347" name="T51"/>
                  <a:gd fmla="*/ 56 w 104" name="T52"/>
                  <a:gd fmla="*/ 42 h 347" name="T53"/>
                  <a:gd fmla="*/ 52 w 104" name="T54"/>
                  <a:gd fmla="*/ 14 h 347" name="T55"/>
                  <a:gd fmla="*/ 41 w 104" name="T56"/>
                  <a:gd fmla="*/ 16 h 347" name="T57"/>
                  <a:gd fmla="*/ 43 w 104" name="T58"/>
                  <a:gd fmla="*/ 40 h 347" name="T59"/>
                  <a:gd fmla="*/ 45 w 104" name="T60"/>
                  <a:gd fmla="*/ 61 h 347" name="T61"/>
                  <a:gd fmla="*/ 44 w 104" name="T62"/>
                  <a:gd fmla="*/ 76 h 347" name="T63"/>
                  <a:gd fmla="*/ 41 w 104" name="T64"/>
                  <a:gd fmla="*/ 83 h 347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347" w="104">
                    <a:moveTo>
                      <a:pt x="39" y="88"/>
                    </a:moveTo>
                    <a:cubicBezTo>
                      <a:pt x="39" y="88"/>
                      <a:pt x="36" y="86"/>
                      <a:pt x="36" y="85"/>
                    </a:cubicBezTo>
                    <a:cubicBezTo>
                      <a:pt x="35" y="85"/>
                      <a:pt x="34" y="84"/>
                      <a:pt x="34" y="84"/>
                    </a:cubicBezTo>
                    <a:cubicBezTo>
                      <a:pt x="34" y="84"/>
                      <a:pt x="31" y="78"/>
                      <a:pt x="30" y="77"/>
                    </a:cubicBezTo>
                    <a:cubicBezTo>
                      <a:pt x="29" y="75"/>
                      <a:pt x="26" y="72"/>
                      <a:pt x="26" y="72"/>
                    </a:cubicBezTo>
                    <a:cubicBezTo>
                      <a:pt x="26" y="72"/>
                      <a:pt x="20" y="63"/>
                      <a:pt x="17" y="61"/>
                    </a:cubicBezTo>
                    <a:cubicBezTo>
                      <a:pt x="14" y="59"/>
                      <a:pt x="4" y="54"/>
                      <a:pt x="2" y="58"/>
                    </a:cubicBezTo>
                    <a:cubicBezTo>
                      <a:pt x="0" y="62"/>
                      <a:pt x="1" y="64"/>
                      <a:pt x="7" y="72"/>
                    </a:cubicBezTo>
                    <a:cubicBezTo>
                      <a:pt x="13" y="80"/>
                      <a:pt x="19" y="89"/>
                      <a:pt x="20" y="91"/>
                    </a:cubicBezTo>
                    <a:cubicBezTo>
                      <a:pt x="21" y="93"/>
                      <a:pt x="23" y="100"/>
                      <a:pt x="25" y="103"/>
                    </a:cubicBezTo>
                    <a:cubicBezTo>
                      <a:pt x="28" y="105"/>
                      <a:pt x="32" y="112"/>
                      <a:pt x="34" y="116"/>
                    </a:cubicBezTo>
                    <a:cubicBezTo>
                      <a:pt x="37" y="120"/>
                      <a:pt x="39" y="126"/>
                      <a:pt x="42" y="129"/>
                    </a:cubicBezTo>
                    <a:cubicBezTo>
                      <a:pt x="45" y="131"/>
                      <a:pt x="46" y="134"/>
                      <a:pt x="47" y="136"/>
                    </a:cubicBezTo>
                    <a:cubicBezTo>
                      <a:pt x="55" y="160"/>
                      <a:pt x="33" y="291"/>
                      <a:pt x="34" y="317"/>
                    </a:cubicBezTo>
                    <a:cubicBezTo>
                      <a:pt x="34" y="329"/>
                      <a:pt x="49" y="346"/>
                      <a:pt x="49" y="346"/>
                    </a:cubicBezTo>
                    <a:cubicBezTo>
                      <a:pt x="89" y="347"/>
                      <a:pt x="89" y="347"/>
                      <a:pt x="89" y="347"/>
                    </a:cubicBezTo>
                    <a:cubicBezTo>
                      <a:pt x="89" y="347"/>
                      <a:pt x="86" y="341"/>
                      <a:pt x="86" y="308"/>
                    </a:cubicBezTo>
                    <a:cubicBezTo>
                      <a:pt x="86" y="291"/>
                      <a:pt x="78" y="217"/>
                      <a:pt x="88" y="143"/>
                    </a:cubicBezTo>
                    <a:cubicBezTo>
                      <a:pt x="88" y="139"/>
                      <a:pt x="89" y="137"/>
                      <a:pt x="90" y="135"/>
                    </a:cubicBezTo>
                    <a:cubicBezTo>
                      <a:pt x="91" y="134"/>
                      <a:pt x="93" y="130"/>
                      <a:pt x="94" y="126"/>
                    </a:cubicBezTo>
                    <a:cubicBezTo>
                      <a:pt x="96" y="122"/>
                      <a:pt x="100" y="110"/>
                      <a:pt x="100" y="106"/>
                    </a:cubicBezTo>
                    <a:cubicBezTo>
                      <a:pt x="101" y="102"/>
                      <a:pt x="101" y="96"/>
                      <a:pt x="101" y="96"/>
                    </a:cubicBezTo>
                    <a:cubicBezTo>
                      <a:pt x="101" y="96"/>
                      <a:pt x="103" y="90"/>
                      <a:pt x="103" y="87"/>
                    </a:cubicBezTo>
                    <a:cubicBezTo>
                      <a:pt x="102" y="84"/>
                      <a:pt x="102" y="80"/>
                      <a:pt x="102" y="80"/>
                    </a:cubicBezTo>
                    <a:cubicBezTo>
                      <a:pt x="102" y="80"/>
                      <a:pt x="103" y="70"/>
                      <a:pt x="103" y="63"/>
                    </a:cubicBezTo>
                    <a:cubicBezTo>
                      <a:pt x="104" y="56"/>
                      <a:pt x="104" y="45"/>
                      <a:pt x="104" y="43"/>
                    </a:cubicBezTo>
                    <a:cubicBezTo>
                      <a:pt x="104" y="42"/>
                      <a:pt x="103" y="35"/>
                      <a:pt x="99" y="35"/>
                    </a:cubicBezTo>
                    <a:cubicBezTo>
                      <a:pt x="96" y="35"/>
                      <a:pt x="95" y="38"/>
                      <a:pt x="94" y="41"/>
                    </a:cubicBezTo>
                    <a:cubicBezTo>
                      <a:pt x="94" y="43"/>
                      <a:pt x="94" y="51"/>
                      <a:pt x="94" y="51"/>
                    </a:cubicBezTo>
                    <a:cubicBezTo>
                      <a:pt x="94" y="51"/>
                      <a:pt x="91" y="66"/>
                      <a:pt x="90" y="67"/>
                    </a:cubicBezTo>
                    <a:cubicBezTo>
                      <a:pt x="90" y="68"/>
                      <a:pt x="90" y="71"/>
                      <a:pt x="90" y="71"/>
                    </a:cubicBezTo>
                    <a:cubicBezTo>
                      <a:pt x="90" y="71"/>
                      <a:pt x="88" y="70"/>
                      <a:pt x="88" y="70"/>
                    </a:cubicBezTo>
                    <a:cubicBezTo>
                      <a:pt x="87" y="69"/>
                      <a:pt x="87" y="68"/>
                      <a:pt x="87" y="67"/>
                    </a:cubicBezTo>
                    <a:cubicBezTo>
                      <a:pt x="87" y="67"/>
                      <a:pt x="88" y="56"/>
                      <a:pt x="88" y="54"/>
                    </a:cubicBezTo>
                    <a:cubicBezTo>
                      <a:pt x="88" y="53"/>
                      <a:pt x="88" y="43"/>
                      <a:pt x="88" y="41"/>
                    </a:cubicBezTo>
                    <a:cubicBezTo>
                      <a:pt x="88" y="38"/>
                      <a:pt x="87" y="25"/>
                      <a:pt x="87" y="23"/>
                    </a:cubicBezTo>
                    <a:cubicBezTo>
                      <a:pt x="87" y="21"/>
                      <a:pt x="88" y="13"/>
                      <a:pt x="82" y="12"/>
                    </a:cubicBezTo>
                    <a:cubicBezTo>
                      <a:pt x="76" y="11"/>
                      <a:pt x="76" y="18"/>
                      <a:pt x="76" y="19"/>
                    </a:cubicBezTo>
                    <a:cubicBezTo>
                      <a:pt x="76" y="20"/>
                      <a:pt x="76" y="26"/>
                      <a:pt x="76" y="28"/>
                    </a:cubicBezTo>
                    <a:cubicBezTo>
                      <a:pt x="76" y="30"/>
                      <a:pt x="76" y="34"/>
                      <a:pt x="76" y="35"/>
                    </a:cubicBezTo>
                    <a:cubicBezTo>
                      <a:pt x="76" y="36"/>
                      <a:pt x="76" y="42"/>
                      <a:pt x="76" y="42"/>
                    </a:cubicBezTo>
                    <a:cubicBezTo>
                      <a:pt x="76" y="43"/>
                      <a:pt x="75" y="49"/>
                      <a:pt x="75" y="49"/>
                    </a:cubicBezTo>
                    <a:cubicBezTo>
                      <a:pt x="75" y="49"/>
                      <a:pt x="74" y="39"/>
                      <a:pt x="74" y="39"/>
                    </a:cubicBezTo>
                    <a:cubicBezTo>
                      <a:pt x="74" y="38"/>
                      <a:pt x="73" y="29"/>
                      <a:pt x="73" y="27"/>
                    </a:cubicBezTo>
                    <a:cubicBezTo>
                      <a:pt x="73" y="25"/>
                      <a:pt x="72" y="11"/>
                      <a:pt x="72" y="10"/>
                    </a:cubicBezTo>
                    <a:cubicBezTo>
                      <a:pt x="72" y="9"/>
                      <a:pt x="72" y="0"/>
                      <a:pt x="66" y="0"/>
                    </a:cubicBezTo>
                    <a:cubicBezTo>
                      <a:pt x="61" y="0"/>
                      <a:pt x="60" y="8"/>
                      <a:pt x="60" y="8"/>
                    </a:cubicBezTo>
                    <a:cubicBezTo>
                      <a:pt x="60" y="8"/>
                      <a:pt x="61" y="21"/>
                      <a:pt x="61" y="23"/>
                    </a:cubicBezTo>
                    <a:cubicBezTo>
                      <a:pt x="61" y="24"/>
                      <a:pt x="61" y="33"/>
                      <a:pt x="61" y="35"/>
                    </a:cubicBezTo>
                    <a:cubicBezTo>
                      <a:pt x="61" y="37"/>
                      <a:pt x="61" y="40"/>
                      <a:pt x="61" y="42"/>
                    </a:cubicBezTo>
                    <a:cubicBezTo>
                      <a:pt x="61" y="44"/>
                      <a:pt x="62" y="58"/>
                      <a:pt x="62" y="58"/>
                    </a:cubicBezTo>
                    <a:cubicBezTo>
                      <a:pt x="62" y="58"/>
                      <a:pt x="62" y="59"/>
                      <a:pt x="61" y="59"/>
                    </a:cubicBezTo>
                    <a:cubicBezTo>
                      <a:pt x="60" y="60"/>
                      <a:pt x="59" y="57"/>
                      <a:pt x="59" y="57"/>
                    </a:cubicBezTo>
                    <a:cubicBezTo>
                      <a:pt x="59" y="57"/>
                      <a:pt x="57" y="44"/>
                      <a:pt x="56" y="42"/>
                    </a:cubicBezTo>
                    <a:cubicBezTo>
                      <a:pt x="56" y="40"/>
                      <a:pt x="54" y="32"/>
                      <a:pt x="54" y="30"/>
                    </a:cubicBezTo>
                    <a:cubicBezTo>
                      <a:pt x="54" y="28"/>
                      <a:pt x="52" y="16"/>
                      <a:pt x="52" y="14"/>
                    </a:cubicBezTo>
                    <a:cubicBezTo>
                      <a:pt x="52" y="12"/>
                      <a:pt x="51" y="7"/>
                      <a:pt x="46" y="7"/>
                    </a:cubicBezTo>
                    <a:cubicBezTo>
                      <a:pt x="42" y="7"/>
                      <a:pt x="41" y="13"/>
                      <a:pt x="41" y="16"/>
                    </a:cubicBezTo>
                    <a:cubicBezTo>
                      <a:pt x="41" y="19"/>
                      <a:pt x="42" y="26"/>
                      <a:pt x="42" y="28"/>
                    </a:cubicBezTo>
                    <a:cubicBezTo>
                      <a:pt x="42" y="30"/>
                      <a:pt x="42" y="37"/>
                      <a:pt x="43" y="40"/>
                    </a:cubicBezTo>
                    <a:cubicBezTo>
                      <a:pt x="43" y="43"/>
                      <a:pt x="44" y="52"/>
                      <a:pt x="44" y="55"/>
                    </a:cubicBezTo>
                    <a:cubicBezTo>
                      <a:pt x="44" y="57"/>
                      <a:pt x="45" y="61"/>
                      <a:pt x="45" y="61"/>
                    </a:cubicBezTo>
                    <a:cubicBezTo>
                      <a:pt x="45" y="61"/>
                      <a:pt x="45" y="69"/>
                      <a:pt x="45" y="71"/>
                    </a:cubicBezTo>
                    <a:cubicBezTo>
                      <a:pt x="45" y="72"/>
                      <a:pt x="44" y="75"/>
                      <a:pt x="44" y="76"/>
                    </a:cubicBezTo>
                    <a:cubicBezTo>
                      <a:pt x="44" y="77"/>
                      <a:pt x="44" y="79"/>
                      <a:pt x="43" y="79"/>
                    </a:cubicBezTo>
                    <a:cubicBezTo>
                      <a:pt x="43" y="80"/>
                      <a:pt x="42" y="81"/>
                      <a:pt x="41" y="83"/>
                    </a:cubicBezTo>
                    <a:cubicBezTo>
                      <a:pt x="40" y="84"/>
                      <a:pt x="39" y="88"/>
                      <a:pt x="39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" name="Freeform 43"/>
              <p:cNvSpPr/>
              <p:nvPr/>
            </p:nvSpPr>
            <p:spPr bwMode="auto">
              <a:xfrm>
                <a:off x="7686676" y="2609850"/>
                <a:ext cx="609600" cy="1498600"/>
              </a:xfrm>
              <a:custGeom>
                <a:gdLst>
                  <a:gd fmla="*/ 31 w 162" name="T0"/>
                  <a:gd fmla="*/ 158 h 397" name="T1"/>
                  <a:gd fmla="*/ 21 w 162" name="T2"/>
                  <a:gd fmla="*/ 117 h 397" name="T3"/>
                  <a:gd fmla="*/ 17 w 162" name="T4"/>
                  <a:gd fmla="*/ 92 h 397" name="T5"/>
                  <a:gd fmla="*/ 11 w 162" name="T6"/>
                  <a:gd fmla="*/ 74 h 397" name="T7"/>
                  <a:gd fmla="*/ 7 w 162" name="T8"/>
                  <a:gd fmla="*/ 60 h 397" name="T9"/>
                  <a:gd fmla="*/ 7 w 162" name="T10"/>
                  <a:gd fmla="*/ 39 h 397" name="T11"/>
                  <a:gd fmla="*/ 18 w 162" name="T12"/>
                  <a:gd fmla="*/ 56 h 397" name="T13"/>
                  <a:gd fmla="*/ 23 w 162" name="T14"/>
                  <a:gd fmla="*/ 68 h 397" name="T15"/>
                  <a:gd fmla="*/ 30 w 162" name="T16"/>
                  <a:gd fmla="*/ 81 h 397" name="T17"/>
                  <a:gd fmla="*/ 37 w 162" name="T18"/>
                  <a:gd fmla="*/ 76 h 397" name="T19"/>
                  <a:gd fmla="*/ 33 w 162" name="T20"/>
                  <a:gd fmla="*/ 52 h 397" name="T21"/>
                  <a:gd fmla="*/ 31 w 162" name="T22"/>
                  <a:gd fmla="*/ 34 h 397" name="T23"/>
                  <a:gd fmla="*/ 34 w 162" name="T24"/>
                  <a:gd fmla="*/ 12 h 397" name="T25"/>
                  <a:gd fmla="*/ 45 w 162" name="T26"/>
                  <a:gd fmla="*/ 35 h 397" name="T27"/>
                  <a:gd fmla="*/ 50 w 162" name="T28"/>
                  <a:gd fmla="*/ 61 h 397" name="T29"/>
                  <a:gd fmla="*/ 53 w 162" name="T30"/>
                  <a:gd fmla="*/ 71 h 397" name="T31"/>
                  <a:gd fmla="*/ 56 w 162" name="T32"/>
                  <a:gd fmla="*/ 49 h 397" name="T33"/>
                  <a:gd fmla="*/ 59 w 162" name="T34"/>
                  <a:gd fmla="*/ 14 h 397" name="T35"/>
                  <a:gd fmla="*/ 66 w 162" name="T36"/>
                  <a:gd fmla="*/ 0 h 397" name="T37"/>
                  <a:gd fmla="*/ 72 w 162" name="T38"/>
                  <a:gd fmla="*/ 31 h 397" name="T39"/>
                  <a:gd fmla="*/ 73 w 162" name="T40"/>
                  <a:gd fmla="*/ 48 h 397" name="T41"/>
                  <a:gd fmla="*/ 71 w 162" name="T42"/>
                  <a:gd fmla="*/ 71 h 397" name="T43"/>
                  <a:gd fmla="*/ 75 w 162" name="T44"/>
                  <a:gd fmla="*/ 65 h 397" name="T45"/>
                  <a:gd fmla="*/ 80 w 162" name="T46"/>
                  <a:gd fmla="*/ 40 h 397" name="T47"/>
                  <a:gd fmla="*/ 83 w 162" name="T48"/>
                  <a:gd fmla="*/ 20 h 397" name="T49"/>
                  <a:gd fmla="*/ 96 w 162" name="T50"/>
                  <a:gd fmla="*/ 26 h 397" name="T51"/>
                  <a:gd fmla="*/ 94 w 162" name="T52"/>
                  <a:gd fmla="*/ 53 h 397" name="T53"/>
                  <a:gd fmla="*/ 91 w 162" name="T54"/>
                  <a:gd fmla="*/ 85 h 397" name="T55"/>
                  <a:gd fmla="*/ 96 w 162" name="T56"/>
                  <a:gd fmla="*/ 103 h 397" name="T57"/>
                  <a:gd fmla="*/ 114 w 162" name="T58"/>
                  <a:gd fmla="*/ 115 h 397" name="T59"/>
                  <a:gd fmla="*/ 129 w 162" name="T60"/>
                  <a:gd fmla="*/ 105 h 397" name="T61"/>
                  <a:gd fmla="*/ 159 w 162" name="T62"/>
                  <a:gd fmla="*/ 95 h 397" name="T63"/>
                  <a:gd fmla="*/ 143 w 162" name="T64"/>
                  <a:gd fmla="*/ 117 h 397" name="T65"/>
                  <a:gd fmla="*/ 120 w 162" name="T66"/>
                  <a:gd fmla="*/ 139 h 397" name="T67"/>
                  <a:gd fmla="*/ 87 w 162" name="T68"/>
                  <a:gd fmla="*/ 166 h 397" name="T69"/>
                  <a:gd fmla="*/ 92 w 162" name="T70"/>
                  <a:gd fmla="*/ 397 h 397" name="T71"/>
                  <a:gd fmla="*/ 29 w 162" name="T72"/>
                  <a:gd fmla="*/ 335 h 397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397" w="162">
                    <a:moveTo>
                      <a:pt x="35" y="169"/>
                    </a:moveTo>
                    <a:cubicBezTo>
                      <a:pt x="35" y="169"/>
                      <a:pt x="31" y="160"/>
                      <a:pt x="31" y="158"/>
                    </a:cubicBezTo>
                    <a:cubicBezTo>
                      <a:pt x="30" y="157"/>
                      <a:pt x="26" y="144"/>
                      <a:pt x="25" y="141"/>
                    </a:cubicBezTo>
                    <a:cubicBezTo>
                      <a:pt x="24" y="137"/>
                      <a:pt x="21" y="120"/>
                      <a:pt x="21" y="117"/>
                    </a:cubicBezTo>
                    <a:cubicBezTo>
                      <a:pt x="20" y="113"/>
                      <a:pt x="18" y="103"/>
                      <a:pt x="18" y="100"/>
                    </a:cubicBezTo>
                    <a:cubicBezTo>
                      <a:pt x="17" y="97"/>
                      <a:pt x="17" y="93"/>
                      <a:pt x="17" y="92"/>
                    </a:cubicBezTo>
                    <a:cubicBezTo>
                      <a:pt x="17" y="92"/>
                      <a:pt x="15" y="86"/>
                      <a:pt x="14" y="84"/>
                    </a:cubicBezTo>
                    <a:cubicBezTo>
                      <a:pt x="14" y="83"/>
                      <a:pt x="11" y="74"/>
                      <a:pt x="11" y="74"/>
                    </a:cubicBezTo>
                    <a:cubicBezTo>
                      <a:pt x="11" y="74"/>
                      <a:pt x="9" y="70"/>
                      <a:pt x="8" y="67"/>
                    </a:cubicBezTo>
                    <a:cubicBezTo>
                      <a:pt x="8" y="65"/>
                      <a:pt x="7" y="60"/>
                      <a:pt x="7" y="60"/>
                    </a:cubicBezTo>
                    <a:cubicBezTo>
                      <a:pt x="7" y="60"/>
                      <a:pt x="4" y="55"/>
                      <a:pt x="4" y="53"/>
                    </a:cubicBezTo>
                    <a:cubicBezTo>
                      <a:pt x="4" y="50"/>
                      <a:pt x="0" y="41"/>
                      <a:pt x="7" y="39"/>
                    </a:cubicBezTo>
                    <a:cubicBezTo>
                      <a:pt x="14" y="38"/>
                      <a:pt x="16" y="49"/>
                      <a:pt x="16" y="49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6"/>
                      <a:pt x="21" y="61"/>
                      <a:pt x="21" y="63"/>
                    </a:cubicBezTo>
                    <a:cubicBezTo>
                      <a:pt x="21" y="64"/>
                      <a:pt x="23" y="68"/>
                      <a:pt x="23" y="68"/>
                    </a:cubicBezTo>
                    <a:cubicBezTo>
                      <a:pt x="23" y="68"/>
                      <a:pt x="25" y="72"/>
                      <a:pt x="26" y="75"/>
                    </a:cubicBezTo>
                    <a:cubicBezTo>
                      <a:pt x="27" y="77"/>
                      <a:pt x="29" y="81"/>
                      <a:pt x="30" y="81"/>
                    </a:cubicBezTo>
                    <a:cubicBezTo>
                      <a:pt x="31" y="82"/>
                      <a:pt x="32" y="82"/>
                      <a:pt x="33" y="82"/>
                    </a:cubicBezTo>
                    <a:cubicBezTo>
                      <a:pt x="34" y="81"/>
                      <a:pt x="37" y="79"/>
                      <a:pt x="37" y="76"/>
                    </a:cubicBezTo>
                    <a:cubicBezTo>
                      <a:pt x="37" y="75"/>
                      <a:pt x="35" y="64"/>
                      <a:pt x="34" y="63"/>
                    </a:cubicBezTo>
                    <a:cubicBezTo>
                      <a:pt x="34" y="61"/>
                      <a:pt x="33" y="53"/>
                      <a:pt x="33" y="52"/>
                    </a:cubicBezTo>
                    <a:cubicBezTo>
                      <a:pt x="32" y="51"/>
                      <a:pt x="32" y="44"/>
                      <a:pt x="32" y="40"/>
                    </a:cubicBezTo>
                    <a:cubicBezTo>
                      <a:pt x="31" y="37"/>
                      <a:pt x="31" y="34"/>
                      <a:pt x="31" y="34"/>
                    </a:cubicBezTo>
                    <a:cubicBezTo>
                      <a:pt x="31" y="34"/>
                      <a:pt x="30" y="27"/>
                      <a:pt x="30" y="25"/>
                    </a:cubicBezTo>
                    <a:cubicBezTo>
                      <a:pt x="29" y="23"/>
                      <a:pt x="27" y="13"/>
                      <a:pt x="34" y="12"/>
                    </a:cubicBezTo>
                    <a:cubicBezTo>
                      <a:pt x="41" y="11"/>
                      <a:pt x="43" y="21"/>
                      <a:pt x="43" y="24"/>
                    </a:cubicBezTo>
                    <a:cubicBezTo>
                      <a:pt x="44" y="27"/>
                      <a:pt x="45" y="34"/>
                      <a:pt x="45" y="35"/>
                    </a:cubicBezTo>
                    <a:cubicBezTo>
                      <a:pt x="45" y="35"/>
                      <a:pt x="47" y="50"/>
                      <a:pt x="47" y="51"/>
                    </a:cubicBezTo>
                    <a:cubicBezTo>
                      <a:pt x="47" y="53"/>
                      <a:pt x="49" y="58"/>
                      <a:pt x="50" y="61"/>
                    </a:cubicBezTo>
                    <a:cubicBezTo>
                      <a:pt x="50" y="63"/>
                      <a:pt x="51" y="70"/>
                      <a:pt x="51" y="70"/>
                    </a:cubicBezTo>
                    <a:cubicBezTo>
                      <a:pt x="51" y="70"/>
                      <a:pt x="52" y="72"/>
                      <a:pt x="53" y="71"/>
                    </a:cubicBezTo>
                    <a:cubicBezTo>
                      <a:pt x="55" y="70"/>
                      <a:pt x="56" y="67"/>
                      <a:pt x="56" y="66"/>
                    </a:cubicBezTo>
                    <a:cubicBezTo>
                      <a:pt x="55" y="65"/>
                      <a:pt x="56" y="50"/>
                      <a:pt x="56" y="49"/>
                    </a:cubicBezTo>
                    <a:cubicBezTo>
                      <a:pt x="56" y="47"/>
                      <a:pt x="57" y="31"/>
                      <a:pt x="58" y="29"/>
                    </a:cubicBezTo>
                    <a:cubicBezTo>
                      <a:pt x="58" y="27"/>
                      <a:pt x="59" y="15"/>
                      <a:pt x="59" y="14"/>
                    </a:cubicBezTo>
                    <a:cubicBezTo>
                      <a:pt x="59" y="13"/>
                      <a:pt x="59" y="6"/>
                      <a:pt x="59" y="6"/>
                    </a:cubicBezTo>
                    <a:cubicBezTo>
                      <a:pt x="59" y="6"/>
                      <a:pt x="59" y="0"/>
                      <a:pt x="66" y="0"/>
                    </a:cubicBezTo>
                    <a:cubicBezTo>
                      <a:pt x="74" y="0"/>
                      <a:pt x="74" y="8"/>
                      <a:pt x="74" y="10"/>
                    </a:cubicBezTo>
                    <a:cubicBezTo>
                      <a:pt x="74" y="12"/>
                      <a:pt x="72" y="31"/>
                      <a:pt x="72" y="31"/>
                    </a:cubicBezTo>
                    <a:cubicBezTo>
                      <a:pt x="72" y="31"/>
                      <a:pt x="72" y="39"/>
                      <a:pt x="73" y="40"/>
                    </a:cubicBezTo>
                    <a:cubicBezTo>
                      <a:pt x="73" y="41"/>
                      <a:pt x="73" y="47"/>
                      <a:pt x="73" y="48"/>
                    </a:cubicBezTo>
                    <a:cubicBezTo>
                      <a:pt x="73" y="49"/>
                      <a:pt x="72" y="60"/>
                      <a:pt x="71" y="62"/>
                    </a:cubicBezTo>
                    <a:cubicBezTo>
                      <a:pt x="71" y="63"/>
                      <a:pt x="71" y="71"/>
                      <a:pt x="71" y="71"/>
                    </a:cubicBezTo>
                    <a:cubicBezTo>
                      <a:pt x="71" y="71"/>
                      <a:pt x="70" y="71"/>
                      <a:pt x="72" y="71"/>
                    </a:cubicBezTo>
                    <a:cubicBezTo>
                      <a:pt x="74" y="71"/>
                      <a:pt x="75" y="66"/>
                      <a:pt x="75" y="65"/>
                    </a:cubicBezTo>
                    <a:cubicBezTo>
                      <a:pt x="76" y="63"/>
                      <a:pt x="78" y="53"/>
                      <a:pt x="78" y="52"/>
                    </a:cubicBezTo>
                    <a:cubicBezTo>
                      <a:pt x="78" y="51"/>
                      <a:pt x="80" y="43"/>
                      <a:pt x="80" y="40"/>
                    </a:cubicBezTo>
                    <a:cubicBezTo>
                      <a:pt x="81" y="37"/>
                      <a:pt x="81" y="34"/>
                      <a:pt x="81" y="34"/>
                    </a:cubicBezTo>
                    <a:cubicBezTo>
                      <a:pt x="81" y="34"/>
                      <a:pt x="82" y="22"/>
                      <a:pt x="83" y="20"/>
                    </a:cubicBezTo>
                    <a:cubicBezTo>
                      <a:pt x="84" y="18"/>
                      <a:pt x="84" y="12"/>
                      <a:pt x="90" y="12"/>
                    </a:cubicBezTo>
                    <a:cubicBezTo>
                      <a:pt x="95" y="13"/>
                      <a:pt x="96" y="22"/>
                      <a:pt x="96" y="26"/>
                    </a:cubicBezTo>
                    <a:cubicBezTo>
                      <a:pt x="96" y="30"/>
                      <a:pt x="95" y="38"/>
                      <a:pt x="95" y="38"/>
                    </a:cubicBezTo>
                    <a:cubicBezTo>
                      <a:pt x="95" y="38"/>
                      <a:pt x="95" y="50"/>
                      <a:pt x="94" y="53"/>
                    </a:cubicBezTo>
                    <a:cubicBezTo>
                      <a:pt x="94" y="55"/>
                      <a:pt x="92" y="71"/>
                      <a:pt x="92" y="73"/>
                    </a:cubicBezTo>
                    <a:cubicBezTo>
                      <a:pt x="91" y="76"/>
                      <a:pt x="92" y="83"/>
                      <a:pt x="91" y="85"/>
                    </a:cubicBezTo>
                    <a:cubicBezTo>
                      <a:pt x="91" y="88"/>
                      <a:pt x="91" y="92"/>
                      <a:pt x="91" y="92"/>
                    </a:cubicBezTo>
                    <a:cubicBezTo>
                      <a:pt x="91" y="92"/>
                      <a:pt x="94" y="100"/>
                      <a:pt x="96" y="103"/>
                    </a:cubicBezTo>
                    <a:cubicBezTo>
                      <a:pt x="98" y="106"/>
                      <a:pt x="106" y="114"/>
                      <a:pt x="107" y="114"/>
                    </a:cubicBezTo>
                    <a:cubicBezTo>
                      <a:pt x="107" y="114"/>
                      <a:pt x="112" y="116"/>
                      <a:pt x="114" y="115"/>
                    </a:cubicBezTo>
                    <a:cubicBezTo>
                      <a:pt x="116" y="114"/>
                      <a:pt x="123" y="108"/>
                      <a:pt x="124" y="107"/>
                    </a:cubicBezTo>
                    <a:cubicBezTo>
                      <a:pt x="126" y="106"/>
                      <a:pt x="129" y="105"/>
                      <a:pt x="129" y="105"/>
                    </a:cubicBezTo>
                    <a:cubicBezTo>
                      <a:pt x="129" y="105"/>
                      <a:pt x="135" y="98"/>
                      <a:pt x="140" y="96"/>
                    </a:cubicBezTo>
                    <a:cubicBezTo>
                      <a:pt x="144" y="94"/>
                      <a:pt x="156" y="90"/>
                      <a:pt x="159" y="95"/>
                    </a:cubicBezTo>
                    <a:cubicBezTo>
                      <a:pt x="162" y="100"/>
                      <a:pt x="159" y="102"/>
                      <a:pt x="154" y="105"/>
                    </a:cubicBezTo>
                    <a:cubicBezTo>
                      <a:pt x="150" y="109"/>
                      <a:pt x="145" y="116"/>
                      <a:pt x="143" y="117"/>
                    </a:cubicBezTo>
                    <a:cubicBezTo>
                      <a:pt x="141" y="118"/>
                      <a:pt x="135" y="122"/>
                      <a:pt x="134" y="123"/>
                    </a:cubicBezTo>
                    <a:cubicBezTo>
                      <a:pt x="132" y="125"/>
                      <a:pt x="123" y="137"/>
                      <a:pt x="120" y="139"/>
                    </a:cubicBezTo>
                    <a:cubicBezTo>
                      <a:pt x="117" y="140"/>
                      <a:pt x="101" y="152"/>
                      <a:pt x="100" y="154"/>
                    </a:cubicBezTo>
                    <a:cubicBezTo>
                      <a:pt x="98" y="156"/>
                      <a:pt x="88" y="164"/>
                      <a:pt x="87" y="166"/>
                    </a:cubicBezTo>
                    <a:cubicBezTo>
                      <a:pt x="79" y="179"/>
                      <a:pt x="100" y="305"/>
                      <a:pt x="100" y="320"/>
                    </a:cubicBezTo>
                    <a:cubicBezTo>
                      <a:pt x="102" y="360"/>
                      <a:pt x="92" y="397"/>
                      <a:pt x="92" y="397"/>
                    </a:cubicBezTo>
                    <a:cubicBezTo>
                      <a:pt x="30" y="397"/>
                      <a:pt x="30" y="397"/>
                      <a:pt x="30" y="397"/>
                    </a:cubicBezTo>
                    <a:cubicBezTo>
                      <a:pt x="30" y="397"/>
                      <a:pt x="27" y="361"/>
                      <a:pt x="29" y="335"/>
                    </a:cubicBezTo>
                    <a:cubicBezTo>
                      <a:pt x="30" y="309"/>
                      <a:pt x="35" y="169"/>
                      <a:pt x="35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5913136" y="5621431"/>
              <a:ext cx="5956300" cy="1635126"/>
              <a:chOff x="3117851" y="2609850"/>
              <a:chExt cx="5956300" cy="1635126"/>
            </a:xfrm>
            <a:solidFill>
              <a:schemeClr val="accent5">
                <a:lumMod val="50000"/>
                <a:lumOff val="50000"/>
              </a:schemeClr>
            </a:solidFill>
          </p:grpSpPr>
          <p:sp>
            <p:nvSpPr>
              <p:cNvPr id="105" name="Freeform 5"/>
              <p:cNvSpPr/>
              <p:nvPr/>
            </p:nvSpPr>
            <p:spPr bwMode="auto">
              <a:xfrm>
                <a:off x="4956176" y="3097213"/>
                <a:ext cx="307975" cy="796925"/>
              </a:xfrm>
              <a:custGeom>
                <a:gdLst>
                  <a:gd fmla="*/ 62 w 82" name="T0"/>
                  <a:gd fmla="*/ 63 h 211" name="T1"/>
                  <a:gd fmla="*/ 69 w 82" name="T2"/>
                  <a:gd fmla="*/ 46 h 211" name="T3"/>
                  <a:gd fmla="*/ 72 w 82" name="T4"/>
                  <a:gd fmla="*/ 36 h 211" name="T5"/>
                  <a:gd fmla="*/ 76 w 82" name="T6"/>
                  <a:gd fmla="*/ 29 h 211" name="T7"/>
                  <a:gd fmla="*/ 79 w 82" name="T8"/>
                  <a:gd fmla="*/ 24 h 211" name="T9"/>
                  <a:gd fmla="*/ 80 w 82" name="T10"/>
                  <a:gd fmla="*/ 17 h 211" name="T11"/>
                  <a:gd fmla="*/ 74 w 82" name="T12"/>
                  <a:gd fmla="*/ 22 h 211" name="T13"/>
                  <a:gd fmla="*/ 72 w 82" name="T14"/>
                  <a:gd fmla="*/ 26 h 211" name="T15"/>
                  <a:gd fmla="*/ 68 w 82" name="T16"/>
                  <a:gd fmla="*/ 31 h 211" name="T17"/>
                  <a:gd fmla="*/ 65 w 82" name="T18"/>
                  <a:gd fmla="*/ 29 h 211" name="T19"/>
                  <a:gd fmla="*/ 69 w 82" name="T20"/>
                  <a:gd fmla="*/ 20 h 211" name="T21"/>
                  <a:gd fmla="*/ 70 w 82" name="T22"/>
                  <a:gd fmla="*/ 13 h 211" name="T23"/>
                  <a:gd fmla="*/ 71 w 82" name="T24"/>
                  <a:gd fmla="*/ 6 h 211" name="T25"/>
                  <a:gd fmla="*/ 65 w 82" name="T26"/>
                  <a:gd fmla="*/ 13 h 211" name="T27"/>
                  <a:gd fmla="*/ 61 w 82" name="T28"/>
                  <a:gd fmla="*/ 22 h 211" name="T29"/>
                  <a:gd fmla="*/ 59 w 82" name="T30"/>
                  <a:gd fmla="*/ 26 h 211" name="T31"/>
                  <a:gd fmla="*/ 60 w 82" name="T32"/>
                  <a:gd fmla="*/ 17 h 211" name="T33"/>
                  <a:gd fmla="*/ 61 w 82" name="T34"/>
                  <a:gd fmla="*/ 5 h 211" name="T35"/>
                  <a:gd fmla="*/ 59 w 82" name="T36"/>
                  <a:gd fmla="*/ 0 h 211" name="T37"/>
                  <a:gd fmla="*/ 54 w 82" name="T38"/>
                  <a:gd fmla="*/ 10 h 211" name="T39"/>
                  <a:gd fmla="*/ 53 w 82" name="T40"/>
                  <a:gd fmla="*/ 16 h 211" name="T41"/>
                  <a:gd fmla="*/ 52 w 82" name="T42"/>
                  <a:gd fmla="*/ 24 h 211" name="T43"/>
                  <a:gd fmla="*/ 51 w 82" name="T44"/>
                  <a:gd fmla="*/ 22 h 211" name="T45"/>
                  <a:gd fmla="*/ 51 w 82" name="T46"/>
                  <a:gd fmla="*/ 13 h 211" name="T47"/>
                  <a:gd fmla="*/ 51 w 82" name="T48"/>
                  <a:gd fmla="*/ 6 h 211" name="T49"/>
                  <a:gd fmla="*/ 46 w 82" name="T50"/>
                  <a:gd fmla="*/ 7 h 211" name="T51"/>
                  <a:gd fmla="*/ 44 w 82" name="T52"/>
                  <a:gd fmla="*/ 17 h 211" name="T53"/>
                  <a:gd fmla="*/ 42 w 82" name="T54"/>
                  <a:gd fmla="*/ 29 h 211" name="T55"/>
                  <a:gd fmla="*/ 39 w 82" name="T56"/>
                  <a:gd fmla="*/ 35 h 211" name="T57"/>
                  <a:gd fmla="*/ 30 w 82" name="T58"/>
                  <a:gd fmla="*/ 39 h 211" name="T59"/>
                  <a:gd fmla="*/ 25 w 82" name="T60"/>
                  <a:gd fmla="*/ 34 h 211" name="T61"/>
                  <a:gd fmla="*/ 14 w 82" name="T62"/>
                  <a:gd fmla="*/ 29 h 211" name="T63"/>
                  <a:gd fmla="*/ 18 w 82" name="T64"/>
                  <a:gd fmla="*/ 38 h 211" name="T65"/>
                  <a:gd fmla="*/ 25 w 82" name="T66"/>
                  <a:gd fmla="*/ 49 h 211" name="T67"/>
                  <a:gd fmla="*/ 35 w 82" name="T68"/>
                  <a:gd fmla="*/ 61 h 211" name="T69"/>
                  <a:gd fmla="*/ 34 w 82" name="T70"/>
                  <a:gd fmla="*/ 73 h 211" name="T71"/>
                  <a:gd fmla="*/ 0 w 82" name="T72"/>
                  <a:gd fmla="*/ 204 h 211" name="T73"/>
                  <a:gd fmla="*/ 50 w 82" name="T74"/>
                  <a:gd fmla="*/ 163 h 211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11" w="82">
                    <a:moveTo>
                      <a:pt x="59" y="68"/>
                    </a:moveTo>
                    <a:cubicBezTo>
                      <a:pt x="59" y="68"/>
                      <a:pt x="62" y="64"/>
                      <a:pt x="62" y="63"/>
                    </a:cubicBezTo>
                    <a:cubicBezTo>
                      <a:pt x="62" y="63"/>
                      <a:pt x="65" y="57"/>
                      <a:pt x="66" y="56"/>
                    </a:cubicBezTo>
                    <a:cubicBezTo>
                      <a:pt x="66" y="54"/>
                      <a:pt x="69" y="47"/>
                      <a:pt x="69" y="46"/>
                    </a:cubicBezTo>
                    <a:cubicBezTo>
                      <a:pt x="70" y="44"/>
                      <a:pt x="71" y="40"/>
                      <a:pt x="72" y="39"/>
                    </a:cubicBezTo>
                    <a:cubicBezTo>
                      <a:pt x="72" y="38"/>
                      <a:pt x="72" y="36"/>
                      <a:pt x="72" y="36"/>
                    </a:cubicBezTo>
                    <a:cubicBezTo>
                      <a:pt x="72" y="36"/>
                      <a:pt x="74" y="34"/>
                      <a:pt x="74" y="33"/>
                    </a:cubicBezTo>
                    <a:cubicBezTo>
                      <a:pt x="74" y="33"/>
                      <a:pt x="76" y="29"/>
                      <a:pt x="76" y="29"/>
                    </a:cubicBezTo>
                    <a:cubicBezTo>
                      <a:pt x="76" y="29"/>
                      <a:pt x="77" y="28"/>
                      <a:pt x="77" y="27"/>
                    </a:cubicBezTo>
                    <a:cubicBezTo>
                      <a:pt x="78" y="26"/>
                      <a:pt x="79" y="24"/>
                      <a:pt x="79" y="24"/>
                    </a:cubicBezTo>
                    <a:cubicBezTo>
                      <a:pt x="79" y="24"/>
                      <a:pt x="80" y="22"/>
                      <a:pt x="80" y="21"/>
                    </a:cubicBezTo>
                    <a:cubicBezTo>
                      <a:pt x="80" y="21"/>
                      <a:pt x="82" y="17"/>
                      <a:pt x="80" y="17"/>
                    </a:cubicBezTo>
                    <a:cubicBezTo>
                      <a:pt x="77" y="16"/>
                      <a:pt x="76" y="19"/>
                      <a:pt x="76" y="19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3" y="24"/>
                      <a:pt x="73" y="24"/>
                    </a:cubicBezTo>
                    <a:cubicBezTo>
                      <a:pt x="72" y="25"/>
                      <a:pt x="72" y="26"/>
                      <a:pt x="72" y="26"/>
                    </a:cubicBezTo>
                    <a:cubicBezTo>
                      <a:pt x="72" y="26"/>
                      <a:pt x="70" y="28"/>
                      <a:pt x="70" y="29"/>
                    </a:cubicBezTo>
                    <a:cubicBezTo>
                      <a:pt x="69" y="29"/>
                      <a:pt x="68" y="31"/>
                      <a:pt x="68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6" y="31"/>
                      <a:pt x="65" y="29"/>
                      <a:pt x="65" y="29"/>
                    </a:cubicBezTo>
                    <a:cubicBezTo>
                      <a:pt x="65" y="28"/>
                      <a:pt x="67" y="24"/>
                      <a:pt x="67" y="24"/>
                    </a:cubicBezTo>
                    <a:cubicBezTo>
                      <a:pt x="68" y="23"/>
                      <a:pt x="68" y="20"/>
                      <a:pt x="69" y="20"/>
                    </a:cubicBezTo>
                    <a:cubicBezTo>
                      <a:pt x="69" y="20"/>
                      <a:pt x="69" y="17"/>
                      <a:pt x="70" y="16"/>
                    </a:cubicBezTo>
                    <a:cubicBezTo>
                      <a:pt x="70" y="14"/>
                      <a:pt x="70" y="13"/>
                      <a:pt x="70" y="13"/>
                    </a:cubicBezTo>
                    <a:cubicBezTo>
                      <a:pt x="70" y="13"/>
                      <a:pt x="71" y="11"/>
                      <a:pt x="72" y="10"/>
                    </a:cubicBezTo>
                    <a:cubicBezTo>
                      <a:pt x="72" y="9"/>
                      <a:pt x="73" y="6"/>
                      <a:pt x="71" y="6"/>
                    </a:cubicBezTo>
                    <a:cubicBezTo>
                      <a:pt x="68" y="5"/>
                      <a:pt x="67" y="8"/>
                      <a:pt x="66" y="9"/>
                    </a:cubicBezTo>
                    <a:cubicBezTo>
                      <a:pt x="66" y="10"/>
                      <a:pt x="65" y="13"/>
                      <a:pt x="65" y="13"/>
                    </a:cubicBezTo>
                    <a:cubicBezTo>
                      <a:pt x="65" y="13"/>
                      <a:pt x="63" y="18"/>
                      <a:pt x="63" y="19"/>
                    </a:cubicBezTo>
                    <a:cubicBezTo>
                      <a:pt x="63" y="19"/>
                      <a:pt x="62" y="21"/>
                      <a:pt x="61" y="22"/>
                    </a:cubicBezTo>
                    <a:cubicBezTo>
                      <a:pt x="61" y="23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59" y="26"/>
                    </a:cubicBezTo>
                    <a:cubicBezTo>
                      <a:pt x="59" y="25"/>
                      <a:pt x="58" y="24"/>
                      <a:pt x="58" y="24"/>
                    </a:cubicBezTo>
                    <a:cubicBezTo>
                      <a:pt x="59" y="23"/>
                      <a:pt x="59" y="18"/>
                      <a:pt x="60" y="17"/>
                    </a:cubicBezTo>
                    <a:cubicBezTo>
                      <a:pt x="60" y="17"/>
                      <a:pt x="60" y="11"/>
                      <a:pt x="60" y="10"/>
                    </a:cubicBezTo>
                    <a:cubicBezTo>
                      <a:pt x="60" y="9"/>
                      <a:pt x="61" y="5"/>
                      <a:pt x="61" y="5"/>
                    </a:cubicBezTo>
                    <a:cubicBezTo>
                      <a:pt x="61" y="5"/>
                      <a:pt x="61" y="2"/>
                      <a:pt x="61" y="2"/>
                    </a:cubicBezTo>
                    <a:cubicBezTo>
                      <a:pt x="61" y="2"/>
                      <a:pt x="62" y="0"/>
                      <a:pt x="59" y="0"/>
                    </a:cubicBezTo>
                    <a:cubicBezTo>
                      <a:pt x="56" y="0"/>
                      <a:pt x="56" y="2"/>
                      <a:pt x="56" y="3"/>
                    </a:cubicBezTo>
                    <a:cubicBezTo>
                      <a:pt x="55" y="3"/>
                      <a:pt x="54" y="10"/>
                      <a:pt x="54" y="10"/>
                    </a:cubicBezTo>
                    <a:cubicBezTo>
                      <a:pt x="54" y="10"/>
                      <a:pt x="54" y="13"/>
                      <a:pt x="54" y="13"/>
                    </a:cubicBezTo>
                    <a:cubicBezTo>
                      <a:pt x="53" y="13"/>
                      <a:pt x="53" y="16"/>
                      <a:pt x="53" y="16"/>
                    </a:cubicBezTo>
                    <a:cubicBezTo>
                      <a:pt x="53" y="16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4"/>
                    </a:cubicBezTo>
                    <a:cubicBezTo>
                      <a:pt x="52" y="24"/>
                      <a:pt x="52" y="25"/>
                      <a:pt x="51" y="25"/>
                    </a:cubicBezTo>
                    <a:cubicBezTo>
                      <a:pt x="51" y="25"/>
                      <a:pt x="51" y="22"/>
                      <a:pt x="51" y="22"/>
                    </a:cubicBezTo>
                    <a:cubicBezTo>
                      <a:pt x="51" y="22"/>
                      <a:pt x="51" y="18"/>
                      <a:pt x="51" y="17"/>
                    </a:cubicBezTo>
                    <a:cubicBezTo>
                      <a:pt x="51" y="17"/>
                      <a:pt x="51" y="14"/>
                      <a:pt x="51" y="13"/>
                    </a:cubicBezTo>
                    <a:cubicBezTo>
                      <a:pt x="51" y="12"/>
                      <a:pt x="51" y="11"/>
                      <a:pt x="51" y="11"/>
                    </a:cubicBezTo>
                    <a:cubicBezTo>
                      <a:pt x="51" y="11"/>
                      <a:pt x="51" y="6"/>
                      <a:pt x="51" y="6"/>
                    </a:cubicBezTo>
                    <a:cubicBezTo>
                      <a:pt x="51" y="5"/>
                      <a:pt x="51" y="3"/>
                      <a:pt x="49" y="3"/>
                    </a:cubicBezTo>
                    <a:cubicBezTo>
                      <a:pt x="47" y="3"/>
                      <a:pt x="46" y="6"/>
                      <a:pt x="46" y="7"/>
                    </a:cubicBezTo>
                    <a:cubicBezTo>
                      <a:pt x="45" y="8"/>
                      <a:pt x="45" y="11"/>
                      <a:pt x="45" y="11"/>
                    </a:cubicBezTo>
                    <a:cubicBezTo>
                      <a:pt x="45" y="11"/>
                      <a:pt x="44" y="16"/>
                      <a:pt x="44" y="17"/>
                    </a:cubicBezTo>
                    <a:cubicBezTo>
                      <a:pt x="44" y="18"/>
                      <a:pt x="43" y="23"/>
                      <a:pt x="43" y="24"/>
                    </a:cubicBezTo>
                    <a:cubicBezTo>
                      <a:pt x="43" y="25"/>
                      <a:pt x="42" y="28"/>
                      <a:pt x="42" y="29"/>
                    </a:cubicBezTo>
                    <a:cubicBezTo>
                      <a:pt x="42" y="30"/>
                      <a:pt x="42" y="32"/>
                      <a:pt x="42" y="32"/>
                    </a:cubicBezTo>
                    <a:cubicBezTo>
                      <a:pt x="42" y="32"/>
                      <a:pt x="40" y="34"/>
                      <a:pt x="39" y="35"/>
                    </a:cubicBezTo>
                    <a:cubicBezTo>
                      <a:pt x="37" y="37"/>
                      <a:pt x="33" y="39"/>
                      <a:pt x="33" y="39"/>
                    </a:cubicBezTo>
                    <a:cubicBezTo>
                      <a:pt x="33" y="39"/>
                      <a:pt x="31" y="40"/>
                      <a:pt x="30" y="39"/>
                    </a:cubicBezTo>
                    <a:cubicBezTo>
                      <a:pt x="29" y="39"/>
                      <a:pt x="27" y="36"/>
                      <a:pt x="27" y="36"/>
                    </a:cubicBezTo>
                    <a:cubicBezTo>
                      <a:pt x="26" y="35"/>
                      <a:pt x="25" y="34"/>
                      <a:pt x="25" y="34"/>
                    </a:cubicBezTo>
                    <a:cubicBezTo>
                      <a:pt x="25" y="34"/>
                      <a:pt x="23" y="31"/>
                      <a:pt x="22" y="30"/>
                    </a:cubicBezTo>
                    <a:cubicBezTo>
                      <a:pt x="20" y="29"/>
                      <a:pt x="16" y="27"/>
                      <a:pt x="14" y="29"/>
                    </a:cubicBezTo>
                    <a:cubicBezTo>
                      <a:pt x="12" y="31"/>
                      <a:pt x="13" y="31"/>
                      <a:pt x="14" y="33"/>
                    </a:cubicBezTo>
                    <a:cubicBezTo>
                      <a:pt x="16" y="35"/>
                      <a:pt x="17" y="38"/>
                      <a:pt x="18" y="38"/>
                    </a:cubicBezTo>
                    <a:cubicBezTo>
                      <a:pt x="18" y="39"/>
                      <a:pt x="20" y="41"/>
                      <a:pt x="21" y="42"/>
                    </a:cubicBezTo>
                    <a:cubicBezTo>
                      <a:pt x="21" y="42"/>
                      <a:pt x="24" y="48"/>
                      <a:pt x="25" y="49"/>
                    </a:cubicBezTo>
                    <a:cubicBezTo>
                      <a:pt x="26" y="50"/>
                      <a:pt x="31" y="56"/>
                      <a:pt x="32" y="57"/>
                    </a:cubicBezTo>
                    <a:cubicBezTo>
                      <a:pt x="32" y="58"/>
                      <a:pt x="35" y="61"/>
                      <a:pt x="35" y="61"/>
                    </a:cubicBezTo>
                    <a:cubicBezTo>
                      <a:pt x="35" y="61"/>
                      <a:pt x="36" y="62"/>
                      <a:pt x="36" y="63"/>
                    </a:cubicBezTo>
                    <a:cubicBezTo>
                      <a:pt x="36" y="64"/>
                      <a:pt x="35" y="71"/>
                      <a:pt x="34" y="73"/>
                    </a:cubicBezTo>
                    <a:cubicBezTo>
                      <a:pt x="33" y="75"/>
                      <a:pt x="14" y="142"/>
                      <a:pt x="11" y="152"/>
                    </a:cubicBezTo>
                    <a:cubicBezTo>
                      <a:pt x="3" y="181"/>
                      <a:pt x="0" y="204"/>
                      <a:pt x="0" y="204"/>
                    </a:cubicBezTo>
                    <a:cubicBezTo>
                      <a:pt x="37" y="211"/>
                      <a:pt x="37" y="211"/>
                      <a:pt x="37" y="211"/>
                    </a:cubicBezTo>
                    <a:cubicBezTo>
                      <a:pt x="37" y="211"/>
                      <a:pt x="48" y="182"/>
                      <a:pt x="50" y="163"/>
                    </a:cubicBezTo>
                    <a:cubicBezTo>
                      <a:pt x="52" y="145"/>
                      <a:pt x="59" y="68"/>
                      <a:pt x="59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" name="Freeform 6"/>
              <p:cNvSpPr/>
              <p:nvPr/>
            </p:nvSpPr>
            <p:spPr bwMode="auto">
              <a:xfrm>
                <a:off x="4132263" y="3497263"/>
                <a:ext cx="153988" cy="514350"/>
              </a:xfrm>
              <a:custGeom>
                <a:gdLst>
                  <a:gd fmla="*/ 11 w 41" name="T0"/>
                  <a:gd fmla="*/ 38 h 136" name="T1"/>
                  <a:gd fmla="*/ 7 w 41" name="T2"/>
                  <a:gd fmla="*/ 26 h 136" name="T3"/>
                  <a:gd fmla="*/ 4 w 41" name="T4"/>
                  <a:gd fmla="*/ 17 h 136" name="T5"/>
                  <a:gd fmla="*/ 3 w 41" name="T6"/>
                  <a:gd fmla="*/ 12 h 136" name="T7"/>
                  <a:gd fmla="*/ 1 w 41" name="T8"/>
                  <a:gd fmla="*/ 9 h 136" name="T9"/>
                  <a:gd fmla="*/ 4 w 41" name="T10"/>
                  <a:gd fmla="*/ 8 h 136" name="T11"/>
                  <a:gd fmla="*/ 5 w 41" name="T12"/>
                  <a:gd fmla="*/ 12 h 136" name="T13"/>
                  <a:gd fmla="*/ 7 w 41" name="T14"/>
                  <a:gd fmla="*/ 15 h 136" name="T15"/>
                  <a:gd fmla="*/ 9 w 41" name="T16"/>
                  <a:gd fmla="*/ 17 h 136" name="T17"/>
                  <a:gd fmla="*/ 8 w 41" name="T18"/>
                  <a:gd fmla="*/ 12 h 136" name="T19"/>
                  <a:gd fmla="*/ 7 w 41" name="T20"/>
                  <a:gd fmla="*/ 7 h 136" name="T21"/>
                  <a:gd fmla="*/ 6 w 41" name="T22"/>
                  <a:gd fmla="*/ 3 h 136" name="T23"/>
                  <a:gd fmla="*/ 9 w 41" name="T24"/>
                  <a:gd fmla="*/ 4 h 136" name="T25"/>
                  <a:gd fmla="*/ 11 w 41" name="T26"/>
                  <a:gd fmla="*/ 10 h 136" name="T27"/>
                  <a:gd fmla="*/ 12 w 41" name="T28"/>
                  <a:gd fmla="*/ 15 h 136" name="T29"/>
                  <a:gd fmla="*/ 13 w 41" name="T30"/>
                  <a:gd fmla="*/ 10 h 136" name="T31"/>
                  <a:gd fmla="*/ 12 w 41" name="T32"/>
                  <a:gd fmla="*/ 2 h 136" name="T33"/>
                  <a:gd fmla="*/ 14 w 41" name="T34"/>
                  <a:gd fmla="*/ 0 h 136" name="T35"/>
                  <a:gd fmla="*/ 17 w 41" name="T36"/>
                  <a:gd fmla="*/ 10 h 136" name="T37"/>
                  <a:gd fmla="*/ 17 w 41" name="T38"/>
                  <a:gd fmla="*/ 15 h 136" name="T39"/>
                  <a:gd fmla="*/ 18 w 41" name="T40"/>
                  <a:gd fmla="*/ 11 h 136" name="T41"/>
                  <a:gd fmla="*/ 18 w 41" name="T42"/>
                  <a:gd fmla="*/ 8 h 136" name="T43"/>
                  <a:gd fmla="*/ 19 w 41" name="T44"/>
                  <a:gd fmla="*/ 4 h 136" name="T45"/>
                  <a:gd fmla="*/ 21 w 41" name="T46"/>
                  <a:gd fmla="*/ 9 h 136" name="T47"/>
                  <a:gd fmla="*/ 22 w 41" name="T48"/>
                  <a:gd fmla="*/ 17 h 136" name="T49"/>
                  <a:gd fmla="*/ 22 w 41" name="T50"/>
                  <a:gd fmla="*/ 21 h 136" name="T51"/>
                  <a:gd fmla="*/ 27 w 41" name="T52"/>
                  <a:gd fmla="*/ 26 h 136" name="T53"/>
                  <a:gd fmla="*/ 31 w 41" name="T54"/>
                  <a:gd fmla="*/ 25 h 136" name="T55"/>
                  <a:gd fmla="*/ 34 w 41" name="T56"/>
                  <a:gd fmla="*/ 23 h 136" name="T57"/>
                  <a:gd fmla="*/ 38 w 41" name="T58"/>
                  <a:gd fmla="*/ 25 h 136" name="T59"/>
                  <a:gd fmla="*/ 33 w 41" name="T60"/>
                  <a:gd fmla="*/ 29 h 136" name="T61"/>
                  <a:gd fmla="*/ 25 w 41" name="T62"/>
                  <a:gd fmla="*/ 39 h 136" name="T63"/>
                  <a:gd fmla="*/ 41 w 41" name="T64"/>
                  <a:gd fmla="*/ 123 h 136" name="T65"/>
                  <a:gd fmla="*/ 16 w 41" name="T66"/>
                  <a:gd fmla="*/ 104 h 136" name="T67"/>
                  <a:gd fmla="*/ 12 w 41" name="T68"/>
                  <a:gd fmla="*/ 41 h 136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36" w="41">
                    <a:moveTo>
                      <a:pt x="12" y="41"/>
                    </a:moveTo>
                    <a:cubicBezTo>
                      <a:pt x="12" y="41"/>
                      <a:pt x="11" y="38"/>
                      <a:pt x="11" y="38"/>
                    </a:cubicBezTo>
                    <a:cubicBezTo>
                      <a:pt x="10" y="37"/>
                      <a:pt x="9" y="33"/>
                      <a:pt x="9" y="32"/>
                    </a:cubicBezTo>
                    <a:cubicBezTo>
                      <a:pt x="8" y="31"/>
                      <a:pt x="7" y="26"/>
                      <a:pt x="7" y="26"/>
                    </a:cubicBezTo>
                    <a:cubicBezTo>
                      <a:pt x="7" y="25"/>
                      <a:pt x="6" y="22"/>
                      <a:pt x="6" y="21"/>
                    </a:cubicBezTo>
                    <a:cubicBezTo>
                      <a:pt x="5" y="20"/>
                      <a:pt x="5" y="17"/>
                      <a:pt x="4" y="17"/>
                    </a:cubicBezTo>
                    <a:cubicBezTo>
                      <a:pt x="4" y="17"/>
                      <a:pt x="3" y="14"/>
                      <a:pt x="3" y="14"/>
                    </a:cubicBezTo>
                    <a:cubicBezTo>
                      <a:pt x="3" y="14"/>
                      <a:pt x="3" y="13"/>
                      <a:pt x="3" y="12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2" y="11"/>
                      <a:pt x="1" y="9"/>
                      <a:pt x="1" y="9"/>
                    </a:cubicBezTo>
                    <a:cubicBezTo>
                      <a:pt x="1" y="8"/>
                      <a:pt x="0" y="6"/>
                      <a:pt x="2" y="6"/>
                    </a:cubicBezTo>
                    <a:cubicBezTo>
                      <a:pt x="3" y="6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5" y="11"/>
                      <a:pt x="5" y="12"/>
                    </a:cubicBezTo>
                    <a:cubicBezTo>
                      <a:pt x="5" y="12"/>
                      <a:pt x="6" y="13"/>
                      <a:pt x="6" y="13"/>
                    </a:cubicBezTo>
                    <a:cubicBezTo>
                      <a:pt x="6" y="13"/>
                      <a:pt x="7" y="14"/>
                      <a:pt x="7" y="15"/>
                    </a:cubicBezTo>
                    <a:cubicBezTo>
                      <a:pt x="7" y="15"/>
                      <a:pt x="8" y="16"/>
                      <a:pt x="8" y="17"/>
                    </a:cubicBezTo>
                    <a:cubicBezTo>
                      <a:pt x="8" y="17"/>
                      <a:pt x="8" y="17"/>
                      <a:pt x="9" y="17"/>
                    </a:cubicBezTo>
                    <a:cubicBezTo>
                      <a:pt x="9" y="17"/>
                      <a:pt x="9" y="16"/>
                      <a:pt x="9" y="16"/>
                    </a:cubicBezTo>
                    <a:cubicBezTo>
                      <a:pt x="9" y="15"/>
                      <a:pt x="8" y="13"/>
                      <a:pt x="8" y="12"/>
                    </a:cubicBezTo>
                    <a:cubicBezTo>
                      <a:pt x="8" y="12"/>
                      <a:pt x="8" y="10"/>
                      <a:pt x="8" y="10"/>
                    </a:cubicBezTo>
                    <a:cubicBezTo>
                      <a:pt x="8" y="10"/>
                      <a:pt x="7" y="8"/>
                      <a:pt x="7" y="7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7" y="5"/>
                      <a:pt x="6" y="4"/>
                      <a:pt x="6" y="3"/>
                    </a:cubicBezTo>
                    <a:cubicBezTo>
                      <a:pt x="6" y="3"/>
                      <a:pt x="5" y="1"/>
                      <a:pt x="7" y="1"/>
                    </a:cubicBezTo>
                    <a:cubicBezTo>
                      <a:pt x="8" y="1"/>
                      <a:pt x="9" y="3"/>
                      <a:pt x="9" y="4"/>
                    </a:cubicBezTo>
                    <a:cubicBezTo>
                      <a:pt x="9" y="4"/>
                      <a:pt x="10" y="6"/>
                      <a:pt x="10" y="6"/>
                    </a:cubicBezTo>
                    <a:cubicBezTo>
                      <a:pt x="10" y="6"/>
                      <a:pt x="11" y="10"/>
                      <a:pt x="11" y="10"/>
                    </a:cubicBezTo>
                    <a:cubicBezTo>
                      <a:pt x="11" y="11"/>
                      <a:pt x="12" y="12"/>
                      <a:pt x="12" y="12"/>
                    </a:cubicBezTo>
                    <a:cubicBezTo>
                      <a:pt x="12" y="13"/>
                      <a:pt x="12" y="14"/>
                      <a:pt x="12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3" y="15"/>
                      <a:pt x="13" y="10"/>
                      <a:pt x="13" y="10"/>
                    </a:cubicBezTo>
                    <a:cubicBezTo>
                      <a:pt x="13" y="9"/>
                      <a:pt x="13" y="6"/>
                      <a:pt x="13" y="6"/>
                    </a:cubicBezTo>
                    <a:cubicBezTo>
                      <a:pt x="13" y="5"/>
                      <a:pt x="12" y="3"/>
                      <a:pt x="12" y="2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2" y="1"/>
                      <a:pt x="12" y="0"/>
                      <a:pt x="14" y="0"/>
                    </a:cubicBezTo>
                    <a:cubicBezTo>
                      <a:pt x="15" y="0"/>
                      <a:pt x="15" y="2"/>
                      <a:pt x="15" y="2"/>
                    </a:cubicBezTo>
                    <a:cubicBezTo>
                      <a:pt x="15" y="3"/>
                      <a:pt x="16" y="10"/>
                      <a:pt x="17" y="10"/>
                    </a:cubicBezTo>
                    <a:cubicBezTo>
                      <a:pt x="17" y="11"/>
                      <a:pt x="17" y="13"/>
                      <a:pt x="17" y="13"/>
                    </a:cubicBezTo>
                    <a:cubicBezTo>
                      <a:pt x="17" y="14"/>
                      <a:pt x="17" y="15"/>
                      <a:pt x="17" y="15"/>
                    </a:cubicBezTo>
                    <a:cubicBezTo>
                      <a:pt x="18" y="15"/>
                      <a:pt x="18" y="14"/>
                      <a:pt x="18" y="14"/>
                    </a:cubicBezTo>
                    <a:cubicBezTo>
                      <a:pt x="18" y="14"/>
                      <a:pt x="18" y="12"/>
                      <a:pt x="18" y="11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5"/>
                      <a:pt x="18" y="5"/>
                    </a:cubicBezTo>
                    <a:cubicBezTo>
                      <a:pt x="18" y="5"/>
                      <a:pt x="18" y="3"/>
                      <a:pt x="19" y="4"/>
                    </a:cubicBezTo>
                    <a:cubicBezTo>
                      <a:pt x="20" y="4"/>
                      <a:pt x="21" y="6"/>
                      <a:pt x="21" y="7"/>
                    </a:cubicBezTo>
                    <a:cubicBezTo>
                      <a:pt x="21" y="7"/>
                      <a:pt x="21" y="9"/>
                      <a:pt x="21" y="9"/>
                    </a:cubicBezTo>
                    <a:cubicBezTo>
                      <a:pt x="21" y="9"/>
                      <a:pt x="22" y="12"/>
                      <a:pt x="22" y="12"/>
                    </a:cubicBezTo>
                    <a:cubicBezTo>
                      <a:pt x="21" y="13"/>
                      <a:pt x="22" y="16"/>
                      <a:pt x="22" y="17"/>
                    </a:cubicBezTo>
                    <a:cubicBezTo>
                      <a:pt x="22" y="17"/>
                      <a:pt x="22" y="19"/>
                      <a:pt x="22" y="19"/>
                    </a:cubicBezTo>
                    <a:cubicBezTo>
                      <a:pt x="22" y="20"/>
                      <a:pt x="22" y="21"/>
                      <a:pt x="22" y="21"/>
                    </a:cubicBezTo>
                    <a:cubicBezTo>
                      <a:pt x="22" y="21"/>
                      <a:pt x="23" y="23"/>
                      <a:pt x="24" y="24"/>
                    </a:cubicBezTo>
                    <a:cubicBezTo>
                      <a:pt x="25" y="24"/>
                      <a:pt x="27" y="26"/>
                      <a:pt x="27" y="26"/>
                    </a:cubicBezTo>
                    <a:cubicBezTo>
                      <a:pt x="27" y="27"/>
                      <a:pt x="28" y="27"/>
                      <a:pt x="29" y="27"/>
                    </a:cubicBezTo>
                    <a:cubicBezTo>
                      <a:pt x="29" y="27"/>
                      <a:pt x="30" y="26"/>
                      <a:pt x="31" y="25"/>
                    </a:cubicBezTo>
                    <a:cubicBezTo>
                      <a:pt x="31" y="25"/>
                      <a:pt x="32" y="25"/>
                      <a:pt x="32" y="25"/>
                    </a:cubicBezTo>
                    <a:cubicBezTo>
                      <a:pt x="32" y="25"/>
                      <a:pt x="33" y="23"/>
                      <a:pt x="34" y="23"/>
                    </a:cubicBezTo>
                    <a:cubicBezTo>
                      <a:pt x="35" y="22"/>
                      <a:pt x="37" y="22"/>
                      <a:pt x="38" y="23"/>
                    </a:cubicBezTo>
                    <a:cubicBezTo>
                      <a:pt x="39" y="25"/>
                      <a:pt x="38" y="25"/>
                      <a:pt x="38" y="25"/>
                    </a:cubicBezTo>
                    <a:cubicBezTo>
                      <a:pt x="37" y="26"/>
                      <a:pt x="35" y="27"/>
                      <a:pt x="35" y="27"/>
                    </a:cubicBezTo>
                    <a:cubicBezTo>
                      <a:pt x="35" y="27"/>
                      <a:pt x="33" y="28"/>
                      <a:pt x="33" y="29"/>
                    </a:cubicBezTo>
                    <a:cubicBezTo>
                      <a:pt x="33" y="29"/>
                      <a:pt x="32" y="32"/>
                      <a:pt x="31" y="33"/>
                    </a:cubicBezTo>
                    <a:cubicBezTo>
                      <a:pt x="31" y="33"/>
                      <a:pt x="25" y="38"/>
                      <a:pt x="25" y="39"/>
                    </a:cubicBezTo>
                    <a:cubicBezTo>
                      <a:pt x="24" y="44"/>
                      <a:pt x="35" y="87"/>
                      <a:pt x="36" y="93"/>
                    </a:cubicBezTo>
                    <a:cubicBezTo>
                      <a:pt x="39" y="110"/>
                      <a:pt x="41" y="123"/>
                      <a:pt x="41" y="123"/>
                    </a:cubicBezTo>
                    <a:cubicBezTo>
                      <a:pt x="35" y="127"/>
                      <a:pt x="29" y="132"/>
                      <a:pt x="22" y="136"/>
                    </a:cubicBezTo>
                    <a:cubicBezTo>
                      <a:pt x="22" y="136"/>
                      <a:pt x="17" y="117"/>
                      <a:pt x="16" y="104"/>
                    </a:cubicBezTo>
                    <a:cubicBezTo>
                      <a:pt x="15" y="98"/>
                      <a:pt x="14" y="79"/>
                      <a:pt x="13" y="65"/>
                    </a:cubicBezTo>
                    <a:cubicBezTo>
                      <a:pt x="13" y="51"/>
                      <a:pt x="12" y="41"/>
                      <a:pt x="1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" name="Freeform 7"/>
              <p:cNvSpPr/>
              <p:nvPr/>
            </p:nvSpPr>
            <p:spPr bwMode="auto">
              <a:xfrm>
                <a:off x="3403601" y="3462338"/>
                <a:ext cx="222250" cy="650875"/>
              </a:xfrm>
              <a:custGeom>
                <a:gdLst>
                  <a:gd fmla="*/ 45 w 59" name="T0"/>
                  <a:gd fmla="*/ 59 h 172" name="T1"/>
                  <a:gd fmla="*/ 46 w 59" name="T2"/>
                  <a:gd fmla="*/ 41 h 172" name="T3"/>
                  <a:gd fmla="*/ 47 w 59" name="T4"/>
                  <a:gd fmla="*/ 31 h 172" name="T5"/>
                  <a:gd fmla="*/ 48 w 59" name="T6"/>
                  <a:gd fmla="*/ 24 h 172" name="T7"/>
                  <a:gd fmla="*/ 49 w 59" name="T8"/>
                  <a:gd fmla="*/ 18 h 172" name="T9"/>
                  <a:gd fmla="*/ 48 w 59" name="T10"/>
                  <a:gd fmla="*/ 10 h 172" name="T11"/>
                  <a:gd fmla="*/ 45 w 59" name="T12"/>
                  <a:gd fmla="*/ 17 h 172" name="T13"/>
                  <a:gd fmla="*/ 44 w 59" name="T14"/>
                  <a:gd fmla="*/ 23 h 172" name="T15"/>
                  <a:gd fmla="*/ 42 w 59" name="T16"/>
                  <a:gd fmla="*/ 28 h 172" name="T17"/>
                  <a:gd fmla="*/ 39 w 59" name="T18"/>
                  <a:gd fmla="*/ 27 h 172" name="T19"/>
                  <a:gd fmla="*/ 40 w 59" name="T20"/>
                  <a:gd fmla="*/ 17 h 172" name="T21"/>
                  <a:gd fmla="*/ 40 w 59" name="T22"/>
                  <a:gd fmla="*/ 10 h 172" name="T23"/>
                  <a:gd fmla="*/ 38 w 59" name="T24"/>
                  <a:gd fmla="*/ 2 h 172" name="T25"/>
                  <a:gd fmla="*/ 35 w 59" name="T26"/>
                  <a:gd fmla="*/ 12 h 172" name="T27"/>
                  <a:gd fmla="*/ 35 w 59" name="T28"/>
                  <a:gd fmla="*/ 22 h 172" name="T29"/>
                  <a:gd fmla="*/ 34 w 59" name="T30"/>
                  <a:gd fmla="*/ 26 h 172" name="T31"/>
                  <a:gd fmla="*/ 32 w 59" name="T32"/>
                  <a:gd fmla="*/ 18 h 172" name="T33"/>
                  <a:gd fmla="*/ 30 w 59" name="T34"/>
                  <a:gd fmla="*/ 5 h 172" name="T35"/>
                  <a:gd fmla="*/ 27 w 59" name="T36"/>
                  <a:gd fmla="*/ 1 h 172" name="T37"/>
                  <a:gd fmla="*/ 26 w 59" name="T38"/>
                  <a:gd fmla="*/ 13 h 172" name="T39"/>
                  <a:gd fmla="*/ 27 w 59" name="T40"/>
                  <a:gd fmla="*/ 19 h 172" name="T41"/>
                  <a:gd fmla="*/ 28 w 59" name="T42"/>
                  <a:gd fmla="*/ 27 h 172" name="T43"/>
                  <a:gd fmla="*/ 27 w 59" name="T44"/>
                  <a:gd fmla="*/ 25 h 172" name="T45"/>
                  <a:gd fmla="*/ 24 w 59" name="T46"/>
                  <a:gd fmla="*/ 17 h 172" name="T47"/>
                  <a:gd fmla="*/ 23 w 59" name="T48"/>
                  <a:gd fmla="*/ 10 h 172" name="T49"/>
                  <a:gd fmla="*/ 19 w 59" name="T50"/>
                  <a:gd fmla="*/ 13 h 172" name="T51"/>
                  <a:gd fmla="*/ 20 w 59" name="T52"/>
                  <a:gd fmla="*/ 23 h 172" name="T53"/>
                  <a:gd fmla="*/ 22 w 59" name="T54"/>
                  <a:gd fmla="*/ 35 h 172" name="T55"/>
                  <a:gd fmla="*/ 21 w 59" name="T56"/>
                  <a:gd fmla="*/ 42 h 172" name="T57"/>
                  <a:gd fmla="*/ 16 w 59" name="T58"/>
                  <a:gd fmla="*/ 48 h 172" name="T59"/>
                  <a:gd fmla="*/ 10 w 59" name="T60"/>
                  <a:gd fmla="*/ 46 h 172" name="T61"/>
                  <a:gd fmla="*/ 1 w 59" name="T62"/>
                  <a:gd fmla="*/ 44 h 172" name="T63"/>
                  <a:gd fmla="*/ 6 w 59" name="T64"/>
                  <a:gd fmla="*/ 51 h 172" name="T65"/>
                  <a:gd fmla="*/ 14 w 59" name="T66"/>
                  <a:gd fmla="*/ 58 h 172" name="T67"/>
                  <a:gd fmla="*/ 25 w 59" name="T68"/>
                  <a:gd fmla="*/ 65 h 172" name="T69"/>
                  <a:gd fmla="*/ 27 w 59" name="T70"/>
                  <a:gd fmla="*/ 76 h 172" name="T71"/>
                  <a:gd fmla="*/ 34 w 59" name="T72"/>
                  <a:gd fmla="*/ 172 h 172" name="T73"/>
                  <a:gd fmla="*/ 57 w 59" name="T74"/>
                  <a:gd fmla="*/ 135 h 17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72" w="59">
                    <a:moveTo>
                      <a:pt x="44" y="64"/>
                    </a:moveTo>
                    <a:cubicBezTo>
                      <a:pt x="44" y="64"/>
                      <a:pt x="45" y="60"/>
                      <a:pt x="45" y="59"/>
                    </a:cubicBezTo>
                    <a:cubicBezTo>
                      <a:pt x="45" y="58"/>
                      <a:pt x="46" y="53"/>
                      <a:pt x="46" y="51"/>
                    </a:cubicBezTo>
                    <a:cubicBezTo>
                      <a:pt x="46" y="50"/>
                      <a:pt x="46" y="42"/>
                      <a:pt x="46" y="41"/>
                    </a:cubicBezTo>
                    <a:cubicBezTo>
                      <a:pt x="46" y="40"/>
                      <a:pt x="47" y="35"/>
                      <a:pt x="47" y="34"/>
                    </a:cubicBezTo>
                    <a:cubicBezTo>
                      <a:pt x="47" y="33"/>
                      <a:pt x="47" y="32"/>
                      <a:pt x="47" y="31"/>
                    </a:cubicBezTo>
                    <a:cubicBezTo>
                      <a:pt x="47" y="31"/>
                      <a:pt x="47" y="28"/>
                      <a:pt x="47" y="28"/>
                    </a:cubicBezTo>
                    <a:cubicBezTo>
                      <a:pt x="47" y="27"/>
                      <a:pt x="48" y="24"/>
                      <a:pt x="48" y="24"/>
                    </a:cubicBezTo>
                    <a:cubicBezTo>
                      <a:pt x="48" y="24"/>
                      <a:pt x="48" y="22"/>
                      <a:pt x="48" y="21"/>
                    </a:cubicBezTo>
                    <a:cubicBezTo>
                      <a:pt x="48" y="20"/>
                      <a:pt x="49" y="18"/>
                      <a:pt x="49" y="18"/>
                    </a:cubicBezTo>
                    <a:cubicBezTo>
                      <a:pt x="49" y="18"/>
                      <a:pt x="49" y="16"/>
                      <a:pt x="49" y="15"/>
                    </a:cubicBezTo>
                    <a:cubicBezTo>
                      <a:pt x="49" y="14"/>
                      <a:pt x="50" y="10"/>
                      <a:pt x="48" y="10"/>
                    </a:cubicBezTo>
                    <a:cubicBezTo>
                      <a:pt x="45" y="10"/>
                      <a:pt x="45" y="14"/>
                      <a:pt x="45" y="14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4" y="20"/>
                      <a:pt x="44" y="20"/>
                    </a:cubicBezTo>
                    <a:cubicBezTo>
                      <a:pt x="44" y="21"/>
                      <a:pt x="44" y="23"/>
                      <a:pt x="44" y="23"/>
                    </a:cubicBezTo>
                    <a:cubicBezTo>
                      <a:pt x="44" y="23"/>
                      <a:pt x="43" y="24"/>
                      <a:pt x="43" y="25"/>
                    </a:cubicBezTo>
                    <a:cubicBezTo>
                      <a:pt x="43" y="26"/>
                      <a:pt x="42" y="28"/>
                      <a:pt x="42" y="28"/>
                    </a:cubicBezTo>
                    <a:cubicBezTo>
                      <a:pt x="42" y="28"/>
                      <a:pt x="41" y="29"/>
                      <a:pt x="41" y="28"/>
                    </a:cubicBezTo>
                    <a:cubicBezTo>
                      <a:pt x="41" y="28"/>
                      <a:pt x="40" y="28"/>
                      <a:pt x="39" y="27"/>
                    </a:cubicBezTo>
                    <a:cubicBezTo>
                      <a:pt x="39" y="26"/>
                      <a:pt x="40" y="22"/>
                      <a:pt x="40" y="21"/>
                    </a:cubicBezTo>
                    <a:cubicBezTo>
                      <a:pt x="40" y="21"/>
                      <a:pt x="40" y="18"/>
                      <a:pt x="40" y="17"/>
                    </a:cubicBezTo>
                    <a:cubicBezTo>
                      <a:pt x="40" y="17"/>
                      <a:pt x="40" y="14"/>
                      <a:pt x="40" y="13"/>
                    </a:cubicBezTo>
                    <a:cubicBezTo>
                      <a:pt x="40" y="11"/>
                      <a:pt x="40" y="10"/>
                      <a:pt x="40" y="10"/>
                    </a:cubicBezTo>
                    <a:cubicBezTo>
                      <a:pt x="40" y="10"/>
                      <a:pt x="40" y="7"/>
                      <a:pt x="40" y="7"/>
                    </a:cubicBezTo>
                    <a:cubicBezTo>
                      <a:pt x="40" y="6"/>
                      <a:pt x="40" y="2"/>
                      <a:pt x="38" y="2"/>
                    </a:cubicBezTo>
                    <a:cubicBezTo>
                      <a:pt x="36" y="3"/>
                      <a:pt x="35" y="6"/>
                      <a:pt x="35" y="8"/>
                    </a:cubicBezTo>
                    <a:cubicBezTo>
                      <a:pt x="35" y="9"/>
                      <a:pt x="35" y="11"/>
                      <a:pt x="35" y="12"/>
                    </a:cubicBezTo>
                    <a:cubicBezTo>
                      <a:pt x="35" y="12"/>
                      <a:pt x="35" y="17"/>
                      <a:pt x="35" y="18"/>
                    </a:cubicBezTo>
                    <a:cubicBezTo>
                      <a:pt x="35" y="19"/>
                      <a:pt x="35" y="21"/>
                      <a:pt x="35" y="22"/>
                    </a:cubicBezTo>
                    <a:cubicBezTo>
                      <a:pt x="35" y="23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4" y="26"/>
                    </a:cubicBezTo>
                    <a:cubicBezTo>
                      <a:pt x="33" y="26"/>
                      <a:pt x="33" y="25"/>
                      <a:pt x="33" y="24"/>
                    </a:cubicBezTo>
                    <a:cubicBezTo>
                      <a:pt x="33" y="24"/>
                      <a:pt x="32" y="18"/>
                      <a:pt x="32" y="18"/>
                    </a:cubicBezTo>
                    <a:cubicBezTo>
                      <a:pt x="32" y="17"/>
                      <a:pt x="31" y="11"/>
                      <a:pt x="31" y="11"/>
                    </a:cubicBezTo>
                    <a:cubicBezTo>
                      <a:pt x="31" y="10"/>
                      <a:pt x="30" y="6"/>
                      <a:pt x="30" y="5"/>
                    </a:cubicBezTo>
                    <a:cubicBezTo>
                      <a:pt x="30" y="5"/>
                      <a:pt x="30" y="2"/>
                      <a:pt x="30" y="2"/>
                    </a:cubicBezTo>
                    <a:cubicBezTo>
                      <a:pt x="30" y="2"/>
                      <a:pt x="30" y="0"/>
                      <a:pt x="27" y="1"/>
                    </a:cubicBezTo>
                    <a:cubicBezTo>
                      <a:pt x="25" y="2"/>
                      <a:pt x="25" y="4"/>
                      <a:pt x="25" y="5"/>
                    </a:cubicBezTo>
                    <a:cubicBezTo>
                      <a:pt x="25" y="6"/>
                      <a:pt x="26" y="13"/>
                      <a:pt x="26" y="13"/>
                    </a:cubicBezTo>
                    <a:cubicBezTo>
                      <a:pt x="26" y="13"/>
                      <a:pt x="27" y="16"/>
                      <a:pt x="27" y="16"/>
                    </a:cubicBezTo>
                    <a:cubicBezTo>
                      <a:pt x="27" y="16"/>
                      <a:pt x="27" y="19"/>
                      <a:pt x="27" y="19"/>
                    </a:cubicBezTo>
                    <a:cubicBezTo>
                      <a:pt x="27" y="19"/>
                      <a:pt x="28" y="23"/>
                      <a:pt x="28" y="24"/>
                    </a:cubicBezTo>
                    <a:cubicBezTo>
                      <a:pt x="28" y="25"/>
                      <a:pt x="28" y="27"/>
                      <a:pt x="28" y="27"/>
                    </a:cubicBezTo>
                    <a:cubicBezTo>
                      <a:pt x="28" y="27"/>
                      <a:pt x="29" y="28"/>
                      <a:pt x="28" y="28"/>
                    </a:cubicBezTo>
                    <a:cubicBezTo>
                      <a:pt x="27" y="28"/>
                      <a:pt x="27" y="26"/>
                      <a:pt x="27" y="25"/>
                    </a:cubicBezTo>
                    <a:cubicBezTo>
                      <a:pt x="27" y="25"/>
                      <a:pt x="25" y="21"/>
                      <a:pt x="25" y="21"/>
                    </a:cubicBezTo>
                    <a:cubicBezTo>
                      <a:pt x="25" y="21"/>
                      <a:pt x="24" y="18"/>
                      <a:pt x="24" y="17"/>
                    </a:cubicBezTo>
                    <a:cubicBezTo>
                      <a:pt x="24" y="16"/>
                      <a:pt x="24" y="14"/>
                      <a:pt x="24" y="14"/>
                    </a:cubicBezTo>
                    <a:cubicBezTo>
                      <a:pt x="24" y="14"/>
                      <a:pt x="23" y="10"/>
                      <a:pt x="23" y="10"/>
                    </a:cubicBezTo>
                    <a:cubicBezTo>
                      <a:pt x="22" y="9"/>
                      <a:pt x="22" y="6"/>
                      <a:pt x="20" y="7"/>
                    </a:cubicBezTo>
                    <a:cubicBezTo>
                      <a:pt x="19" y="8"/>
                      <a:pt x="19" y="11"/>
                      <a:pt x="19" y="13"/>
                    </a:cubicBezTo>
                    <a:cubicBezTo>
                      <a:pt x="19" y="14"/>
                      <a:pt x="19" y="17"/>
                      <a:pt x="19" y="17"/>
                    </a:cubicBezTo>
                    <a:cubicBezTo>
                      <a:pt x="19" y="17"/>
                      <a:pt x="20" y="22"/>
                      <a:pt x="20" y="23"/>
                    </a:cubicBezTo>
                    <a:cubicBezTo>
                      <a:pt x="20" y="24"/>
                      <a:pt x="21" y="29"/>
                      <a:pt x="22" y="30"/>
                    </a:cubicBezTo>
                    <a:cubicBezTo>
                      <a:pt x="22" y="31"/>
                      <a:pt x="22" y="34"/>
                      <a:pt x="22" y="35"/>
                    </a:cubicBezTo>
                    <a:cubicBezTo>
                      <a:pt x="22" y="36"/>
                      <a:pt x="22" y="37"/>
                      <a:pt x="22" y="37"/>
                    </a:cubicBezTo>
                    <a:cubicBezTo>
                      <a:pt x="22" y="37"/>
                      <a:pt x="22" y="41"/>
                      <a:pt x="21" y="42"/>
                    </a:cubicBezTo>
                    <a:cubicBezTo>
                      <a:pt x="21" y="43"/>
                      <a:pt x="18" y="47"/>
                      <a:pt x="18" y="47"/>
                    </a:cubicBezTo>
                    <a:cubicBezTo>
                      <a:pt x="18" y="47"/>
                      <a:pt x="16" y="49"/>
                      <a:pt x="16" y="48"/>
                    </a:cubicBezTo>
                    <a:cubicBezTo>
                      <a:pt x="15" y="48"/>
                      <a:pt x="13" y="46"/>
                      <a:pt x="12" y="46"/>
                    </a:cubicBezTo>
                    <a:cubicBezTo>
                      <a:pt x="12" y="46"/>
                      <a:pt x="10" y="46"/>
                      <a:pt x="10" y="46"/>
                    </a:cubicBezTo>
                    <a:cubicBezTo>
                      <a:pt x="10" y="46"/>
                      <a:pt x="8" y="43"/>
                      <a:pt x="7" y="43"/>
                    </a:cubicBezTo>
                    <a:cubicBezTo>
                      <a:pt x="5" y="43"/>
                      <a:pt x="1" y="42"/>
                      <a:pt x="1" y="44"/>
                    </a:cubicBezTo>
                    <a:cubicBezTo>
                      <a:pt x="0" y="46"/>
                      <a:pt x="1" y="47"/>
                      <a:pt x="2" y="48"/>
                    </a:cubicBezTo>
                    <a:cubicBezTo>
                      <a:pt x="4" y="49"/>
                      <a:pt x="6" y="51"/>
                      <a:pt x="6" y="51"/>
                    </a:cubicBezTo>
                    <a:cubicBezTo>
                      <a:pt x="7" y="52"/>
                      <a:pt x="9" y="53"/>
                      <a:pt x="10" y="53"/>
                    </a:cubicBezTo>
                    <a:cubicBezTo>
                      <a:pt x="10" y="54"/>
                      <a:pt x="13" y="58"/>
                      <a:pt x="14" y="58"/>
                    </a:cubicBezTo>
                    <a:cubicBezTo>
                      <a:pt x="15" y="59"/>
                      <a:pt x="21" y="62"/>
                      <a:pt x="22" y="63"/>
                    </a:cubicBezTo>
                    <a:cubicBezTo>
                      <a:pt x="22" y="63"/>
                      <a:pt x="25" y="65"/>
                      <a:pt x="25" y="65"/>
                    </a:cubicBezTo>
                    <a:cubicBezTo>
                      <a:pt x="25" y="65"/>
                      <a:pt x="26" y="66"/>
                      <a:pt x="26" y="66"/>
                    </a:cubicBezTo>
                    <a:cubicBezTo>
                      <a:pt x="27" y="67"/>
                      <a:pt x="27" y="74"/>
                      <a:pt x="27" y="76"/>
                    </a:cubicBezTo>
                    <a:cubicBezTo>
                      <a:pt x="27" y="78"/>
                      <a:pt x="29" y="132"/>
                      <a:pt x="30" y="139"/>
                    </a:cubicBezTo>
                    <a:cubicBezTo>
                      <a:pt x="31" y="159"/>
                      <a:pt x="34" y="172"/>
                      <a:pt x="34" y="172"/>
                    </a:cubicBezTo>
                    <a:cubicBezTo>
                      <a:pt x="57" y="167"/>
                      <a:pt x="57" y="167"/>
                      <a:pt x="57" y="167"/>
                    </a:cubicBezTo>
                    <a:cubicBezTo>
                      <a:pt x="57" y="167"/>
                      <a:pt x="59" y="147"/>
                      <a:pt x="57" y="135"/>
                    </a:cubicBezTo>
                    <a:cubicBezTo>
                      <a:pt x="55" y="123"/>
                      <a:pt x="44" y="64"/>
                      <a:pt x="4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" name="Freeform 8"/>
              <p:cNvSpPr/>
              <p:nvPr/>
            </p:nvSpPr>
            <p:spPr bwMode="auto">
              <a:xfrm>
                <a:off x="4549776" y="3398838"/>
                <a:ext cx="222250" cy="649288"/>
              </a:xfrm>
              <a:custGeom>
                <a:gdLst>
                  <a:gd fmla="*/ 45 w 59" name="T0"/>
                  <a:gd fmla="*/ 58 h 172" name="T1"/>
                  <a:gd fmla="*/ 47 w 59" name="T2"/>
                  <a:gd fmla="*/ 41 h 172" name="T3"/>
                  <a:gd fmla="*/ 47 w 59" name="T4"/>
                  <a:gd fmla="*/ 31 h 172" name="T5"/>
                  <a:gd fmla="*/ 48 w 59" name="T6"/>
                  <a:gd fmla="*/ 23 h 172" name="T7"/>
                  <a:gd fmla="*/ 49 w 59" name="T8"/>
                  <a:gd fmla="*/ 17 h 172" name="T9"/>
                  <a:gd fmla="*/ 48 w 59" name="T10"/>
                  <a:gd fmla="*/ 10 h 172" name="T11"/>
                  <a:gd fmla="*/ 45 w 59" name="T12"/>
                  <a:gd fmla="*/ 17 h 172" name="T13"/>
                  <a:gd fmla="*/ 44 w 59" name="T14"/>
                  <a:gd fmla="*/ 22 h 172" name="T15"/>
                  <a:gd fmla="*/ 42 w 59" name="T16"/>
                  <a:gd fmla="*/ 28 h 172" name="T17"/>
                  <a:gd fmla="*/ 40 w 59" name="T18"/>
                  <a:gd fmla="*/ 26 h 172" name="T19"/>
                  <a:gd fmla="*/ 40 w 59" name="T20"/>
                  <a:gd fmla="*/ 17 h 172" name="T21"/>
                  <a:gd fmla="*/ 40 w 59" name="T22"/>
                  <a:gd fmla="*/ 10 h 172" name="T23"/>
                  <a:gd fmla="*/ 38 w 59" name="T24"/>
                  <a:gd fmla="*/ 2 h 172" name="T25"/>
                  <a:gd fmla="*/ 36 w 59" name="T26"/>
                  <a:gd fmla="*/ 11 h 172" name="T27"/>
                  <a:gd fmla="*/ 35 w 59" name="T28"/>
                  <a:gd fmla="*/ 21 h 172" name="T29"/>
                  <a:gd fmla="*/ 34 w 59" name="T30"/>
                  <a:gd fmla="*/ 25 h 172" name="T31"/>
                  <a:gd fmla="*/ 33 w 59" name="T32"/>
                  <a:gd fmla="*/ 17 h 172" name="T33"/>
                  <a:gd fmla="*/ 31 w 59" name="T34"/>
                  <a:gd fmla="*/ 5 h 172" name="T35"/>
                  <a:gd fmla="*/ 28 w 59" name="T36"/>
                  <a:gd fmla="*/ 0 h 172" name="T37"/>
                  <a:gd fmla="*/ 27 w 59" name="T38"/>
                  <a:gd fmla="*/ 12 h 172" name="T39"/>
                  <a:gd fmla="*/ 27 w 59" name="T40"/>
                  <a:gd fmla="*/ 19 h 172" name="T41"/>
                  <a:gd fmla="*/ 29 w 59" name="T42"/>
                  <a:gd fmla="*/ 27 h 172" name="T43"/>
                  <a:gd fmla="*/ 27 w 59" name="T44"/>
                  <a:gd fmla="*/ 25 h 172" name="T45"/>
                  <a:gd fmla="*/ 25 w 59" name="T46"/>
                  <a:gd fmla="*/ 16 h 172" name="T47"/>
                  <a:gd fmla="*/ 23 w 59" name="T48"/>
                  <a:gd fmla="*/ 9 h 172" name="T49"/>
                  <a:gd fmla="*/ 19 w 59" name="T50"/>
                  <a:gd fmla="*/ 12 h 172" name="T51"/>
                  <a:gd fmla="*/ 21 w 59" name="T52"/>
                  <a:gd fmla="*/ 22 h 172" name="T53"/>
                  <a:gd fmla="*/ 23 w 59" name="T54"/>
                  <a:gd fmla="*/ 34 h 172" name="T55"/>
                  <a:gd fmla="*/ 22 w 59" name="T56"/>
                  <a:gd fmla="*/ 41 h 172" name="T57"/>
                  <a:gd fmla="*/ 16 w 59" name="T58"/>
                  <a:gd fmla="*/ 48 h 172" name="T59"/>
                  <a:gd fmla="*/ 11 w 59" name="T60"/>
                  <a:gd fmla="*/ 45 h 172" name="T61"/>
                  <a:gd fmla="*/ 1 w 59" name="T62"/>
                  <a:gd fmla="*/ 44 h 172" name="T63"/>
                  <a:gd fmla="*/ 7 w 59" name="T64"/>
                  <a:gd fmla="*/ 51 h 172" name="T65"/>
                  <a:gd fmla="*/ 15 w 59" name="T66"/>
                  <a:gd fmla="*/ 58 h 172" name="T67"/>
                  <a:gd fmla="*/ 25 w 59" name="T68"/>
                  <a:gd fmla="*/ 65 h 172" name="T69"/>
                  <a:gd fmla="*/ 28 w 59" name="T70"/>
                  <a:gd fmla="*/ 75 h 172" name="T71"/>
                  <a:gd fmla="*/ 34 w 59" name="T72"/>
                  <a:gd fmla="*/ 172 h 172" name="T73"/>
                  <a:gd fmla="*/ 57 w 59" name="T74"/>
                  <a:gd fmla="*/ 135 h 17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72" w="59">
                    <a:moveTo>
                      <a:pt x="44" y="63"/>
                    </a:moveTo>
                    <a:cubicBezTo>
                      <a:pt x="44" y="63"/>
                      <a:pt x="45" y="59"/>
                      <a:pt x="45" y="58"/>
                    </a:cubicBezTo>
                    <a:cubicBezTo>
                      <a:pt x="45" y="58"/>
                      <a:pt x="46" y="52"/>
                      <a:pt x="46" y="51"/>
                    </a:cubicBezTo>
                    <a:cubicBezTo>
                      <a:pt x="47" y="49"/>
                      <a:pt x="47" y="42"/>
                      <a:pt x="47" y="41"/>
                    </a:cubicBezTo>
                    <a:cubicBezTo>
                      <a:pt x="47" y="39"/>
                      <a:pt x="47" y="35"/>
                      <a:pt x="47" y="34"/>
                    </a:cubicBezTo>
                    <a:cubicBezTo>
                      <a:pt x="47" y="33"/>
                      <a:pt x="47" y="31"/>
                      <a:pt x="47" y="31"/>
                    </a:cubicBezTo>
                    <a:cubicBezTo>
                      <a:pt x="47" y="31"/>
                      <a:pt x="48" y="28"/>
                      <a:pt x="48" y="27"/>
                    </a:cubicBezTo>
                    <a:cubicBezTo>
                      <a:pt x="48" y="27"/>
                      <a:pt x="48" y="23"/>
                      <a:pt x="48" y="23"/>
                    </a:cubicBezTo>
                    <a:cubicBezTo>
                      <a:pt x="48" y="23"/>
                      <a:pt x="49" y="21"/>
                      <a:pt x="49" y="20"/>
                    </a:cubicBezTo>
                    <a:cubicBezTo>
                      <a:pt x="49" y="20"/>
                      <a:pt x="49" y="17"/>
                      <a:pt x="49" y="17"/>
                    </a:cubicBezTo>
                    <a:cubicBezTo>
                      <a:pt x="49" y="17"/>
                      <a:pt x="50" y="15"/>
                      <a:pt x="50" y="14"/>
                    </a:cubicBezTo>
                    <a:cubicBezTo>
                      <a:pt x="50" y="13"/>
                      <a:pt x="50" y="10"/>
                      <a:pt x="48" y="10"/>
                    </a:cubicBezTo>
                    <a:cubicBezTo>
                      <a:pt x="46" y="10"/>
                      <a:pt x="46" y="14"/>
                      <a:pt x="46" y="14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5" y="19"/>
                      <a:pt x="44" y="20"/>
                    </a:cubicBezTo>
                    <a:cubicBezTo>
                      <a:pt x="44" y="20"/>
                      <a:pt x="44" y="22"/>
                      <a:pt x="44" y="22"/>
                    </a:cubicBezTo>
                    <a:cubicBezTo>
                      <a:pt x="44" y="22"/>
                      <a:pt x="44" y="24"/>
                      <a:pt x="43" y="25"/>
                    </a:cubicBezTo>
                    <a:cubicBezTo>
                      <a:pt x="43" y="26"/>
                      <a:pt x="43" y="27"/>
                      <a:pt x="42" y="28"/>
                    </a:cubicBezTo>
                    <a:cubicBezTo>
                      <a:pt x="42" y="28"/>
                      <a:pt x="42" y="28"/>
                      <a:pt x="41" y="28"/>
                    </a:cubicBezTo>
                    <a:cubicBezTo>
                      <a:pt x="41" y="28"/>
                      <a:pt x="40" y="27"/>
                      <a:pt x="40" y="26"/>
                    </a:cubicBezTo>
                    <a:cubicBezTo>
                      <a:pt x="40" y="26"/>
                      <a:pt x="40" y="21"/>
                      <a:pt x="40" y="21"/>
                    </a:cubicBezTo>
                    <a:cubicBezTo>
                      <a:pt x="40" y="20"/>
                      <a:pt x="40" y="17"/>
                      <a:pt x="40" y="17"/>
                    </a:cubicBezTo>
                    <a:cubicBezTo>
                      <a:pt x="40" y="16"/>
                      <a:pt x="40" y="13"/>
                      <a:pt x="40" y="12"/>
                    </a:cubicBezTo>
                    <a:cubicBezTo>
                      <a:pt x="40" y="11"/>
                      <a:pt x="40" y="10"/>
                      <a:pt x="40" y="10"/>
                    </a:cubicBezTo>
                    <a:cubicBezTo>
                      <a:pt x="40" y="10"/>
                      <a:pt x="40" y="7"/>
                      <a:pt x="40" y="6"/>
                    </a:cubicBezTo>
                    <a:cubicBezTo>
                      <a:pt x="40" y="5"/>
                      <a:pt x="41" y="2"/>
                      <a:pt x="38" y="2"/>
                    </a:cubicBezTo>
                    <a:cubicBezTo>
                      <a:pt x="36" y="2"/>
                      <a:pt x="36" y="6"/>
                      <a:pt x="36" y="7"/>
                    </a:cubicBezTo>
                    <a:cubicBezTo>
                      <a:pt x="36" y="8"/>
                      <a:pt x="36" y="11"/>
                      <a:pt x="36" y="11"/>
                    </a:cubicBezTo>
                    <a:cubicBezTo>
                      <a:pt x="36" y="11"/>
                      <a:pt x="36" y="17"/>
                      <a:pt x="36" y="18"/>
                    </a:cubicBezTo>
                    <a:cubicBezTo>
                      <a:pt x="36" y="18"/>
                      <a:pt x="35" y="20"/>
                      <a:pt x="35" y="21"/>
                    </a:cubicBezTo>
                    <a:cubicBezTo>
                      <a:pt x="35" y="22"/>
                      <a:pt x="35" y="25"/>
                      <a:pt x="35" y="25"/>
                    </a:cubicBezTo>
                    <a:cubicBezTo>
                      <a:pt x="35" y="25"/>
                      <a:pt x="35" y="26"/>
                      <a:pt x="34" y="25"/>
                    </a:cubicBezTo>
                    <a:cubicBezTo>
                      <a:pt x="34" y="25"/>
                      <a:pt x="33" y="24"/>
                      <a:pt x="33" y="24"/>
                    </a:cubicBezTo>
                    <a:cubicBezTo>
                      <a:pt x="34" y="24"/>
                      <a:pt x="33" y="18"/>
                      <a:pt x="33" y="17"/>
                    </a:cubicBezTo>
                    <a:cubicBezTo>
                      <a:pt x="33" y="17"/>
                      <a:pt x="32" y="11"/>
                      <a:pt x="31" y="10"/>
                    </a:cubicBezTo>
                    <a:cubicBezTo>
                      <a:pt x="31" y="9"/>
                      <a:pt x="31" y="5"/>
                      <a:pt x="31" y="5"/>
                    </a:cubicBezTo>
                    <a:cubicBezTo>
                      <a:pt x="31" y="4"/>
                      <a:pt x="30" y="2"/>
                      <a:pt x="30" y="2"/>
                    </a:cubicBezTo>
                    <a:cubicBezTo>
                      <a:pt x="30" y="2"/>
                      <a:pt x="30" y="0"/>
                      <a:pt x="28" y="0"/>
                    </a:cubicBezTo>
                    <a:cubicBezTo>
                      <a:pt x="25" y="1"/>
                      <a:pt x="26" y="4"/>
                      <a:pt x="26" y="4"/>
                    </a:cubicBezTo>
                    <a:cubicBezTo>
                      <a:pt x="26" y="5"/>
                      <a:pt x="27" y="12"/>
                      <a:pt x="27" y="12"/>
                    </a:cubicBezTo>
                    <a:cubicBezTo>
                      <a:pt x="27" y="12"/>
                      <a:pt x="27" y="15"/>
                      <a:pt x="27" y="15"/>
                    </a:cubicBezTo>
                    <a:cubicBezTo>
                      <a:pt x="27" y="16"/>
                      <a:pt x="27" y="18"/>
                      <a:pt x="27" y="19"/>
                    </a:cubicBezTo>
                    <a:cubicBezTo>
                      <a:pt x="27" y="19"/>
                      <a:pt x="28" y="23"/>
                      <a:pt x="28" y="24"/>
                    </a:cubicBezTo>
                    <a:cubicBezTo>
                      <a:pt x="28" y="24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8" y="27"/>
                    </a:cubicBezTo>
                    <a:cubicBezTo>
                      <a:pt x="28" y="27"/>
                      <a:pt x="27" y="25"/>
                      <a:pt x="27" y="25"/>
                    </a:cubicBezTo>
                    <a:cubicBezTo>
                      <a:pt x="27" y="25"/>
                      <a:pt x="26" y="21"/>
                      <a:pt x="26" y="21"/>
                    </a:cubicBezTo>
                    <a:cubicBezTo>
                      <a:pt x="26" y="20"/>
                      <a:pt x="25" y="17"/>
                      <a:pt x="25" y="16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3" y="10"/>
                      <a:pt x="23" y="9"/>
                    </a:cubicBezTo>
                    <a:cubicBezTo>
                      <a:pt x="23" y="8"/>
                      <a:pt x="22" y="6"/>
                      <a:pt x="21" y="7"/>
                    </a:cubicBezTo>
                    <a:cubicBezTo>
                      <a:pt x="19" y="7"/>
                      <a:pt x="19" y="11"/>
                      <a:pt x="19" y="12"/>
                    </a:cubicBezTo>
                    <a:cubicBezTo>
                      <a:pt x="19" y="14"/>
                      <a:pt x="20" y="17"/>
                      <a:pt x="20" y="17"/>
                    </a:cubicBezTo>
                    <a:cubicBezTo>
                      <a:pt x="20" y="17"/>
                      <a:pt x="20" y="21"/>
                      <a:pt x="21" y="22"/>
                    </a:cubicBezTo>
                    <a:cubicBezTo>
                      <a:pt x="21" y="23"/>
                      <a:pt x="22" y="29"/>
                      <a:pt x="22" y="30"/>
                    </a:cubicBezTo>
                    <a:cubicBezTo>
                      <a:pt x="22" y="31"/>
                      <a:pt x="22" y="33"/>
                      <a:pt x="23" y="34"/>
                    </a:cubicBezTo>
                    <a:cubicBezTo>
                      <a:pt x="23" y="35"/>
                      <a:pt x="23" y="37"/>
                      <a:pt x="23" y="37"/>
                    </a:cubicBezTo>
                    <a:cubicBezTo>
                      <a:pt x="23" y="37"/>
                      <a:pt x="22" y="40"/>
                      <a:pt x="22" y="41"/>
                    </a:cubicBezTo>
                    <a:cubicBezTo>
                      <a:pt x="21" y="43"/>
                      <a:pt x="19" y="47"/>
                      <a:pt x="18" y="47"/>
                    </a:cubicBezTo>
                    <a:cubicBezTo>
                      <a:pt x="18" y="47"/>
                      <a:pt x="17" y="48"/>
                      <a:pt x="16" y="48"/>
                    </a:cubicBezTo>
                    <a:cubicBezTo>
                      <a:pt x="15" y="47"/>
                      <a:pt x="13" y="46"/>
                      <a:pt x="13" y="46"/>
                    </a:cubicBezTo>
                    <a:cubicBezTo>
                      <a:pt x="12" y="45"/>
                      <a:pt x="11" y="45"/>
                      <a:pt x="11" y="45"/>
                    </a:cubicBezTo>
                    <a:cubicBezTo>
                      <a:pt x="11" y="45"/>
                      <a:pt x="9" y="43"/>
                      <a:pt x="7" y="42"/>
                    </a:cubicBezTo>
                    <a:cubicBezTo>
                      <a:pt x="6" y="42"/>
                      <a:pt x="2" y="41"/>
                      <a:pt x="1" y="44"/>
                    </a:cubicBezTo>
                    <a:cubicBezTo>
                      <a:pt x="0" y="46"/>
                      <a:pt x="1" y="46"/>
                      <a:pt x="3" y="47"/>
                    </a:cubicBezTo>
                    <a:cubicBezTo>
                      <a:pt x="4" y="48"/>
                      <a:pt x="6" y="51"/>
                      <a:pt x="7" y="51"/>
                    </a:cubicBezTo>
                    <a:cubicBezTo>
                      <a:pt x="7" y="51"/>
                      <a:pt x="9" y="52"/>
                      <a:pt x="10" y="53"/>
                    </a:cubicBezTo>
                    <a:cubicBezTo>
                      <a:pt x="10" y="53"/>
                      <a:pt x="14" y="57"/>
                      <a:pt x="15" y="58"/>
                    </a:cubicBezTo>
                    <a:cubicBezTo>
                      <a:pt x="16" y="58"/>
                      <a:pt x="22" y="62"/>
                      <a:pt x="22" y="62"/>
                    </a:cubicBezTo>
                    <a:cubicBezTo>
                      <a:pt x="23" y="63"/>
                      <a:pt x="25" y="65"/>
                      <a:pt x="25" y="65"/>
                    </a:cubicBezTo>
                    <a:cubicBezTo>
                      <a:pt x="26" y="65"/>
                      <a:pt x="26" y="65"/>
                      <a:pt x="27" y="66"/>
                    </a:cubicBezTo>
                    <a:cubicBezTo>
                      <a:pt x="27" y="67"/>
                      <a:pt x="27" y="73"/>
                      <a:pt x="28" y="75"/>
                    </a:cubicBezTo>
                    <a:cubicBezTo>
                      <a:pt x="28" y="77"/>
                      <a:pt x="30" y="131"/>
                      <a:pt x="30" y="138"/>
                    </a:cubicBezTo>
                    <a:cubicBezTo>
                      <a:pt x="31" y="158"/>
                      <a:pt x="34" y="172"/>
                      <a:pt x="34" y="172"/>
                    </a:cubicBezTo>
                    <a:cubicBezTo>
                      <a:pt x="57" y="167"/>
                      <a:pt x="57" y="167"/>
                      <a:pt x="57" y="167"/>
                    </a:cubicBezTo>
                    <a:cubicBezTo>
                      <a:pt x="57" y="167"/>
                      <a:pt x="59" y="147"/>
                      <a:pt x="57" y="135"/>
                    </a:cubicBezTo>
                    <a:cubicBezTo>
                      <a:pt x="55" y="123"/>
                      <a:pt x="44" y="63"/>
                      <a:pt x="44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" name="Freeform 9"/>
              <p:cNvSpPr/>
              <p:nvPr/>
            </p:nvSpPr>
            <p:spPr bwMode="auto">
              <a:xfrm>
                <a:off x="5207001" y="3603625"/>
                <a:ext cx="184150" cy="498475"/>
              </a:xfrm>
              <a:custGeom>
                <a:gdLst>
                  <a:gd fmla="*/ 35 w 49" name="T0"/>
                  <a:gd fmla="*/ 54 h 132" name="T1"/>
                  <a:gd fmla="*/ 40 w 49" name="T2"/>
                  <a:gd fmla="*/ 40 h 132" name="T3"/>
                  <a:gd fmla="*/ 42 w 49" name="T4"/>
                  <a:gd fmla="*/ 32 h 132" name="T5"/>
                  <a:gd fmla="*/ 44 w 49" name="T6"/>
                  <a:gd fmla="*/ 26 h 132" name="T7"/>
                  <a:gd fmla="*/ 46 w 49" name="T8"/>
                  <a:gd fmla="*/ 21 h 132" name="T9"/>
                  <a:gd fmla="*/ 47 w 49" name="T10"/>
                  <a:gd fmla="*/ 15 h 132" name="T11"/>
                  <a:gd fmla="*/ 43 w 49" name="T12"/>
                  <a:gd fmla="*/ 20 h 132" name="T13"/>
                  <a:gd fmla="*/ 41 w 49" name="T14"/>
                  <a:gd fmla="*/ 24 h 132" name="T15"/>
                  <a:gd fmla="*/ 39 w 49" name="T16"/>
                  <a:gd fmla="*/ 28 h 132" name="T17"/>
                  <a:gd fmla="*/ 37 w 49" name="T18"/>
                  <a:gd fmla="*/ 26 h 132" name="T19"/>
                  <a:gd fmla="*/ 39 w 49" name="T20"/>
                  <a:gd fmla="*/ 18 h 132" name="T21"/>
                  <a:gd fmla="*/ 40 w 49" name="T22"/>
                  <a:gd fmla="*/ 12 h 132" name="T23"/>
                  <a:gd fmla="*/ 41 w 49" name="T24"/>
                  <a:gd fmla="*/ 5 h 132" name="T25"/>
                  <a:gd fmla="*/ 37 w 49" name="T26"/>
                  <a:gd fmla="*/ 12 h 132" name="T27"/>
                  <a:gd fmla="*/ 34 w 49" name="T28"/>
                  <a:gd fmla="*/ 21 h 132" name="T29"/>
                  <a:gd fmla="*/ 33 w 49" name="T30"/>
                  <a:gd fmla="*/ 24 h 132" name="T31"/>
                  <a:gd fmla="*/ 33 w 49" name="T32"/>
                  <a:gd fmla="*/ 17 h 132" name="T33"/>
                  <a:gd fmla="*/ 34 w 49" name="T34"/>
                  <a:gd fmla="*/ 5 h 132" name="T35"/>
                  <a:gd fmla="*/ 32 w 49" name="T36"/>
                  <a:gd fmla="*/ 0 h 132" name="T37"/>
                  <a:gd fmla="*/ 29 w 49" name="T38"/>
                  <a:gd fmla="*/ 11 h 132" name="T39"/>
                  <a:gd fmla="*/ 28 w 49" name="T40"/>
                  <a:gd fmla="*/ 16 h 132" name="T41"/>
                  <a:gd fmla="*/ 28 w 49" name="T42"/>
                  <a:gd fmla="*/ 24 h 132" name="T43"/>
                  <a:gd fmla="*/ 27 w 49" name="T44"/>
                  <a:gd fmla="*/ 21 h 132" name="T45"/>
                  <a:gd fmla="*/ 26 w 49" name="T46"/>
                  <a:gd fmla="*/ 13 h 132" name="T47"/>
                  <a:gd fmla="*/ 26 w 49" name="T48"/>
                  <a:gd fmla="*/ 7 h 132" name="T49"/>
                  <a:gd fmla="*/ 23 w 49" name="T50"/>
                  <a:gd fmla="*/ 8 h 132" name="T51"/>
                  <a:gd fmla="*/ 22 w 49" name="T52"/>
                  <a:gd fmla="*/ 17 h 132" name="T53"/>
                  <a:gd fmla="*/ 21 w 49" name="T54"/>
                  <a:gd fmla="*/ 28 h 132" name="T55"/>
                  <a:gd fmla="*/ 19 w 49" name="T56"/>
                  <a:gd fmla="*/ 34 h 132" name="T57"/>
                  <a:gd fmla="*/ 13 w 49" name="T58"/>
                  <a:gd fmla="*/ 37 h 132" name="T59"/>
                  <a:gd fmla="*/ 9 w 49" name="T60"/>
                  <a:gd fmla="*/ 34 h 132" name="T61"/>
                  <a:gd fmla="*/ 1 w 49" name="T62"/>
                  <a:gd fmla="*/ 30 h 132" name="T63"/>
                  <a:gd fmla="*/ 5 w 49" name="T64"/>
                  <a:gd fmla="*/ 37 h 132" name="T65"/>
                  <a:gd fmla="*/ 10 w 49" name="T66"/>
                  <a:gd fmla="*/ 45 h 132" name="T67"/>
                  <a:gd fmla="*/ 18 w 49" name="T68"/>
                  <a:gd fmla="*/ 53 h 132" name="T69"/>
                  <a:gd fmla="*/ 18 w 49" name="T70"/>
                  <a:gd fmla="*/ 62 h 132" name="T71"/>
                  <a:gd fmla="*/ 7 w 49" name="T72"/>
                  <a:gd fmla="*/ 131 h 132" name="T73"/>
                  <a:gd fmla="*/ 29 w 49" name="T74"/>
                  <a:gd fmla="*/ 112 h 13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32" w="49">
                    <a:moveTo>
                      <a:pt x="33" y="57"/>
                    </a:moveTo>
                    <a:cubicBezTo>
                      <a:pt x="33" y="57"/>
                      <a:pt x="35" y="54"/>
                      <a:pt x="35" y="54"/>
                    </a:cubicBezTo>
                    <a:cubicBezTo>
                      <a:pt x="35" y="53"/>
                      <a:pt x="37" y="49"/>
                      <a:pt x="37" y="48"/>
                    </a:cubicBezTo>
                    <a:cubicBezTo>
                      <a:pt x="38" y="47"/>
                      <a:pt x="39" y="41"/>
                      <a:pt x="40" y="40"/>
                    </a:cubicBezTo>
                    <a:cubicBezTo>
                      <a:pt x="40" y="39"/>
                      <a:pt x="41" y="35"/>
                      <a:pt x="41" y="34"/>
                    </a:cubicBezTo>
                    <a:cubicBezTo>
                      <a:pt x="42" y="33"/>
                      <a:pt x="42" y="32"/>
                      <a:pt x="42" y="32"/>
                    </a:cubicBezTo>
                    <a:cubicBezTo>
                      <a:pt x="42" y="32"/>
                      <a:pt x="43" y="30"/>
                      <a:pt x="43" y="29"/>
                    </a:cubicBezTo>
                    <a:cubicBezTo>
                      <a:pt x="43" y="29"/>
                      <a:pt x="44" y="26"/>
                      <a:pt x="44" y="26"/>
                    </a:cubicBezTo>
                    <a:cubicBezTo>
                      <a:pt x="44" y="26"/>
                      <a:pt x="45" y="25"/>
                      <a:pt x="45" y="24"/>
                    </a:cubicBezTo>
                    <a:cubicBezTo>
                      <a:pt x="46" y="23"/>
                      <a:pt x="46" y="21"/>
                      <a:pt x="46" y="21"/>
                    </a:cubicBezTo>
                    <a:cubicBezTo>
                      <a:pt x="46" y="21"/>
                      <a:pt x="47" y="20"/>
                      <a:pt x="47" y="19"/>
                    </a:cubicBezTo>
                    <a:cubicBezTo>
                      <a:pt x="48" y="18"/>
                      <a:pt x="49" y="15"/>
                      <a:pt x="47" y="15"/>
                    </a:cubicBezTo>
                    <a:cubicBezTo>
                      <a:pt x="45" y="14"/>
                      <a:pt x="44" y="17"/>
                      <a:pt x="44" y="17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20"/>
                      <a:pt x="42" y="22"/>
                      <a:pt x="42" y="22"/>
                    </a:cubicBezTo>
                    <a:cubicBezTo>
                      <a:pt x="42" y="22"/>
                      <a:pt x="41" y="24"/>
                      <a:pt x="41" y="24"/>
                    </a:cubicBezTo>
                    <a:cubicBezTo>
                      <a:pt x="41" y="24"/>
                      <a:pt x="40" y="25"/>
                      <a:pt x="40" y="26"/>
                    </a:cubicBezTo>
                    <a:cubicBezTo>
                      <a:pt x="40" y="27"/>
                      <a:pt x="39" y="28"/>
                      <a:pt x="39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8"/>
                      <a:pt x="37" y="27"/>
                      <a:pt x="37" y="26"/>
                    </a:cubicBezTo>
                    <a:cubicBezTo>
                      <a:pt x="37" y="26"/>
                      <a:pt x="38" y="22"/>
                      <a:pt x="38" y="22"/>
                    </a:cubicBezTo>
                    <a:cubicBezTo>
                      <a:pt x="39" y="21"/>
                      <a:pt x="39" y="19"/>
                      <a:pt x="39" y="18"/>
                    </a:cubicBezTo>
                    <a:cubicBezTo>
                      <a:pt x="39" y="18"/>
                      <a:pt x="40" y="15"/>
                      <a:pt x="40" y="14"/>
                    </a:cubicBezTo>
                    <a:cubicBezTo>
                      <a:pt x="40" y="13"/>
                      <a:pt x="40" y="12"/>
                      <a:pt x="40" y="12"/>
                    </a:cubicBezTo>
                    <a:cubicBezTo>
                      <a:pt x="40" y="12"/>
                      <a:pt x="41" y="10"/>
                      <a:pt x="41" y="9"/>
                    </a:cubicBezTo>
                    <a:cubicBezTo>
                      <a:pt x="42" y="9"/>
                      <a:pt x="43" y="5"/>
                      <a:pt x="41" y="5"/>
                    </a:cubicBezTo>
                    <a:cubicBezTo>
                      <a:pt x="39" y="4"/>
                      <a:pt x="38" y="8"/>
                      <a:pt x="38" y="9"/>
                    </a:cubicBezTo>
                    <a:cubicBezTo>
                      <a:pt x="37" y="10"/>
                      <a:pt x="37" y="12"/>
                      <a:pt x="37" y="12"/>
                    </a:cubicBezTo>
                    <a:cubicBezTo>
                      <a:pt x="37" y="12"/>
                      <a:pt x="35" y="17"/>
                      <a:pt x="35" y="18"/>
                    </a:cubicBezTo>
                    <a:cubicBezTo>
                      <a:pt x="35" y="18"/>
                      <a:pt x="34" y="20"/>
                      <a:pt x="34" y="21"/>
                    </a:cubicBezTo>
                    <a:cubicBezTo>
                      <a:pt x="34" y="21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2" y="24"/>
                      <a:pt x="32" y="23"/>
                      <a:pt x="32" y="22"/>
                    </a:cubicBezTo>
                    <a:cubicBezTo>
                      <a:pt x="32" y="22"/>
                      <a:pt x="33" y="17"/>
                      <a:pt x="33" y="17"/>
                    </a:cubicBezTo>
                    <a:cubicBezTo>
                      <a:pt x="33" y="16"/>
                      <a:pt x="33" y="11"/>
                      <a:pt x="33" y="10"/>
                    </a:cubicBezTo>
                    <a:cubicBezTo>
                      <a:pt x="33" y="9"/>
                      <a:pt x="34" y="6"/>
                      <a:pt x="34" y="5"/>
                    </a:cubicBezTo>
                    <a:cubicBezTo>
                      <a:pt x="34" y="5"/>
                      <a:pt x="34" y="3"/>
                      <a:pt x="34" y="3"/>
                    </a:cubicBezTo>
                    <a:cubicBezTo>
                      <a:pt x="34" y="3"/>
                      <a:pt x="34" y="0"/>
                      <a:pt x="32" y="0"/>
                    </a:cubicBezTo>
                    <a:cubicBezTo>
                      <a:pt x="30" y="0"/>
                      <a:pt x="30" y="3"/>
                      <a:pt x="30" y="3"/>
                    </a:cubicBezTo>
                    <a:cubicBezTo>
                      <a:pt x="30" y="4"/>
                      <a:pt x="29" y="11"/>
                      <a:pt x="29" y="11"/>
                    </a:cubicBezTo>
                    <a:cubicBezTo>
                      <a:pt x="29" y="11"/>
                      <a:pt x="29" y="13"/>
                      <a:pt x="28" y="13"/>
                    </a:cubicBezTo>
                    <a:cubicBezTo>
                      <a:pt x="28" y="14"/>
                      <a:pt x="28" y="16"/>
                      <a:pt x="28" y="16"/>
                    </a:cubicBezTo>
                    <a:cubicBezTo>
                      <a:pt x="28" y="16"/>
                      <a:pt x="28" y="20"/>
                      <a:pt x="28" y="21"/>
                    </a:cubicBezTo>
                    <a:cubicBezTo>
                      <a:pt x="28" y="21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7" y="24"/>
                    </a:cubicBezTo>
                    <a:cubicBezTo>
                      <a:pt x="27" y="24"/>
                      <a:pt x="27" y="22"/>
                      <a:pt x="27" y="21"/>
                    </a:cubicBezTo>
                    <a:cubicBezTo>
                      <a:pt x="27" y="21"/>
                      <a:pt x="26" y="18"/>
                      <a:pt x="26" y="17"/>
                    </a:cubicBezTo>
                    <a:cubicBezTo>
                      <a:pt x="26" y="17"/>
                      <a:pt x="26" y="14"/>
                      <a:pt x="26" y="13"/>
                    </a:cubicBezTo>
                    <a:cubicBezTo>
                      <a:pt x="26" y="12"/>
                      <a:pt x="26" y="11"/>
                      <a:pt x="26" y="11"/>
                    </a:cubicBezTo>
                    <a:cubicBezTo>
                      <a:pt x="26" y="11"/>
                      <a:pt x="27" y="7"/>
                      <a:pt x="26" y="7"/>
                    </a:cubicBezTo>
                    <a:cubicBezTo>
                      <a:pt x="26" y="6"/>
                      <a:pt x="26" y="4"/>
                      <a:pt x="25" y="4"/>
                    </a:cubicBezTo>
                    <a:cubicBezTo>
                      <a:pt x="23" y="4"/>
                      <a:pt x="23" y="7"/>
                      <a:pt x="23" y="8"/>
                    </a:cubicBezTo>
                    <a:cubicBezTo>
                      <a:pt x="22" y="10"/>
                      <a:pt x="22" y="12"/>
                      <a:pt x="22" y="12"/>
                    </a:cubicBezTo>
                    <a:cubicBezTo>
                      <a:pt x="22" y="12"/>
                      <a:pt x="22" y="16"/>
                      <a:pt x="22" y="17"/>
                    </a:cubicBezTo>
                    <a:cubicBezTo>
                      <a:pt x="22" y="18"/>
                      <a:pt x="21" y="23"/>
                      <a:pt x="21" y="24"/>
                    </a:cubicBezTo>
                    <a:cubicBezTo>
                      <a:pt x="21" y="25"/>
                      <a:pt x="21" y="27"/>
                      <a:pt x="21" y="28"/>
                    </a:cubicBezTo>
                    <a:cubicBezTo>
                      <a:pt x="21" y="29"/>
                      <a:pt x="21" y="30"/>
                      <a:pt x="21" y="30"/>
                    </a:cubicBezTo>
                    <a:cubicBezTo>
                      <a:pt x="21" y="30"/>
                      <a:pt x="20" y="33"/>
                      <a:pt x="19" y="34"/>
                    </a:cubicBezTo>
                    <a:cubicBezTo>
                      <a:pt x="18" y="35"/>
                      <a:pt x="16" y="37"/>
                      <a:pt x="15" y="37"/>
                    </a:cubicBezTo>
                    <a:cubicBezTo>
                      <a:pt x="15" y="37"/>
                      <a:pt x="14" y="38"/>
                      <a:pt x="13" y="37"/>
                    </a:cubicBezTo>
                    <a:cubicBezTo>
                      <a:pt x="13" y="37"/>
                      <a:pt x="11" y="35"/>
                      <a:pt x="11" y="35"/>
                    </a:cubicBezTo>
                    <a:cubicBezTo>
                      <a:pt x="10" y="34"/>
                      <a:pt x="9" y="34"/>
                      <a:pt x="9" y="34"/>
                    </a:cubicBezTo>
                    <a:cubicBezTo>
                      <a:pt x="9" y="34"/>
                      <a:pt x="8" y="31"/>
                      <a:pt x="7" y="31"/>
                    </a:cubicBezTo>
                    <a:cubicBezTo>
                      <a:pt x="6" y="30"/>
                      <a:pt x="3" y="28"/>
                      <a:pt x="1" y="30"/>
                    </a:cubicBezTo>
                    <a:cubicBezTo>
                      <a:pt x="0" y="31"/>
                      <a:pt x="1" y="32"/>
                      <a:pt x="2" y="33"/>
                    </a:cubicBezTo>
                    <a:cubicBezTo>
                      <a:pt x="3" y="35"/>
                      <a:pt x="5" y="37"/>
                      <a:pt x="5" y="37"/>
                    </a:cubicBezTo>
                    <a:cubicBezTo>
                      <a:pt x="5" y="38"/>
                      <a:pt x="7" y="39"/>
                      <a:pt x="7" y="40"/>
                    </a:cubicBezTo>
                    <a:cubicBezTo>
                      <a:pt x="8" y="40"/>
                      <a:pt x="10" y="45"/>
                      <a:pt x="10" y="45"/>
                    </a:cubicBezTo>
                    <a:cubicBezTo>
                      <a:pt x="11" y="46"/>
                      <a:pt x="15" y="50"/>
                      <a:pt x="16" y="51"/>
                    </a:cubicBezTo>
                    <a:cubicBezTo>
                      <a:pt x="16" y="51"/>
                      <a:pt x="17" y="53"/>
                      <a:pt x="18" y="53"/>
                    </a:cubicBezTo>
                    <a:cubicBezTo>
                      <a:pt x="18" y="54"/>
                      <a:pt x="18" y="54"/>
                      <a:pt x="19" y="55"/>
                    </a:cubicBezTo>
                    <a:cubicBezTo>
                      <a:pt x="19" y="55"/>
                      <a:pt x="18" y="60"/>
                      <a:pt x="18" y="62"/>
                    </a:cubicBezTo>
                    <a:cubicBezTo>
                      <a:pt x="17" y="64"/>
                      <a:pt x="10" y="103"/>
                      <a:pt x="9" y="108"/>
                    </a:cubicBezTo>
                    <a:cubicBezTo>
                      <a:pt x="7" y="122"/>
                      <a:pt x="7" y="131"/>
                      <a:pt x="7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4" y="132"/>
                      <a:pt x="29" y="120"/>
                      <a:pt x="29" y="112"/>
                    </a:cubicBezTo>
                    <a:cubicBezTo>
                      <a:pt x="30" y="103"/>
                      <a:pt x="33" y="57"/>
                      <a:pt x="33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" name="Freeform 10"/>
              <p:cNvSpPr/>
              <p:nvPr/>
            </p:nvSpPr>
            <p:spPr bwMode="auto">
              <a:xfrm>
                <a:off x="4624388" y="2854325"/>
                <a:ext cx="474663" cy="1160463"/>
              </a:xfrm>
              <a:custGeom>
                <a:gdLst>
                  <a:gd fmla="*/ 90 w 126" name="T0"/>
                  <a:gd fmla="*/ 113 h 307" name="T1"/>
                  <a:gd fmla="*/ 102 w 126" name="T2"/>
                  <a:gd fmla="*/ 80 h 307" name="T3"/>
                  <a:gd fmla="*/ 110 w 126" name="T4"/>
                  <a:gd fmla="*/ 54 h 307" name="T5"/>
                  <a:gd fmla="*/ 117 w 126" name="T6"/>
                  <a:gd fmla="*/ 40 h 307" name="T7"/>
                  <a:gd fmla="*/ 122 w 126" name="T8"/>
                  <a:gd fmla="*/ 28 h 307" name="T9"/>
                  <a:gd fmla="*/ 113 w 126" name="T10"/>
                  <a:gd fmla="*/ 27 h 307" name="T11"/>
                  <a:gd fmla="*/ 107 w 126" name="T12"/>
                  <a:gd fmla="*/ 39 h 307" name="T13"/>
                  <a:gd fmla="*/ 102 w 126" name="T14"/>
                  <a:gd fmla="*/ 48 h 307" name="T15"/>
                  <a:gd fmla="*/ 96 w 126" name="T16"/>
                  <a:gd fmla="*/ 55 h 307" name="T17"/>
                  <a:gd fmla="*/ 97 w 126" name="T18"/>
                  <a:gd fmla="*/ 41 h 307" name="T19"/>
                  <a:gd fmla="*/ 101 w 126" name="T20"/>
                  <a:gd fmla="*/ 24 h 307" name="T21"/>
                  <a:gd fmla="*/ 104 w 126" name="T22"/>
                  <a:gd fmla="*/ 11 h 307" name="T23"/>
                  <a:gd fmla="*/ 94 w 126" name="T24"/>
                  <a:gd fmla="*/ 14 h 307" name="T25"/>
                  <a:gd fmla="*/ 88 w 126" name="T26"/>
                  <a:gd fmla="*/ 35 h 307" name="T27"/>
                  <a:gd fmla="*/ 84 w 126" name="T28"/>
                  <a:gd fmla="*/ 49 h 307" name="T29"/>
                  <a:gd fmla="*/ 82 w 126" name="T30"/>
                  <a:gd fmla="*/ 34 h 307" name="T31"/>
                  <a:gd fmla="*/ 83 w 126" name="T32"/>
                  <a:gd fmla="*/ 10 h 307" name="T33"/>
                  <a:gd fmla="*/ 79 w 126" name="T34"/>
                  <a:gd fmla="*/ 2 h 307" name="T35"/>
                  <a:gd fmla="*/ 69 w 126" name="T36"/>
                  <a:gd fmla="*/ 37 h 307" name="T37"/>
                  <a:gd fmla="*/ 67 w 126" name="T38"/>
                  <a:gd fmla="*/ 51 h 307" name="T39"/>
                  <a:gd fmla="*/ 65 w 126" name="T40"/>
                  <a:gd fmla="*/ 41 h 307" name="T41"/>
                  <a:gd fmla="*/ 64 w 126" name="T42"/>
                  <a:gd fmla="*/ 29 h 307" name="T43"/>
                  <a:gd fmla="*/ 60 w 126" name="T44"/>
                  <a:gd fmla="*/ 16 h 307" name="T45"/>
                  <a:gd fmla="*/ 54 w 126" name="T46"/>
                  <a:gd fmla="*/ 34 h 307" name="T47"/>
                  <a:gd fmla="*/ 53 w 126" name="T48"/>
                  <a:gd fmla="*/ 57 h 307" name="T49"/>
                  <a:gd fmla="*/ 52 w 126" name="T50"/>
                  <a:gd fmla="*/ 70 h 307" name="T51"/>
                  <a:gd fmla="*/ 38 w 126" name="T52"/>
                  <a:gd fmla="*/ 86 h 307" name="T53"/>
                  <a:gd fmla="*/ 26 w 126" name="T54"/>
                  <a:gd fmla="*/ 84 h 307" name="T55"/>
                  <a:gd fmla="*/ 16 w 126" name="T56"/>
                  <a:gd fmla="*/ 78 h 307" name="T57"/>
                  <a:gd fmla="*/ 5 w 126" name="T58"/>
                  <a:gd fmla="*/ 85 h 307" name="T59"/>
                  <a:gd fmla="*/ 18 w 126" name="T60"/>
                  <a:gd fmla="*/ 95 h 307" name="T61"/>
                  <a:gd fmla="*/ 40 w 126" name="T62"/>
                  <a:gd fmla="*/ 113 h 307" name="T63"/>
                  <a:gd fmla="*/ 26 w 126" name="T64"/>
                  <a:gd fmla="*/ 236 h 307" name="T65"/>
                  <a:gd fmla="*/ 65 w 126" name="T66"/>
                  <a:gd fmla="*/ 307 h 307" name="T67"/>
                  <a:gd fmla="*/ 83 w 126" name="T68"/>
                  <a:gd fmla="*/ 179 h 307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307" w="125">
                    <a:moveTo>
                      <a:pt x="86" y="122"/>
                    </a:moveTo>
                    <a:cubicBezTo>
                      <a:pt x="86" y="122"/>
                      <a:pt x="90" y="115"/>
                      <a:pt x="90" y="113"/>
                    </a:cubicBezTo>
                    <a:cubicBezTo>
                      <a:pt x="91" y="112"/>
                      <a:pt x="95" y="102"/>
                      <a:pt x="96" y="99"/>
                    </a:cubicBezTo>
                    <a:cubicBezTo>
                      <a:pt x="97" y="97"/>
                      <a:pt x="101" y="83"/>
                      <a:pt x="102" y="80"/>
                    </a:cubicBezTo>
                    <a:cubicBezTo>
                      <a:pt x="103" y="78"/>
                      <a:pt x="106" y="69"/>
                      <a:pt x="106" y="67"/>
                    </a:cubicBezTo>
                    <a:cubicBezTo>
                      <a:pt x="107" y="64"/>
                      <a:pt x="110" y="55"/>
                      <a:pt x="110" y="54"/>
                    </a:cubicBezTo>
                    <a:cubicBezTo>
                      <a:pt x="111" y="53"/>
                      <a:pt x="114" y="46"/>
                      <a:pt x="114" y="46"/>
                    </a:cubicBezTo>
                    <a:cubicBezTo>
                      <a:pt x="114" y="46"/>
                      <a:pt x="116" y="42"/>
                      <a:pt x="117" y="40"/>
                    </a:cubicBezTo>
                    <a:cubicBezTo>
                      <a:pt x="117" y="38"/>
                      <a:pt x="119" y="34"/>
                      <a:pt x="119" y="34"/>
                    </a:cubicBezTo>
                    <a:cubicBezTo>
                      <a:pt x="119" y="34"/>
                      <a:pt x="121" y="30"/>
                      <a:pt x="122" y="28"/>
                    </a:cubicBezTo>
                    <a:cubicBezTo>
                      <a:pt x="122" y="26"/>
                      <a:pt x="126" y="17"/>
                      <a:pt x="121" y="18"/>
                    </a:cubicBezTo>
                    <a:cubicBezTo>
                      <a:pt x="115" y="18"/>
                      <a:pt x="113" y="27"/>
                      <a:pt x="113" y="27"/>
                    </a:cubicBezTo>
                    <a:cubicBezTo>
                      <a:pt x="112" y="29"/>
                      <a:pt x="111" y="31"/>
                      <a:pt x="110" y="33"/>
                    </a:cubicBezTo>
                    <a:cubicBezTo>
                      <a:pt x="110" y="33"/>
                      <a:pt x="108" y="37"/>
                      <a:pt x="107" y="39"/>
                    </a:cubicBezTo>
                    <a:cubicBezTo>
                      <a:pt x="107" y="40"/>
                      <a:pt x="105" y="43"/>
                      <a:pt x="105" y="43"/>
                    </a:cubicBezTo>
                    <a:cubicBezTo>
                      <a:pt x="105" y="43"/>
                      <a:pt x="103" y="47"/>
                      <a:pt x="102" y="48"/>
                    </a:cubicBezTo>
                    <a:cubicBezTo>
                      <a:pt x="101" y="50"/>
                      <a:pt x="99" y="54"/>
                      <a:pt x="98" y="54"/>
                    </a:cubicBezTo>
                    <a:cubicBezTo>
                      <a:pt x="97" y="55"/>
                      <a:pt x="97" y="55"/>
                      <a:pt x="96" y="55"/>
                    </a:cubicBezTo>
                    <a:cubicBezTo>
                      <a:pt x="96" y="54"/>
                      <a:pt x="94" y="53"/>
                      <a:pt x="94" y="51"/>
                    </a:cubicBezTo>
                    <a:cubicBezTo>
                      <a:pt x="94" y="50"/>
                      <a:pt x="97" y="42"/>
                      <a:pt x="97" y="41"/>
                    </a:cubicBezTo>
                    <a:cubicBezTo>
                      <a:pt x="98" y="39"/>
                      <a:pt x="99" y="34"/>
                      <a:pt x="99" y="33"/>
                    </a:cubicBezTo>
                    <a:cubicBezTo>
                      <a:pt x="100" y="32"/>
                      <a:pt x="100" y="26"/>
                      <a:pt x="101" y="24"/>
                    </a:cubicBezTo>
                    <a:cubicBezTo>
                      <a:pt x="102" y="21"/>
                      <a:pt x="102" y="19"/>
                      <a:pt x="102" y="19"/>
                    </a:cubicBezTo>
                    <a:cubicBezTo>
                      <a:pt x="102" y="19"/>
                      <a:pt x="104" y="13"/>
                      <a:pt x="104" y="11"/>
                    </a:cubicBezTo>
                    <a:cubicBezTo>
                      <a:pt x="105" y="10"/>
                      <a:pt x="108" y="2"/>
                      <a:pt x="102" y="3"/>
                    </a:cubicBezTo>
                    <a:cubicBezTo>
                      <a:pt x="97" y="4"/>
                      <a:pt x="95" y="11"/>
                      <a:pt x="94" y="14"/>
                    </a:cubicBezTo>
                    <a:cubicBezTo>
                      <a:pt x="93" y="16"/>
                      <a:pt x="92" y="22"/>
                      <a:pt x="92" y="22"/>
                    </a:cubicBezTo>
                    <a:cubicBezTo>
                      <a:pt x="92" y="22"/>
                      <a:pt x="89" y="33"/>
                      <a:pt x="88" y="35"/>
                    </a:cubicBezTo>
                    <a:cubicBezTo>
                      <a:pt x="88" y="36"/>
                      <a:pt x="86" y="40"/>
                      <a:pt x="86" y="42"/>
                    </a:cubicBezTo>
                    <a:cubicBezTo>
                      <a:pt x="85" y="44"/>
                      <a:pt x="85" y="47"/>
                      <a:pt x="84" y="49"/>
                    </a:cubicBezTo>
                    <a:cubicBezTo>
                      <a:pt x="84" y="49"/>
                      <a:pt x="83" y="50"/>
                      <a:pt x="82" y="50"/>
                    </a:cubicBezTo>
                    <a:cubicBezTo>
                      <a:pt x="81" y="49"/>
                      <a:pt x="82" y="35"/>
                      <a:pt x="82" y="34"/>
                    </a:cubicBezTo>
                    <a:cubicBezTo>
                      <a:pt x="82" y="33"/>
                      <a:pt x="83" y="22"/>
                      <a:pt x="82" y="21"/>
                    </a:cubicBezTo>
                    <a:cubicBezTo>
                      <a:pt x="82" y="19"/>
                      <a:pt x="83" y="11"/>
                      <a:pt x="83" y="10"/>
                    </a:cubicBezTo>
                    <a:cubicBezTo>
                      <a:pt x="83" y="10"/>
                      <a:pt x="84" y="5"/>
                      <a:pt x="84" y="5"/>
                    </a:cubicBezTo>
                    <a:cubicBezTo>
                      <a:pt x="84" y="5"/>
                      <a:pt x="84" y="0"/>
                      <a:pt x="79" y="2"/>
                    </a:cubicBezTo>
                    <a:cubicBezTo>
                      <a:pt x="73" y="4"/>
                      <a:pt x="73" y="9"/>
                      <a:pt x="72" y="11"/>
                    </a:cubicBezTo>
                    <a:cubicBezTo>
                      <a:pt x="72" y="12"/>
                      <a:pt x="69" y="36"/>
                      <a:pt x="69" y="37"/>
                    </a:cubicBezTo>
                    <a:cubicBezTo>
                      <a:pt x="69" y="37"/>
                      <a:pt x="69" y="45"/>
                      <a:pt x="69" y="46"/>
                    </a:cubicBezTo>
                    <a:cubicBezTo>
                      <a:pt x="69" y="47"/>
                      <a:pt x="69" y="51"/>
                      <a:pt x="67" y="51"/>
                    </a:cubicBezTo>
                    <a:cubicBezTo>
                      <a:pt x="66" y="51"/>
                      <a:pt x="66" y="49"/>
                      <a:pt x="66" y="49"/>
                    </a:cubicBezTo>
                    <a:cubicBezTo>
                      <a:pt x="66" y="48"/>
                      <a:pt x="65" y="41"/>
                      <a:pt x="65" y="41"/>
                    </a:cubicBezTo>
                    <a:cubicBezTo>
                      <a:pt x="65" y="40"/>
                      <a:pt x="64" y="35"/>
                      <a:pt x="64" y="33"/>
                    </a:cubicBezTo>
                    <a:cubicBezTo>
                      <a:pt x="64" y="31"/>
                      <a:pt x="64" y="29"/>
                      <a:pt x="64" y="29"/>
                    </a:cubicBezTo>
                    <a:cubicBezTo>
                      <a:pt x="64" y="29"/>
                      <a:pt x="65" y="21"/>
                      <a:pt x="64" y="20"/>
                    </a:cubicBezTo>
                    <a:cubicBezTo>
                      <a:pt x="64" y="19"/>
                      <a:pt x="64" y="14"/>
                      <a:pt x="60" y="16"/>
                    </a:cubicBezTo>
                    <a:cubicBezTo>
                      <a:pt x="56" y="17"/>
                      <a:pt x="55" y="24"/>
                      <a:pt x="54" y="26"/>
                    </a:cubicBezTo>
                    <a:cubicBezTo>
                      <a:pt x="54" y="29"/>
                      <a:pt x="54" y="34"/>
                      <a:pt x="54" y="34"/>
                    </a:cubicBezTo>
                    <a:cubicBezTo>
                      <a:pt x="54" y="34"/>
                      <a:pt x="53" y="42"/>
                      <a:pt x="53" y="44"/>
                    </a:cubicBezTo>
                    <a:cubicBezTo>
                      <a:pt x="53" y="45"/>
                      <a:pt x="53" y="56"/>
                      <a:pt x="53" y="57"/>
                    </a:cubicBezTo>
                    <a:cubicBezTo>
                      <a:pt x="53" y="59"/>
                      <a:pt x="52" y="64"/>
                      <a:pt x="52" y="65"/>
                    </a:cubicBezTo>
                    <a:cubicBezTo>
                      <a:pt x="52" y="67"/>
                      <a:pt x="52" y="70"/>
                      <a:pt x="52" y="70"/>
                    </a:cubicBezTo>
                    <a:cubicBezTo>
                      <a:pt x="52" y="70"/>
                      <a:pt x="49" y="75"/>
                      <a:pt x="47" y="78"/>
                    </a:cubicBezTo>
                    <a:cubicBezTo>
                      <a:pt x="45" y="80"/>
                      <a:pt x="39" y="86"/>
                      <a:pt x="38" y="86"/>
                    </a:cubicBezTo>
                    <a:cubicBezTo>
                      <a:pt x="38" y="86"/>
                      <a:pt x="34" y="88"/>
                      <a:pt x="33" y="88"/>
                    </a:cubicBezTo>
                    <a:cubicBezTo>
                      <a:pt x="32" y="87"/>
                      <a:pt x="27" y="84"/>
                      <a:pt x="26" y="84"/>
                    </a:cubicBezTo>
                    <a:cubicBezTo>
                      <a:pt x="25" y="83"/>
                      <a:pt x="23" y="83"/>
                      <a:pt x="23" y="83"/>
                    </a:cubicBezTo>
                    <a:cubicBezTo>
                      <a:pt x="23" y="83"/>
                      <a:pt x="19" y="78"/>
                      <a:pt x="16" y="78"/>
                    </a:cubicBezTo>
                    <a:cubicBezTo>
                      <a:pt x="13" y="78"/>
                      <a:pt x="5" y="76"/>
                      <a:pt x="3" y="80"/>
                    </a:cubicBezTo>
                    <a:cubicBezTo>
                      <a:pt x="0" y="83"/>
                      <a:pt x="3" y="83"/>
                      <a:pt x="5" y="85"/>
                    </a:cubicBezTo>
                    <a:cubicBezTo>
                      <a:pt x="8" y="87"/>
                      <a:pt x="11" y="91"/>
                      <a:pt x="12" y="91"/>
                    </a:cubicBezTo>
                    <a:cubicBezTo>
                      <a:pt x="13" y="92"/>
                      <a:pt x="17" y="94"/>
                      <a:pt x="18" y="95"/>
                    </a:cubicBezTo>
                    <a:cubicBezTo>
                      <a:pt x="19" y="95"/>
                      <a:pt x="24" y="103"/>
                      <a:pt x="26" y="104"/>
                    </a:cubicBezTo>
                    <a:cubicBezTo>
                      <a:pt x="28" y="104"/>
                      <a:pt x="39" y="112"/>
                      <a:pt x="40" y="113"/>
                    </a:cubicBezTo>
                    <a:cubicBezTo>
                      <a:pt x="40" y="114"/>
                      <a:pt x="46" y="116"/>
                      <a:pt x="48" y="120"/>
                    </a:cubicBezTo>
                    <a:cubicBezTo>
                      <a:pt x="50" y="126"/>
                      <a:pt x="28" y="225"/>
                      <a:pt x="26" y="236"/>
                    </a:cubicBezTo>
                    <a:cubicBezTo>
                      <a:pt x="21" y="265"/>
                      <a:pt x="21" y="287"/>
                      <a:pt x="21" y="287"/>
                    </a:cubicBezTo>
                    <a:cubicBezTo>
                      <a:pt x="36" y="294"/>
                      <a:pt x="50" y="300"/>
                      <a:pt x="65" y="307"/>
                    </a:cubicBezTo>
                    <a:cubicBezTo>
                      <a:pt x="65" y="307"/>
                      <a:pt x="78" y="278"/>
                      <a:pt x="79" y="256"/>
                    </a:cubicBezTo>
                    <a:cubicBezTo>
                      <a:pt x="80" y="245"/>
                      <a:pt x="81" y="210"/>
                      <a:pt x="83" y="179"/>
                    </a:cubicBezTo>
                    <a:cubicBezTo>
                      <a:pt x="84" y="149"/>
                      <a:pt x="86" y="122"/>
                      <a:pt x="86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" name="Freeform 11"/>
              <p:cNvSpPr/>
              <p:nvPr/>
            </p:nvSpPr>
            <p:spPr bwMode="auto">
              <a:xfrm>
                <a:off x="3760788" y="3421063"/>
                <a:ext cx="214313" cy="657225"/>
              </a:xfrm>
              <a:custGeom>
                <a:gdLst>
                  <a:gd fmla="*/ 20 w 57" name="T0"/>
                  <a:gd fmla="*/ 68 h 174" name="T1"/>
                  <a:gd fmla="*/ 13 w 57" name="T2"/>
                  <a:gd fmla="*/ 50 h 174" name="T3"/>
                  <a:gd fmla="*/ 8 w 57" name="T4"/>
                  <a:gd fmla="*/ 35 h 174" name="T5"/>
                  <a:gd fmla="*/ 5 w 57" name="T6"/>
                  <a:gd fmla="*/ 27 h 174" name="T7"/>
                  <a:gd fmla="*/ 2 w 57" name="T8"/>
                  <a:gd fmla="*/ 20 h 174" name="T9"/>
                  <a:gd fmla="*/ 6 w 57" name="T10"/>
                  <a:gd fmla="*/ 19 h 174" name="T11"/>
                  <a:gd fmla="*/ 9 w 57" name="T12"/>
                  <a:gd fmla="*/ 25 h 174" name="T13"/>
                  <a:gd fmla="*/ 11 w 57" name="T14"/>
                  <a:gd fmla="*/ 31 h 174" name="T15"/>
                  <a:gd fmla="*/ 14 w 57" name="T16"/>
                  <a:gd fmla="*/ 34 h 174" name="T17"/>
                  <a:gd fmla="*/ 13 w 57" name="T18"/>
                  <a:gd fmla="*/ 26 h 174" name="T19"/>
                  <a:gd fmla="*/ 10 w 57" name="T20"/>
                  <a:gd fmla="*/ 16 h 174" name="T21"/>
                  <a:gd fmla="*/ 8 w 57" name="T22"/>
                  <a:gd fmla="*/ 9 h 174" name="T23"/>
                  <a:gd fmla="*/ 13 w 57" name="T24"/>
                  <a:gd fmla="*/ 9 h 174" name="T25"/>
                  <a:gd fmla="*/ 16 w 57" name="T26"/>
                  <a:gd fmla="*/ 21 h 174" name="T27"/>
                  <a:gd fmla="*/ 19 w 57" name="T28"/>
                  <a:gd fmla="*/ 30 h 174" name="T29"/>
                  <a:gd fmla="*/ 19 w 57" name="T30"/>
                  <a:gd fmla="*/ 20 h 174" name="T31"/>
                  <a:gd fmla="*/ 17 w 57" name="T32"/>
                  <a:gd fmla="*/ 6 h 174" name="T33"/>
                  <a:gd fmla="*/ 18 w 57" name="T34"/>
                  <a:gd fmla="*/ 0 h 174" name="T35"/>
                  <a:gd fmla="*/ 24 w 57" name="T36"/>
                  <a:gd fmla="*/ 21 h 174" name="T37"/>
                  <a:gd fmla="*/ 26 w 57" name="T38"/>
                  <a:gd fmla="*/ 29 h 174" name="T39"/>
                  <a:gd fmla="*/ 26 w 57" name="T40"/>
                  <a:gd fmla="*/ 23 h 174" name="T41"/>
                  <a:gd fmla="*/ 26 w 57" name="T42"/>
                  <a:gd fmla="*/ 15 h 174" name="T43"/>
                  <a:gd fmla="*/ 27 w 57" name="T44"/>
                  <a:gd fmla="*/ 7 h 174" name="T45"/>
                  <a:gd fmla="*/ 31 w 57" name="T46"/>
                  <a:gd fmla="*/ 18 h 174" name="T47"/>
                  <a:gd fmla="*/ 32 w 57" name="T48"/>
                  <a:gd fmla="*/ 32 h 174" name="T49"/>
                  <a:gd fmla="*/ 34 w 57" name="T50"/>
                  <a:gd fmla="*/ 39 h 174" name="T51"/>
                  <a:gd fmla="*/ 40 w 57" name="T52"/>
                  <a:gd fmla="*/ 48 h 174" name="T53"/>
                  <a:gd fmla="*/ 45 w 57" name="T54"/>
                  <a:gd fmla="*/ 45 h 174" name="T55"/>
                  <a:gd fmla="*/ 49 w 57" name="T56"/>
                  <a:gd fmla="*/ 41 h 174" name="T57"/>
                  <a:gd fmla="*/ 55 w 57" name="T58"/>
                  <a:gd fmla="*/ 45 h 174" name="T59"/>
                  <a:gd fmla="*/ 49 w 57" name="T60"/>
                  <a:gd fmla="*/ 52 h 174" name="T61"/>
                  <a:gd fmla="*/ 41 w 57" name="T62"/>
                  <a:gd fmla="*/ 64 h 174" name="T63"/>
                  <a:gd fmla="*/ 53 w 57" name="T64"/>
                  <a:gd fmla="*/ 134 h 174" name="T65"/>
                  <a:gd fmla="*/ 40 w 57" name="T66"/>
                  <a:gd fmla="*/ 174 h 174" name="T67"/>
                  <a:gd fmla="*/ 27 w 57" name="T68"/>
                  <a:gd fmla="*/ 105 h 174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74" w="57">
                    <a:moveTo>
                      <a:pt x="22" y="73"/>
                    </a:moveTo>
                    <a:cubicBezTo>
                      <a:pt x="22" y="73"/>
                      <a:pt x="20" y="69"/>
                      <a:pt x="20" y="68"/>
                    </a:cubicBezTo>
                    <a:cubicBezTo>
                      <a:pt x="20" y="67"/>
                      <a:pt x="17" y="62"/>
                      <a:pt x="17" y="60"/>
                    </a:cubicBezTo>
                    <a:cubicBezTo>
                      <a:pt x="16" y="59"/>
                      <a:pt x="14" y="51"/>
                      <a:pt x="13" y="50"/>
                    </a:cubicBezTo>
                    <a:cubicBezTo>
                      <a:pt x="13" y="48"/>
                      <a:pt x="11" y="43"/>
                      <a:pt x="11" y="42"/>
                    </a:cubicBezTo>
                    <a:cubicBezTo>
                      <a:pt x="11" y="41"/>
                      <a:pt x="9" y="36"/>
                      <a:pt x="8" y="35"/>
                    </a:cubicBezTo>
                    <a:cubicBezTo>
                      <a:pt x="8" y="35"/>
                      <a:pt x="7" y="30"/>
                      <a:pt x="7" y="30"/>
                    </a:cubicBezTo>
                    <a:cubicBezTo>
                      <a:pt x="7" y="30"/>
                      <a:pt x="6" y="28"/>
                      <a:pt x="5" y="27"/>
                    </a:cubicBezTo>
                    <a:cubicBezTo>
                      <a:pt x="5" y="26"/>
                      <a:pt x="4" y="24"/>
                      <a:pt x="4" y="24"/>
                    </a:cubicBezTo>
                    <a:cubicBezTo>
                      <a:pt x="4" y="24"/>
                      <a:pt x="3" y="22"/>
                      <a:pt x="2" y="20"/>
                    </a:cubicBezTo>
                    <a:cubicBezTo>
                      <a:pt x="2" y="19"/>
                      <a:pt x="0" y="15"/>
                      <a:pt x="2" y="14"/>
                    </a:cubicBezTo>
                    <a:cubicBezTo>
                      <a:pt x="4" y="14"/>
                      <a:pt x="6" y="19"/>
                      <a:pt x="6" y="19"/>
                    </a:cubicBezTo>
                    <a:cubicBezTo>
                      <a:pt x="6" y="20"/>
                      <a:pt x="7" y="21"/>
                      <a:pt x="7" y="22"/>
                    </a:cubicBezTo>
                    <a:cubicBezTo>
                      <a:pt x="7" y="22"/>
                      <a:pt x="8" y="25"/>
                      <a:pt x="9" y="25"/>
                    </a:cubicBezTo>
                    <a:cubicBezTo>
                      <a:pt x="9" y="26"/>
                      <a:pt x="10" y="28"/>
                      <a:pt x="10" y="28"/>
                    </a:cubicBezTo>
                    <a:cubicBezTo>
                      <a:pt x="10" y="28"/>
                      <a:pt x="11" y="30"/>
                      <a:pt x="11" y="31"/>
                    </a:cubicBezTo>
                    <a:cubicBezTo>
                      <a:pt x="12" y="32"/>
                      <a:pt x="13" y="34"/>
                      <a:pt x="13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5" y="33"/>
                      <a:pt x="15" y="32"/>
                    </a:cubicBezTo>
                    <a:cubicBezTo>
                      <a:pt x="15" y="31"/>
                      <a:pt x="13" y="27"/>
                      <a:pt x="13" y="26"/>
                    </a:cubicBezTo>
                    <a:cubicBezTo>
                      <a:pt x="13" y="25"/>
                      <a:pt x="12" y="22"/>
                      <a:pt x="12" y="21"/>
                    </a:cubicBezTo>
                    <a:cubicBezTo>
                      <a:pt x="11" y="21"/>
                      <a:pt x="11" y="17"/>
                      <a:pt x="10" y="16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0" y="13"/>
                      <a:pt x="9" y="10"/>
                      <a:pt x="8" y="9"/>
                    </a:cubicBezTo>
                    <a:cubicBezTo>
                      <a:pt x="8" y="8"/>
                      <a:pt x="6" y="3"/>
                      <a:pt x="9" y="3"/>
                    </a:cubicBezTo>
                    <a:cubicBezTo>
                      <a:pt x="11" y="4"/>
                      <a:pt x="12" y="8"/>
                      <a:pt x="13" y="9"/>
                    </a:cubicBezTo>
                    <a:cubicBezTo>
                      <a:pt x="13" y="11"/>
                      <a:pt x="14" y="14"/>
                      <a:pt x="14" y="14"/>
                    </a:cubicBezTo>
                    <a:cubicBezTo>
                      <a:pt x="14" y="14"/>
                      <a:pt x="16" y="21"/>
                      <a:pt x="16" y="21"/>
                    </a:cubicBezTo>
                    <a:cubicBezTo>
                      <a:pt x="16" y="22"/>
                      <a:pt x="17" y="24"/>
                      <a:pt x="18" y="25"/>
                    </a:cubicBezTo>
                    <a:cubicBezTo>
                      <a:pt x="18" y="26"/>
                      <a:pt x="18" y="29"/>
                      <a:pt x="19" y="30"/>
                    </a:cubicBezTo>
                    <a:cubicBezTo>
                      <a:pt x="19" y="30"/>
                      <a:pt x="19" y="30"/>
                      <a:pt x="20" y="30"/>
                    </a:cubicBezTo>
                    <a:cubicBezTo>
                      <a:pt x="20" y="29"/>
                      <a:pt x="19" y="21"/>
                      <a:pt x="19" y="20"/>
                    </a:cubicBezTo>
                    <a:cubicBezTo>
                      <a:pt x="19" y="20"/>
                      <a:pt x="18" y="13"/>
                      <a:pt x="18" y="12"/>
                    </a:cubicBezTo>
                    <a:cubicBezTo>
                      <a:pt x="18" y="11"/>
                      <a:pt x="17" y="6"/>
                      <a:pt x="17" y="6"/>
                    </a:cubicBezTo>
                    <a:cubicBezTo>
                      <a:pt x="17" y="5"/>
                      <a:pt x="16" y="3"/>
                      <a:pt x="16" y="3"/>
                    </a:cubicBezTo>
                    <a:cubicBezTo>
                      <a:pt x="16" y="3"/>
                      <a:pt x="16" y="0"/>
                      <a:pt x="18" y="0"/>
                    </a:cubicBezTo>
                    <a:cubicBezTo>
                      <a:pt x="21" y="1"/>
                      <a:pt x="21" y="4"/>
                      <a:pt x="21" y="5"/>
                    </a:cubicBezTo>
                    <a:cubicBezTo>
                      <a:pt x="22" y="6"/>
                      <a:pt x="24" y="21"/>
                      <a:pt x="24" y="21"/>
                    </a:cubicBezTo>
                    <a:cubicBezTo>
                      <a:pt x="24" y="21"/>
                      <a:pt x="25" y="26"/>
                      <a:pt x="25" y="26"/>
                    </a:cubicBezTo>
                    <a:cubicBezTo>
                      <a:pt x="25" y="27"/>
                      <a:pt x="25" y="29"/>
                      <a:pt x="26" y="29"/>
                    </a:cubicBezTo>
                    <a:cubicBezTo>
                      <a:pt x="26" y="29"/>
                      <a:pt x="26" y="28"/>
                      <a:pt x="26" y="28"/>
                    </a:cubicBezTo>
                    <a:cubicBezTo>
                      <a:pt x="26" y="27"/>
                      <a:pt x="26" y="23"/>
                      <a:pt x="26" y="23"/>
                    </a:cubicBezTo>
                    <a:cubicBezTo>
                      <a:pt x="26" y="22"/>
                      <a:pt x="26" y="19"/>
                      <a:pt x="26" y="18"/>
                    </a:cubicBezTo>
                    <a:cubicBezTo>
                      <a:pt x="26" y="16"/>
                      <a:pt x="26" y="15"/>
                      <a:pt x="26" y="15"/>
                    </a:cubicBezTo>
                    <a:cubicBezTo>
                      <a:pt x="26" y="15"/>
                      <a:pt x="25" y="10"/>
                      <a:pt x="25" y="10"/>
                    </a:cubicBezTo>
                    <a:cubicBezTo>
                      <a:pt x="25" y="9"/>
                      <a:pt x="25" y="6"/>
                      <a:pt x="27" y="7"/>
                    </a:cubicBezTo>
                    <a:cubicBezTo>
                      <a:pt x="29" y="7"/>
                      <a:pt x="30" y="11"/>
                      <a:pt x="30" y="13"/>
                    </a:cubicBezTo>
                    <a:cubicBezTo>
                      <a:pt x="30" y="14"/>
                      <a:pt x="31" y="18"/>
                      <a:pt x="31" y="18"/>
                    </a:cubicBezTo>
                    <a:cubicBezTo>
                      <a:pt x="31" y="18"/>
                      <a:pt x="32" y="22"/>
                      <a:pt x="32" y="23"/>
                    </a:cubicBezTo>
                    <a:cubicBezTo>
                      <a:pt x="32" y="24"/>
                      <a:pt x="32" y="31"/>
                      <a:pt x="32" y="32"/>
                    </a:cubicBezTo>
                    <a:cubicBezTo>
                      <a:pt x="32" y="33"/>
                      <a:pt x="33" y="36"/>
                      <a:pt x="33" y="37"/>
                    </a:cubicBezTo>
                    <a:cubicBezTo>
                      <a:pt x="33" y="37"/>
                      <a:pt x="34" y="39"/>
                      <a:pt x="34" y="39"/>
                    </a:cubicBezTo>
                    <a:cubicBezTo>
                      <a:pt x="34" y="39"/>
                      <a:pt x="35" y="42"/>
                      <a:pt x="36" y="44"/>
                    </a:cubicBezTo>
                    <a:cubicBezTo>
                      <a:pt x="37" y="45"/>
                      <a:pt x="40" y="48"/>
                      <a:pt x="40" y="48"/>
                    </a:cubicBezTo>
                    <a:cubicBezTo>
                      <a:pt x="40" y="48"/>
                      <a:pt x="42" y="49"/>
                      <a:pt x="43" y="48"/>
                    </a:cubicBezTo>
                    <a:cubicBezTo>
                      <a:pt x="43" y="48"/>
                      <a:pt x="45" y="46"/>
                      <a:pt x="45" y="45"/>
                    </a:cubicBezTo>
                    <a:cubicBezTo>
                      <a:pt x="46" y="45"/>
                      <a:pt x="47" y="44"/>
                      <a:pt x="47" y="44"/>
                    </a:cubicBezTo>
                    <a:cubicBezTo>
                      <a:pt x="47" y="44"/>
                      <a:pt x="48" y="42"/>
                      <a:pt x="49" y="41"/>
                    </a:cubicBezTo>
                    <a:cubicBezTo>
                      <a:pt x="51" y="41"/>
                      <a:pt x="54" y="39"/>
                      <a:pt x="55" y="41"/>
                    </a:cubicBezTo>
                    <a:cubicBezTo>
                      <a:pt x="57" y="43"/>
                      <a:pt x="56" y="43"/>
                      <a:pt x="55" y="45"/>
                    </a:cubicBezTo>
                    <a:cubicBezTo>
                      <a:pt x="53" y="46"/>
                      <a:pt x="52" y="49"/>
                      <a:pt x="52" y="49"/>
                    </a:cubicBezTo>
                    <a:cubicBezTo>
                      <a:pt x="51" y="49"/>
                      <a:pt x="50" y="51"/>
                      <a:pt x="49" y="52"/>
                    </a:cubicBezTo>
                    <a:cubicBezTo>
                      <a:pt x="49" y="52"/>
                      <a:pt x="47" y="57"/>
                      <a:pt x="46" y="58"/>
                    </a:cubicBezTo>
                    <a:cubicBezTo>
                      <a:pt x="46" y="58"/>
                      <a:pt x="41" y="63"/>
                      <a:pt x="41" y="64"/>
                    </a:cubicBezTo>
                    <a:cubicBezTo>
                      <a:pt x="41" y="65"/>
                      <a:pt x="39" y="66"/>
                      <a:pt x="38" y="69"/>
                    </a:cubicBezTo>
                    <a:cubicBezTo>
                      <a:pt x="37" y="73"/>
                      <a:pt x="52" y="128"/>
                      <a:pt x="53" y="134"/>
                    </a:cubicBezTo>
                    <a:cubicBezTo>
                      <a:pt x="56" y="150"/>
                      <a:pt x="57" y="162"/>
                      <a:pt x="57" y="162"/>
                    </a:cubicBezTo>
                    <a:cubicBezTo>
                      <a:pt x="52" y="166"/>
                      <a:pt x="46" y="170"/>
                      <a:pt x="40" y="174"/>
                    </a:cubicBezTo>
                    <a:cubicBezTo>
                      <a:pt x="40" y="174"/>
                      <a:pt x="34" y="158"/>
                      <a:pt x="32" y="147"/>
                    </a:cubicBezTo>
                    <a:cubicBezTo>
                      <a:pt x="32" y="141"/>
                      <a:pt x="29" y="122"/>
                      <a:pt x="27" y="105"/>
                    </a:cubicBezTo>
                    <a:cubicBezTo>
                      <a:pt x="24" y="88"/>
                      <a:pt x="22" y="73"/>
                      <a:pt x="22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" name="Freeform 12"/>
              <p:cNvSpPr/>
              <p:nvPr/>
            </p:nvSpPr>
            <p:spPr bwMode="auto">
              <a:xfrm>
                <a:off x="5267326" y="2790825"/>
                <a:ext cx="307975" cy="1163638"/>
              </a:xfrm>
              <a:custGeom>
                <a:gdLst>
                  <a:gd fmla="*/ 67 w 82" name="T0"/>
                  <a:gd fmla="*/ 99 h 308" name="T1"/>
                  <a:gd fmla="*/ 72 w 82" name="T2"/>
                  <a:gd fmla="*/ 72 h 308" name="T3"/>
                  <a:gd fmla="*/ 73 w 82" name="T4"/>
                  <a:gd fmla="*/ 57 h 308" name="T5"/>
                  <a:gd fmla="*/ 77 w 82" name="T6"/>
                  <a:gd fmla="*/ 46 h 308" name="T7"/>
                  <a:gd fmla="*/ 79 w 82" name="T8"/>
                  <a:gd fmla="*/ 37 h 308" name="T9"/>
                  <a:gd fmla="*/ 79 w 82" name="T10"/>
                  <a:gd fmla="*/ 24 h 308" name="T11"/>
                  <a:gd fmla="*/ 73 w 82" name="T12"/>
                  <a:gd fmla="*/ 35 h 308" name="T13"/>
                  <a:gd fmla="*/ 71 w 82" name="T14"/>
                  <a:gd fmla="*/ 43 h 308" name="T15"/>
                  <a:gd fmla="*/ 67 w 82" name="T16"/>
                  <a:gd fmla="*/ 51 h 308" name="T17"/>
                  <a:gd fmla="*/ 63 w 82" name="T18"/>
                  <a:gd fmla="*/ 47 h 308" name="T19"/>
                  <a:gd fmla="*/ 66 w 82" name="T20"/>
                  <a:gd fmla="*/ 33 h 308" name="T21"/>
                  <a:gd fmla="*/ 66 w 82" name="T22"/>
                  <a:gd fmla="*/ 21 h 308" name="T23"/>
                  <a:gd fmla="*/ 65 w 82" name="T24"/>
                  <a:gd fmla="*/ 7 h 308" name="T25"/>
                  <a:gd fmla="*/ 59 w 82" name="T26"/>
                  <a:gd fmla="*/ 21 h 308" name="T27"/>
                  <a:gd fmla="*/ 57 w 82" name="T28"/>
                  <a:gd fmla="*/ 38 h 308" name="T29"/>
                  <a:gd fmla="*/ 55 w 82" name="T30"/>
                  <a:gd fmla="*/ 44 h 308" name="T31"/>
                  <a:gd fmla="*/ 54 w 82" name="T32"/>
                  <a:gd fmla="*/ 30 h 308" name="T33"/>
                  <a:gd fmla="*/ 53 w 82" name="T34"/>
                  <a:gd fmla="*/ 9 h 308" name="T35"/>
                  <a:gd fmla="*/ 49 w 82" name="T36"/>
                  <a:gd fmla="*/ 0 h 308" name="T37"/>
                  <a:gd fmla="*/ 46 w 82" name="T38"/>
                  <a:gd fmla="*/ 20 h 308" name="T39"/>
                  <a:gd fmla="*/ 45 w 82" name="T40"/>
                  <a:gd fmla="*/ 30 h 308" name="T41"/>
                  <a:gd fmla="*/ 46 w 82" name="T42"/>
                  <a:gd fmla="*/ 44 h 308" name="T43"/>
                  <a:gd fmla="*/ 44 w 82" name="T44"/>
                  <a:gd fmla="*/ 40 h 308" name="T45"/>
                  <a:gd fmla="*/ 41 w 82" name="T46"/>
                  <a:gd fmla="*/ 25 h 308" name="T47"/>
                  <a:gd fmla="*/ 40 w 82" name="T48"/>
                  <a:gd fmla="*/ 13 h 308" name="T49"/>
                  <a:gd fmla="*/ 34 w 82" name="T50"/>
                  <a:gd fmla="*/ 16 h 308" name="T51"/>
                  <a:gd fmla="*/ 34 w 82" name="T52"/>
                  <a:gd fmla="*/ 33 h 308" name="T53"/>
                  <a:gd fmla="*/ 36 w 82" name="T54"/>
                  <a:gd fmla="*/ 53 h 308" name="T55"/>
                  <a:gd fmla="*/ 34 w 82" name="T56"/>
                  <a:gd fmla="*/ 64 h 308" name="T57"/>
                  <a:gd fmla="*/ 24 w 82" name="T58"/>
                  <a:gd fmla="*/ 71 h 308" name="T59"/>
                  <a:gd fmla="*/ 17 w 82" name="T60"/>
                  <a:gd fmla="*/ 65 h 308" name="T61"/>
                  <a:gd fmla="*/ 2 w 82" name="T62"/>
                  <a:gd fmla="*/ 59 h 308" name="T63"/>
                  <a:gd fmla="*/ 10 w 82" name="T64"/>
                  <a:gd fmla="*/ 73 h 308" name="T65"/>
                  <a:gd fmla="*/ 21 w 82" name="T66"/>
                  <a:gd fmla="*/ 86 h 308" name="T67"/>
                  <a:gd fmla="*/ 36 w 82" name="T68"/>
                  <a:gd fmla="*/ 101 h 308" name="T69"/>
                  <a:gd fmla="*/ 38 w 82" name="T70"/>
                  <a:gd fmla="*/ 117 h 308" name="T71"/>
                  <a:gd fmla="*/ 36 w 82" name="T72"/>
                  <a:gd fmla="*/ 308 h 308" name="T73"/>
                  <a:gd fmla="*/ 71 w 82" name="T74"/>
                  <a:gd fmla="*/ 207 h 308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308" w="82">
                    <a:moveTo>
                      <a:pt x="64" y="105"/>
                    </a:moveTo>
                    <a:cubicBezTo>
                      <a:pt x="64" y="105"/>
                      <a:pt x="66" y="100"/>
                      <a:pt x="67" y="99"/>
                    </a:cubicBezTo>
                    <a:cubicBezTo>
                      <a:pt x="67" y="97"/>
                      <a:pt x="69" y="90"/>
                      <a:pt x="70" y="88"/>
                    </a:cubicBezTo>
                    <a:cubicBezTo>
                      <a:pt x="70" y="85"/>
                      <a:pt x="72" y="74"/>
                      <a:pt x="72" y="72"/>
                    </a:cubicBezTo>
                    <a:cubicBezTo>
                      <a:pt x="72" y="71"/>
                      <a:pt x="73" y="64"/>
                      <a:pt x="73" y="62"/>
                    </a:cubicBezTo>
                    <a:cubicBezTo>
                      <a:pt x="74" y="60"/>
                      <a:pt x="73" y="58"/>
                      <a:pt x="73" y="57"/>
                    </a:cubicBezTo>
                    <a:cubicBezTo>
                      <a:pt x="73" y="57"/>
                      <a:pt x="75" y="53"/>
                      <a:pt x="75" y="52"/>
                    </a:cubicBezTo>
                    <a:cubicBezTo>
                      <a:pt x="75" y="52"/>
                      <a:pt x="77" y="46"/>
                      <a:pt x="77" y="46"/>
                    </a:cubicBezTo>
                    <a:cubicBezTo>
                      <a:pt x="77" y="46"/>
                      <a:pt x="78" y="43"/>
                      <a:pt x="78" y="42"/>
                    </a:cubicBezTo>
                    <a:cubicBezTo>
                      <a:pt x="78" y="41"/>
                      <a:pt x="79" y="37"/>
                      <a:pt x="79" y="37"/>
                    </a:cubicBezTo>
                    <a:cubicBezTo>
                      <a:pt x="79" y="37"/>
                      <a:pt x="80" y="34"/>
                      <a:pt x="80" y="33"/>
                    </a:cubicBezTo>
                    <a:cubicBezTo>
                      <a:pt x="80" y="31"/>
                      <a:pt x="82" y="25"/>
                      <a:pt x="79" y="24"/>
                    </a:cubicBezTo>
                    <a:cubicBezTo>
                      <a:pt x="75" y="24"/>
                      <a:pt x="74" y="30"/>
                      <a:pt x="74" y="30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35"/>
                      <a:pt x="72" y="38"/>
                      <a:pt x="72" y="39"/>
                    </a:cubicBezTo>
                    <a:cubicBezTo>
                      <a:pt x="71" y="40"/>
                      <a:pt x="71" y="43"/>
                      <a:pt x="71" y="43"/>
                    </a:cubicBezTo>
                    <a:cubicBezTo>
                      <a:pt x="71" y="43"/>
                      <a:pt x="70" y="45"/>
                      <a:pt x="69" y="46"/>
                    </a:cubicBezTo>
                    <a:cubicBezTo>
                      <a:pt x="68" y="48"/>
                      <a:pt x="67" y="50"/>
                      <a:pt x="67" y="51"/>
                    </a:cubicBezTo>
                    <a:cubicBezTo>
                      <a:pt x="66" y="51"/>
                      <a:pt x="66" y="51"/>
                      <a:pt x="65" y="51"/>
                    </a:cubicBezTo>
                    <a:cubicBezTo>
                      <a:pt x="65" y="50"/>
                      <a:pt x="64" y="49"/>
                      <a:pt x="63" y="47"/>
                    </a:cubicBezTo>
                    <a:cubicBezTo>
                      <a:pt x="63" y="47"/>
                      <a:pt x="65" y="40"/>
                      <a:pt x="65" y="39"/>
                    </a:cubicBezTo>
                    <a:cubicBezTo>
                      <a:pt x="65" y="38"/>
                      <a:pt x="65" y="33"/>
                      <a:pt x="66" y="33"/>
                    </a:cubicBezTo>
                    <a:cubicBezTo>
                      <a:pt x="66" y="32"/>
                      <a:pt x="66" y="27"/>
                      <a:pt x="66" y="25"/>
                    </a:cubicBezTo>
                    <a:cubicBezTo>
                      <a:pt x="66" y="23"/>
                      <a:pt x="66" y="21"/>
                      <a:pt x="66" y="21"/>
                    </a:cubicBezTo>
                    <a:cubicBezTo>
                      <a:pt x="66" y="21"/>
                      <a:pt x="67" y="17"/>
                      <a:pt x="67" y="15"/>
                    </a:cubicBezTo>
                    <a:cubicBezTo>
                      <a:pt x="67" y="14"/>
                      <a:pt x="69" y="8"/>
                      <a:pt x="65" y="7"/>
                    </a:cubicBezTo>
                    <a:cubicBezTo>
                      <a:pt x="61" y="7"/>
                      <a:pt x="61" y="13"/>
                      <a:pt x="60" y="15"/>
                    </a:cubicBezTo>
                    <a:cubicBezTo>
                      <a:pt x="60" y="17"/>
                      <a:pt x="59" y="21"/>
                      <a:pt x="59" y="21"/>
                    </a:cubicBezTo>
                    <a:cubicBezTo>
                      <a:pt x="59" y="22"/>
                      <a:pt x="58" y="31"/>
                      <a:pt x="58" y="32"/>
                    </a:cubicBezTo>
                    <a:cubicBezTo>
                      <a:pt x="58" y="33"/>
                      <a:pt x="57" y="36"/>
                      <a:pt x="57" y="38"/>
                    </a:cubicBezTo>
                    <a:cubicBezTo>
                      <a:pt x="57" y="39"/>
                      <a:pt x="56" y="44"/>
                      <a:pt x="56" y="44"/>
                    </a:cubicBezTo>
                    <a:cubicBezTo>
                      <a:pt x="56" y="44"/>
                      <a:pt x="56" y="45"/>
                      <a:pt x="55" y="44"/>
                    </a:cubicBezTo>
                    <a:cubicBezTo>
                      <a:pt x="55" y="43"/>
                      <a:pt x="54" y="42"/>
                      <a:pt x="54" y="41"/>
                    </a:cubicBezTo>
                    <a:cubicBezTo>
                      <a:pt x="54" y="41"/>
                      <a:pt x="54" y="31"/>
                      <a:pt x="54" y="30"/>
                    </a:cubicBezTo>
                    <a:cubicBezTo>
                      <a:pt x="54" y="29"/>
                      <a:pt x="53" y="19"/>
                      <a:pt x="53" y="18"/>
                    </a:cubicBezTo>
                    <a:cubicBezTo>
                      <a:pt x="53" y="17"/>
                      <a:pt x="53" y="10"/>
                      <a:pt x="53" y="9"/>
                    </a:cubicBezTo>
                    <a:cubicBezTo>
                      <a:pt x="53" y="8"/>
                      <a:pt x="53" y="4"/>
                      <a:pt x="53" y="4"/>
                    </a:cubicBezTo>
                    <a:cubicBezTo>
                      <a:pt x="53" y="4"/>
                      <a:pt x="52" y="0"/>
                      <a:pt x="49" y="0"/>
                    </a:cubicBezTo>
                    <a:cubicBezTo>
                      <a:pt x="45" y="0"/>
                      <a:pt x="45" y="5"/>
                      <a:pt x="45" y="6"/>
                    </a:cubicBezTo>
                    <a:cubicBezTo>
                      <a:pt x="45" y="7"/>
                      <a:pt x="46" y="20"/>
                      <a:pt x="46" y="20"/>
                    </a:cubicBezTo>
                    <a:cubicBezTo>
                      <a:pt x="46" y="20"/>
                      <a:pt x="46" y="24"/>
                      <a:pt x="45" y="25"/>
                    </a:cubicBezTo>
                    <a:cubicBezTo>
                      <a:pt x="45" y="25"/>
                      <a:pt x="45" y="29"/>
                      <a:pt x="45" y="30"/>
                    </a:cubicBezTo>
                    <a:cubicBezTo>
                      <a:pt x="45" y="30"/>
                      <a:pt x="46" y="37"/>
                      <a:pt x="46" y="38"/>
                    </a:cubicBezTo>
                    <a:cubicBezTo>
                      <a:pt x="46" y="39"/>
                      <a:pt x="46" y="44"/>
                      <a:pt x="46" y="44"/>
                    </a:cubicBezTo>
                    <a:cubicBezTo>
                      <a:pt x="46" y="44"/>
                      <a:pt x="47" y="44"/>
                      <a:pt x="46" y="44"/>
                    </a:cubicBezTo>
                    <a:cubicBezTo>
                      <a:pt x="45" y="44"/>
                      <a:pt x="44" y="41"/>
                      <a:pt x="44" y="40"/>
                    </a:cubicBezTo>
                    <a:cubicBezTo>
                      <a:pt x="44" y="39"/>
                      <a:pt x="43" y="33"/>
                      <a:pt x="43" y="32"/>
                    </a:cubicBezTo>
                    <a:cubicBezTo>
                      <a:pt x="43" y="32"/>
                      <a:pt x="42" y="27"/>
                      <a:pt x="41" y="25"/>
                    </a:cubicBezTo>
                    <a:cubicBezTo>
                      <a:pt x="41" y="23"/>
                      <a:pt x="41" y="21"/>
                      <a:pt x="41" y="21"/>
                    </a:cubicBezTo>
                    <a:cubicBezTo>
                      <a:pt x="41" y="21"/>
                      <a:pt x="41" y="14"/>
                      <a:pt x="40" y="13"/>
                    </a:cubicBezTo>
                    <a:cubicBezTo>
                      <a:pt x="40" y="11"/>
                      <a:pt x="39" y="7"/>
                      <a:pt x="37" y="8"/>
                    </a:cubicBezTo>
                    <a:cubicBezTo>
                      <a:pt x="34" y="8"/>
                      <a:pt x="34" y="14"/>
                      <a:pt x="34" y="16"/>
                    </a:cubicBezTo>
                    <a:cubicBezTo>
                      <a:pt x="34" y="19"/>
                      <a:pt x="34" y="24"/>
                      <a:pt x="34" y="24"/>
                    </a:cubicBezTo>
                    <a:cubicBezTo>
                      <a:pt x="34" y="24"/>
                      <a:pt x="34" y="31"/>
                      <a:pt x="34" y="33"/>
                    </a:cubicBezTo>
                    <a:cubicBezTo>
                      <a:pt x="35" y="34"/>
                      <a:pt x="35" y="44"/>
                      <a:pt x="36" y="46"/>
                    </a:cubicBezTo>
                    <a:cubicBezTo>
                      <a:pt x="36" y="47"/>
                      <a:pt x="36" y="52"/>
                      <a:pt x="36" y="53"/>
                    </a:cubicBezTo>
                    <a:cubicBezTo>
                      <a:pt x="36" y="55"/>
                      <a:pt x="36" y="57"/>
                      <a:pt x="36" y="57"/>
                    </a:cubicBezTo>
                    <a:cubicBezTo>
                      <a:pt x="36" y="57"/>
                      <a:pt x="35" y="62"/>
                      <a:pt x="34" y="64"/>
                    </a:cubicBezTo>
                    <a:cubicBezTo>
                      <a:pt x="32" y="66"/>
                      <a:pt x="28" y="71"/>
                      <a:pt x="28" y="71"/>
                    </a:cubicBezTo>
                    <a:cubicBezTo>
                      <a:pt x="28" y="71"/>
                      <a:pt x="25" y="72"/>
                      <a:pt x="24" y="71"/>
                    </a:cubicBezTo>
                    <a:cubicBezTo>
                      <a:pt x="23" y="71"/>
                      <a:pt x="20" y="67"/>
                      <a:pt x="19" y="67"/>
                    </a:cubicBezTo>
                    <a:cubicBezTo>
                      <a:pt x="19" y="66"/>
                      <a:pt x="17" y="65"/>
                      <a:pt x="17" y="65"/>
                    </a:cubicBezTo>
                    <a:cubicBezTo>
                      <a:pt x="17" y="65"/>
                      <a:pt x="14" y="61"/>
                      <a:pt x="11" y="60"/>
                    </a:cubicBezTo>
                    <a:cubicBezTo>
                      <a:pt x="9" y="59"/>
                      <a:pt x="3" y="56"/>
                      <a:pt x="2" y="59"/>
                    </a:cubicBezTo>
                    <a:cubicBezTo>
                      <a:pt x="0" y="62"/>
                      <a:pt x="2" y="63"/>
                      <a:pt x="4" y="65"/>
                    </a:cubicBezTo>
                    <a:cubicBezTo>
                      <a:pt x="6" y="68"/>
                      <a:pt x="9" y="72"/>
                      <a:pt x="10" y="73"/>
                    </a:cubicBezTo>
                    <a:cubicBezTo>
                      <a:pt x="11" y="73"/>
                      <a:pt x="14" y="76"/>
                      <a:pt x="15" y="77"/>
                    </a:cubicBezTo>
                    <a:cubicBezTo>
                      <a:pt x="15" y="78"/>
                      <a:pt x="20" y="85"/>
                      <a:pt x="21" y="86"/>
                    </a:cubicBezTo>
                    <a:cubicBezTo>
                      <a:pt x="23" y="87"/>
                      <a:pt x="31" y="95"/>
                      <a:pt x="32" y="96"/>
                    </a:cubicBezTo>
                    <a:cubicBezTo>
                      <a:pt x="32" y="97"/>
                      <a:pt x="36" y="100"/>
                      <a:pt x="36" y="101"/>
                    </a:cubicBezTo>
                    <a:cubicBezTo>
                      <a:pt x="37" y="101"/>
                      <a:pt x="38" y="102"/>
                      <a:pt x="38" y="103"/>
                    </a:cubicBezTo>
                    <a:cubicBezTo>
                      <a:pt x="38" y="104"/>
                      <a:pt x="38" y="114"/>
                      <a:pt x="38" y="117"/>
                    </a:cubicBezTo>
                    <a:cubicBezTo>
                      <a:pt x="38" y="120"/>
                      <a:pt x="35" y="194"/>
                      <a:pt x="34" y="204"/>
                    </a:cubicBezTo>
                    <a:cubicBezTo>
                      <a:pt x="34" y="229"/>
                      <a:pt x="36" y="308"/>
                      <a:pt x="36" y="308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7" y="308"/>
                      <a:pt x="72" y="223"/>
                      <a:pt x="71" y="207"/>
                    </a:cubicBezTo>
                    <a:cubicBezTo>
                      <a:pt x="71" y="191"/>
                      <a:pt x="64" y="105"/>
                      <a:pt x="64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" name="Freeform 13"/>
              <p:cNvSpPr/>
              <p:nvPr/>
            </p:nvSpPr>
            <p:spPr bwMode="auto">
              <a:xfrm>
                <a:off x="4940301" y="3357563"/>
                <a:ext cx="373063" cy="887413"/>
              </a:xfrm>
              <a:custGeom>
                <a:gdLst>
                  <a:gd fmla="*/ 30 w 99" name="T0"/>
                  <a:gd fmla="*/ 93 h 235" name="T1"/>
                  <a:gd fmla="*/ 20 w 99" name="T2"/>
                  <a:gd fmla="*/ 68 h 235" name="T3"/>
                  <a:gd fmla="*/ 13 w 99" name="T4"/>
                  <a:gd fmla="*/ 48 h 235" name="T5"/>
                  <a:gd fmla="*/ 8 w 99" name="T6"/>
                  <a:gd fmla="*/ 38 h 235" name="T7"/>
                  <a:gd fmla="*/ 4 w 99" name="T8"/>
                  <a:gd fmla="*/ 29 h 235" name="T9"/>
                  <a:gd fmla="*/ 10 w 99" name="T10"/>
                  <a:gd fmla="*/ 26 h 235" name="T11"/>
                  <a:gd fmla="*/ 15 w 99" name="T12"/>
                  <a:gd fmla="*/ 35 h 235" name="T13"/>
                  <a:gd fmla="*/ 19 w 99" name="T14"/>
                  <a:gd fmla="*/ 43 h 235" name="T15"/>
                  <a:gd fmla="*/ 24 w 99" name="T16"/>
                  <a:gd fmla="*/ 47 h 235" name="T17"/>
                  <a:gd fmla="*/ 22 w 99" name="T18"/>
                  <a:gd fmla="*/ 36 h 235" name="T19"/>
                  <a:gd fmla="*/ 19 w 99" name="T20"/>
                  <a:gd fmla="*/ 22 h 235" name="T21"/>
                  <a:gd fmla="*/ 16 w 99" name="T22"/>
                  <a:gd fmla="*/ 13 h 235" name="T23"/>
                  <a:gd fmla="*/ 24 w 99" name="T24"/>
                  <a:gd fmla="*/ 13 h 235" name="T25"/>
                  <a:gd fmla="*/ 29 w 99" name="T26"/>
                  <a:gd fmla="*/ 29 h 235" name="T27"/>
                  <a:gd fmla="*/ 33 w 99" name="T28"/>
                  <a:gd fmla="*/ 40 h 235" name="T29"/>
                  <a:gd fmla="*/ 34 w 99" name="T30"/>
                  <a:gd fmla="*/ 28 h 235" name="T31"/>
                  <a:gd fmla="*/ 32 w 99" name="T32"/>
                  <a:gd fmla="*/ 8 h 235" name="T33"/>
                  <a:gd fmla="*/ 35 w 99" name="T34"/>
                  <a:gd fmla="*/ 1 h 235" name="T35"/>
                  <a:gd fmla="*/ 43 w 99" name="T36"/>
                  <a:gd fmla="*/ 28 h 235" name="T37"/>
                  <a:gd fmla="*/ 45 w 99" name="T38"/>
                  <a:gd fmla="*/ 40 h 235" name="T39"/>
                  <a:gd fmla="*/ 47 w 99" name="T40"/>
                  <a:gd fmla="*/ 31 h 235" name="T41"/>
                  <a:gd fmla="*/ 47 w 99" name="T42"/>
                  <a:gd fmla="*/ 21 h 235" name="T43"/>
                  <a:gd fmla="*/ 50 w 99" name="T44"/>
                  <a:gd fmla="*/ 9 h 235" name="T45"/>
                  <a:gd fmla="*/ 56 w 99" name="T46"/>
                  <a:gd fmla="*/ 24 h 235" name="T47"/>
                  <a:gd fmla="*/ 57 w 99" name="T48"/>
                  <a:gd fmla="*/ 43 h 235" name="T49"/>
                  <a:gd fmla="*/ 58 w 99" name="T50"/>
                  <a:gd fmla="*/ 53 h 235" name="T51"/>
                  <a:gd fmla="*/ 69 w 99" name="T52"/>
                  <a:gd fmla="*/ 65 h 235" name="T53"/>
                  <a:gd fmla="*/ 78 w 99" name="T54"/>
                  <a:gd fmla="*/ 61 h 235" name="T55"/>
                  <a:gd fmla="*/ 87 w 99" name="T56"/>
                  <a:gd fmla="*/ 54 h 235" name="T57"/>
                  <a:gd fmla="*/ 95 w 99" name="T58"/>
                  <a:gd fmla="*/ 60 h 235" name="T59"/>
                  <a:gd fmla="*/ 84 w 99" name="T60"/>
                  <a:gd fmla="*/ 69 h 235" name="T61"/>
                  <a:gd fmla="*/ 68 w 99" name="T62"/>
                  <a:gd fmla="*/ 87 h 235" name="T63"/>
                  <a:gd fmla="*/ 62 w 99" name="T64"/>
                  <a:gd fmla="*/ 93 h 235" name="T65"/>
                  <a:gd fmla="*/ 81 w 99" name="T66"/>
                  <a:gd fmla="*/ 181 h 235" name="T67"/>
                  <a:gd fmla="*/ 53 w 99" name="T68"/>
                  <a:gd fmla="*/ 235 h 235" name="T69"/>
                  <a:gd fmla="*/ 37 w 99" name="T70"/>
                  <a:gd fmla="*/ 143 h 235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235" w="99">
                    <a:moveTo>
                      <a:pt x="34" y="99"/>
                    </a:moveTo>
                    <a:cubicBezTo>
                      <a:pt x="34" y="99"/>
                      <a:pt x="30" y="94"/>
                      <a:pt x="30" y="93"/>
                    </a:cubicBezTo>
                    <a:cubicBezTo>
                      <a:pt x="29" y="92"/>
                      <a:pt x="26" y="85"/>
                      <a:pt x="25" y="83"/>
                    </a:cubicBezTo>
                    <a:cubicBezTo>
                      <a:pt x="24" y="81"/>
                      <a:pt x="21" y="70"/>
                      <a:pt x="20" y="68"/>
                    </a:cubicBezTo>
                    <a:cubicBezTo>
                      <a:pt x="19" y="66"/>
                      <a:pt x="17" y="60"/>
                      <a:pt x="17" y="58"/>
                    </a:cubicBezTo>
                    <a:cubicBezTo>
                      <a:pt x="16" y="56"/>
                      <a:pt x="14" y="49"/>
                      <a:pt x="13" y="48"/>
                    </a:cubicBezTo>
                    <a:cubicBezTo>
                      <a:pt x="13" y="48"/>
                      <a:pt x="10" y="42"/>
                      <a:pt x="10" y="42"/>
                    </a:cubicBezTo>
                    <a:cubicBezTo>
                      <a:pt x="10" y="42"/>
                      <a:pt x="9" y="39"/>
                      <a:pt x="8" y="38"/>
                    </a:cubicBezTo>
                    <a:cubicBezTo>
                      <a:pt x="8" y="36"/>
                      <a:pt x="6" y="33"/>
                      <a:pt x="6" y="33"/>
                    </a:cubicBezTo>
                    <a:cubicBezTo>
                      <a:pt x="6" y="33"/>
                      <a:pt x="5" y="30"/>
                      <a:pt x="4" y="29"/>
                    </a:cubicBezTo>
                    <a:cubicBezTo>
                      <a:pt x="3" y="27"/>
                      <a:pt x="0" y="21"/>
                      <a:pt x="4" y="20"/>
                    </a:cubicBezTo>
                    <a:cubicBezTo>
                      <a:pt x="8" y="20"/>
                      <a:pt x="10" y="26"/>
                      <a:pt x="10" y="26"/>
                    </a:cubicBezTo>
                    <a:cubicBezTo>
                      <a:pt x="11" y="28"/>
                      <a:pt x="12" y="30"/>
                      <a:pt x="12" y="31"/>
                    </a:cubicBezTo>
                    <a:cubicBezTo>
                      <a:pt x="12" y="31"/>
                      <a:pt x="14" y="34"/>
                      <a:pt x="15" y="35"/>
                    </a:cubicBezTo>
                    <a:cubicBezTo>
                      <a:pt x="15" y="36"/>
                      <a:pt x="16" y="39"/>
                      <a:pt x="16" y="39"/>
                    </a:cubicBezTo>
                    <a:cubicBezTo>
                      <a:pt x="16" y="39"/>
                      <a:pt x="18" y="41"/>
                      <a:pt x="19" y="43"/>
                    </a:cubicBezTo>
                    <a:cubicBezTo>
                      <a:pt x="20" y="44"/>
                      <a:pt x="21" y="46"/>
                      <a:pt x="22" y="47"/>
                    </a:cubicBezTo>
                    <a:cubicBezTo>
                      <a:pt x="23" y="47"/>
                      <a:pt x="23" y="47"/>
                      <a:pt x="24" y="47"/>
                    </a:cubicBezTo>
                    <a:cubicBezTo>
                      <a:pt x="24" y="47"/>
                      <a:pt x="26" y="45"/>
                      <a:pt x="26" y="44"/>
                    </a:cubicBezTo>
                    <a:cubicBezTo>
                      <a:pt x="25" y="43"/>
                      <a:pt x="23" y="37"/>
                      <a:pt x="22" y="36"/>
                    </a:cubicBezTo>
                    <a:cubicBezTo>
                      <a:pt x="22" y="35"/>
                      <a:pt x="21" y="30"/>
                      <a:pt x="21" y="29"/>
                    </a:cubicBezTo>
                    <a:cubicBezTo>
                      <a:pt x="20" y="29"/>
                      <a:pt x="19" y="24"/>
                      <a:pt x="19" y="22"/>
                    </a:cubicBezTo>
                    <a:cubicBezTo>
                      <a:pt x="18" y="20"/>
                      <a:pt x="18" y="18"/>
                      <a:pt x="18" y="18"/>
                    </a:cubicBezTo>
                    <a:cubicBezTo>
                      <a:pt x="18" y="18"/>
                      <a:pt x="16" y="14"/>
                      <a:pt x="16" y="13"/>
                    </a:cubicBezTo>
                    <a:cubicBezTo>
                      <a:pt x="16" y="11"/>
                      <a:pt x="13" y="5"/>
                      <a:pt x="17" y="5"/>
                    </a:cubicBezTo>
                    <a:cubicBezTo>
                      <a:pt x="22" y="5"/>
                      <a:pt x="23" y="11"/>
                      <a:pt x="24" y="13"/>
                    </a:cubicBezTo>
                    <a:cubicBezTo>
                      <a:pt x="24" y="15"/>
                      <a:pt x="26" y="19"/>
                      <a:pt x="26" y="19"/>
                    </a:cubicBezTo>
                    <a:cubicBezTo>
                      <a:pt x="26" y="20"/>
                      <a:pt x="29" y="28"/>
                      <a:pt x="29" y="29"/>
                    </a:cubicBezTo>
                    <a:cubicBezTo>
                      <a:pt x="29" y="30"/>
                      <a:pt x="31" y="33"/>
                      <a:pt x="31" y="35"/>
                    </a:cubicBezTo>
                    <a:cubicBezTo>
                      <a:pt x="32" y="36"/>
                      <a:pt x="32" y="39"/>
                      <a:pt x="33" y="40"/>
                    </a:cubicBezTo>
                    <a:cubicBezTo>
                      <a:pt x="33" y="40"/>
                      <a:pt x="33" y="41"/>
                      <a:pt x="34" y="41"/>
                    </a:cubicBezTo>
                    <a:cubicBezTo>
                      <a:pt x="35" y="40"/>
                      <a:pt x="34" y="29"/>
                      <a:pt x="34" y="28"/>
                    </a:cubicBezTo>
                    <a:cubicBezTo>
                      <a:pt x="34" y="27"/>
                      <a:pt x="33" y="18"/>
                      <a:pt x="33" y="17"/>
                    </a:cubicBezTo>
                    <a:cubicBezTo>
                      <a:pt x="33" y="16"/>
                      <a:pt x="32" y="9"/>
                      <a:pt x="32" y="8"/>
                    </a:cubicBezTo>
                    <a:cubicBezTo>
                      <a:pt x="32" y="8"/>
                      <a:pt x="31" y="4"/>
                      <a:pt x="31" y="4"/>
                    </a:cubicBezTo>
                    <a:cubicBezTo>
                      <a:pt x="31" y="4"/>
                      <a:pt x="31" y="0"/>
                      <a:pt x="35" y="1"/>
                    </a:cubicBezTo>
                    <a:cubicBezTo>
                      <a:pt x="40" y="2"/>
                      <a:pt x="40" y="6"/>
                      <a:pt x="40" y="7"/>
                    </a:cubicBezTo>
                    <a:cubicBezTo>
                      <a:pt x="41" y="8"/>
                      <a:pt x="43" y="28"/>
                      <a:pt x="43" y="28"/>
                    </a:cubicBezTo>
                    <a:cubicBezTo>
                      <a:pt x="44" y="29"/>
                      <a:pt x="44" y="35"/>
                      <a:pt x="44" y="36"/>
                    </a:cubicBezTo>
                    <a:cubicBezTo>
                      <a:pt x="44" y="37"/>
                      <a:pt x="44" y="40"/>
                      <a:pt x="45" y="40"/>
                    </a:cubicBezTo>
                    <a:cubicBezTo>
                      <a:pt x="46" y="40"/>
                      <a:pt x="46" y="38"/>
                      <a:pt x="46" y="38"/>
                    </a:cubicBezTo>
                    <a:cubicBezTo>
                      <a:pt x="46" y="37"/>
                      <a:pt x="47" y="31"/>
                      <a:pt x="47" y="31"/>
                    </a:cubicBezTo>
                    <a:cubicBezTo>
                      <a:pt x="47" y="30"/>
                      <a:pt x="47" y="26"/>
                      <a:pt x="47" y="24"/>
                    </a:cubicBezTo>
                    <a:cubicBezTo>
                      <a:pt x="47" y="22"/>
                      <a:pt x="47" y="21"/>
                      <a:pt x="47" y="21"/>
                    </a:cubicBezTo>
                    <a:cubicBezTo>
                      <a:pt x="47" y="21"/>
                      <a:pt x="47" y="14"/>
                      <a:pt x="47" y="13"/>
                    </a:cubicBezTo>
                    <a:cubicBezTo>
                      <a:pt x="47" y="12"/>
                      <a:pt x="47" y="9"/>
                      <a:pt x="50" y="9"/>
                    </a:cubicBezTo>
                    <a:cubicBezTo>
                      <a:pt x="53" y="10"/>
                      <a:pt x="55" y="15"/>
                      <a:pt x="55" y="17"/>
                    </a:cubicBezTo>
                    <a:cubicBezTo>
                      <a:pt x="55" y="19"/>
                      <a:pt x="56" y="24"/>
                      <a:pt x="56" y="24"/>
                    </a:cubicBezTo>
                    <a:cubicBezTo>
                      <a:pt x="56" y="24"/>
                      <a:pt x="57" y="30"/>
                      <a:pt x="56" y="32"/>
                    </a:cubicBezTo>
                    <a:cubicBezTo>
                      <a:pt x="56" y="33"/>
                      <a:pt x="57" y="42"/>
                      <a:pt x="57" y="43"/>
                    </a:cubicBezTo>
                    <a:cubicBezTo>
                      <a:pt x="57" y="44"/>
                      <a:pt x="57" y="48"/>
                      <a:pt x="57" y="49"/>
                    </a:cubicBezTo>
                    <a:cubicBezTo>
                      <a:pt x="58" y="51"/>
                      <a:pt x="58" y="53"/>
                      <a:pt x="58" y="53"/>
                    </a:cubicBezTo>
                    <a:cubicBezTo>
                      <a:pt x="58" y="53"/>
                      <a:pt x="60" y="57"/>
                      <a:pt x="62" y="59"/>
                    </a:cubicBezTo>
                    <a:cubicBezTo>
                      <a:pt x="63" y="60"/>
                      <a:pt x="68" y="65"/>
                      <a:pt x="69" y="65"/>
                    </a:cubicBezTo>
                    <a:cubicBezTo>
                      <a:pt x="69" y="65"/>
                      <a:pt x="72" y="66"/>
                      <a:pt x="73" y="65"/>
                    </a:cubicBezTo>
                    <a:cubicBezTo>
                      <a:pt x="74" y="65"/>
                      <a:pt x="77" y="62"/>
                      <a:pt x="78" y="61"/>
                    </a:cubicBezTo>
                    <a:cubicBezTo>
                      <a:pt x="79" y="60"/>
                      <a:pt x="81" y="60"/>
                      <a:pt x="81" y="60"/>
                    </a:cubicBezTo>
                    <a:cubicBezTo>
                      <a:pt x="81" y="60"/>
                      <a:pt x="85" y="55"/>
                      <a:pt x="87" y="54"/>
                    </a:cubicBezTo>
                    <a:cubicBezTo>
                      <a:pt x="89" y="53"/>
                      <a:pt x="95" y="52"/>
                      <a:pt x="97" y="55"/>
                    </a:cubicBezTo>
                    <a:cubicBezTo>
                      <a:pt x="99" y="57"/>
                      <a:pt x="97" y="58"/>
                      <a:pt x="95" y="60"/>
                    </a:cubicBezTo>
                    <a:cubicBezTo>
                      <a:pt x="93" y="61"/>
                      <a:pt x="90" y="64"/>
                      <a:pt x="89" y="64"/>
                    </a:cubicBezTo>
                    <a:cubicBezTo>
                      <a:pt x="88" y="65"/>
                      <a:pt x="84" y="68"/>
                      <a:pt x="84" y="69"/>
                    </a:cubicBezTo>
                    <a:cubicBezTo>
                      <a:pt x="83" y="69"/>
                      <a:pt x="80" y="77"/>
                      <a:pt x="79" y="78"/>
                    </a:cubicBezTo>
                    <a:cubicBezTo>
                      <a:pt x="77" y="78"/>
                      <a:pt x="69" y="86"/>
                      <a:pt x="68" y="87"/>
                    </a:cubicBezTo>
                    <a:cubicBezTo>
                      <a:pt x="68" y="87"/>
                      <a:pt x="65" y="91"/>
                      <a:pt x="64" y="91"/>
                    </a:cubicBezTo>
                    <a:cubicBezTo>
                      <a:pt x="63" y="92"/>
                      <a:pt x="62" y="92"/>
                      <a:pt x="62" y="93"/>
                    </a:cubicBezTo>
                    <a:cubicBezTo>
                      <a:pt x="62" y="95"/>
                      <a:pt x="63" y="103"/>
                      <a:pt x="64" y="106"/>
                    </a:cubicBezTo>
                    <a:cubicBezTo>
                      <a:pt x="65" y="108"/>
                      <a:pt x="79" y="173"/>
                      <a:pt x="81" y="181"/>
                    </a:cubicBezTo>
                    <a:cubicBezTo>
                      <a:pt x="85" y="203"/>
                      <a:pt x="85" y="220"/>
                      <a:pt x="85" y="220"/>
                    </a:cubicBezTo>
                    <a:cubicBezTo>
                      <a:pt x="74" y="225"/>
                      <a:pt x="64" y="230"/>
                      <a:pt x="53" y="235"/>
                    </a:cubicBezTo>
                    <a:cubicBezTo>
                      <a:pt x="53" y="235"/>
                      <a:pt x="44" y="215"/>
                      <a:pt x="42" y="199"/>
                    </a:cubicBezTo>
                    <a:cubicBezTo>
                      <a:pt x="41" y="191"/>
                      <a:pt x="39" y="166"/>
                      <a:pt x="37" y="143"/>
                    </a:cubicBezTo>
                    <a:cubicBezTo>
                      <a:pt x="35" y="119"/>
                      <a:pt x="34" y="99"/>
                      <a:pt x="34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" name="Freeform 14"/>
              <p:cNvSpPr/>
              <p:nvPr/>
            </p:nvSpPr>
            <p:spPr bwMode="auto">
              <a:xfrm>
                <a:off x="3430588" y="2903538"/>
                <a:ext cx="481013" cy="1149350"/>
              </a:xfrm>
              <a:custGeom>
                <a:gdLst>
                  <a:gd fmla="*/ 39 w 128" name="T0"/>
                  <a:gd fmla="*/ 120 h 304" name="T1"/>
                  <a:gd fmla="*/ 26 w 128" name="T2"/>
                  <a:gd fmla="*/ 88 h 304" name="T3"/>
                  <a:gd fmla="*/ 17 w 128" name="T4"/>
                  <a:gd fmla="*/ 62 h 304" name="T5"/>
                  <a:gd fmla="*/ 11 w 128" name="T6"/>
                  <a:gd fmla="*/ 49 h 304" name="T7"/>
                  <a:gd fmla="*/ 5 w 128" name="T8"/>
                  <a:gd fmla="*/ 37 h 304" name="T9"/>
                  <a:gd fmla="*/ 14 w 128" name="T10"/>
                  <a:gd fmla="*/ 34 h 304" name="T11"/>
                  <a:gd fmla="*/ 19 w 128" name="T12"/>
                  <a:gd fmla="*/ 45 h 304" name="T13"/>
                  <a:gd fmla="*/ 25 w 128" name="T14"/>
                  <a:gd fmla="*/ 55 h 304" name="T15"/>
                  <a:gd fmla="*/ 31 w 128" name="T16"/>
                  <a:gd fmla="*/ 60 h 304" name="T17"/>
                  <a:gd fmla="*/ 29 w 128" name="T18"/>
                  <a:gd fmla="*/ 46 h 304" name="T19"/>
                  <a:gd fmla="*/ 25 w 128" name="T20"/>
                  <a:gd fmla="*/ 29 h 304" name="T21"/>
                  <a:gd fmla="*/ 21 w 128" name="T22"/>
                  <a:gd fmla="*/ 16 h 304" name="T23"/>
                  <a:gd fmla="*/ 31 w 128" name="T24"/>
                  <a:gd fmla="*/ 17 h 304" name="T25"/>
                  <a:gd fmla="*/ 37 w 128" name="T26"/>
                  <a:gd fmla="*/ 38 h 304" name="T27"/>
                  <a:gd fmla="*/ 43 w 128" name="T28"/>
                  <a:gd fmla="*/ 52 h 304" name="T29"/>
                  <a:gd fmla="*/ 44 w 128" name="T30"/>
                  <a:gd fmla="*/ 36 h 304" name="T31"/>
                  <a:gd fmla="*/ 41 w 128" name="T32"/>
                  <a:gd fmla="*/ 11 h 304" name="T33"/>
                  <a:gd fmla="*/ 46 w 128" name="T34"/>
                  <a:gd fmla="*/ 1 h 304" name="T35"/>
                  <a:gd fmla="*/ 56 w 128" name="T36"/>
                  <a:gd fmla="*/ 37 h 304" name="T37"/>
                  <a:gd fmla="*/ 59 w 128" name="T38"/>
                  <a:gd fmla="*/ 51 h 304" name="T39"/>
                  <a:gd fmla="*/ 61 w 128" name="T40"/>
                  <a:gd fmla="*/ 40 h 304" name="T41"/>
                  <a:gd fmla="*/ 61 w 128" name="T42"/>
                  <a:gd fmla="*/ 27 h 304" name="T43"/>
                  <a:gd fmla="*/ 65 w 128" name="T44"/>
                  <a:gd fmla="*/ 12 h 304" name="T45"/>
                  <a:gd fmla="*/ 72 w 128" name="T46"/>
                  <a:gd fmla="*/ 31 h 304" name="T47"/>
                  <a:gd fmla="*/ 73 w 128" name="T48"/>
                  <a:gd fmla="*/ 55 h 304" name="T49"/>
                  <a:gd fmla="*/ 75 w 128" name="T50"/>
                  <a:gd fmla="*/ 68 h 304" name="T51"/>
                  <a:gd fmla="*/ 89 w 128" name="T52"/>
                  <a:gd fmla="*/ 84 h 304" name="T53"/>
                  <a:gd fmla="*/ 101 w 128" name="T54"/>
                  <a:gd fmla="*/ 79 h 304" name="T55"/>
                  <a:gd fmla="*/ 112 w 128" name="T56"/>
                  <a:gd fmla="*/ 69 h 304" name="T57"/>
                  <a:gd fmla="*/ 123 w 128" name="T58"/>
                  <a:gd fmla="*/ 77 h 304" name="T59"/>
                  <a:gd fmla="*/ 108 w 128" name="T60"/>
                  <a:gd fmla="*/ 88 h 304" name="T61"/>
                  <a:gd fmla="*/ 80 w 128" name="T62"/>
                  <a:gd fmla="*/ 121 h 304" name="T63"/>
                  <a:gd fmla="*/ 110 w 128" name="T64"/>
                  <a:gd fmla="*/ 284 h 304" name="T65"/>
                  <a:gd fmla="*/ 54 w 128" name="T66"/>
                  <a:gd fmla="*/ 257 h 304" name="T67"/>
                  <a:gd fmla="*/ 43 w 128" name="T68"/>
                  <a:gd fmla="*/ 127 h 304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304" w="128">
                    <a:moveTo>
                      <a:pt x="43" y="127"/>
                    </a:moveTo>
                    <a:cubicBezTo>
                      <a:pt x="43" y="127"/>
                      <a:pt x="39" y="121"/>
                      <a:pt x="39" y="120"/>
                    </a:cubicBezTo>
                    <a:cubicBezTo>
                      <a:pt x="38" y="118"/>
                      <a:pt x="33" y="109"/>
                      <a:pt x="32" y="106"/>
                    </a:cubicBezTo>
                    <a:cubicBezTo>
                      <a:pt x="31" y="104"/>
                      <a:pt x="27" y="90"/>
                      <a:pt x="26" y="88"/>
                    </a:cubicBezTo>
                    <a:cubicBezTo>
                      <a:pt x="25" y="85"/>
                      <a:pt x="22" y="77"/>
                      <a:pt x="22" y="75"/>
                    </a:cubicBezTo>
                    <a:cubicBezTo>
                      <a:pt x="21" y="72"/>
                      <a:pt x="18" y="63"/>
                      <a:pt x="17" y="62"/>
                    </a:cubicBezTo>
                    <a:cubicBezTo>
                      <a:pt x="17" y="61"/>
                      <a:pt x="14" y="54"/>
                      <a:pt x="14" y="54"/>
                    </a:cubicBezTo>
                    <a:cubicBezTo>
                      <a:pt x="14" y="54"/>
                      <a:pt x="11" y="51"/>
                      <a:pt x="11" y="49"/>
                    </a:cubicBezTo>
                    <a:cubicBezTo>
                      <a:pt x="10" y="47"/>
                      <a:pt x="8" y="43"/>
                      <a:pt x="8" y="43"/>
                    </a:cubicBezTo>
                    <a:cubicBezTo>
                      <a:pt x="8" y="43"/>
                      <a:pt x="6" y="39"/>
                      <a:pt x="5" y="37"/>
                    </a:cubicBezTo>
                    <a:cubicBezTo>
                      <a:pt x="5" y="35"/>
                      <a:pt x="0" y="27"/>
                      <a:pt x="6" y="26"/>
                    </a:cubicBezTo>
                    <a:cubicBezTo>
                      <a:pt x="11" y="26"/>
                      <a:pt x="14" y="34"/>
                      <a:pt x="14" y="34"/>
                    </a:cubicBezTo>
                    <a:cubicBezTo>
                      <a:pt x="14" y="36"/>
                      <a:pt x="15" y="38"/>
                      <a:pt x="16" y="40"/>
                    </a:cubicBezTo>
                    <a:cubicBezTo>
                      <a:pt x="16" y="40"/>
                      <a:pt x="19" y="44"/>
                      <a:pt x="19" y="45"/>
                    </a:cubicBezTo>
                    <a:cubicBezTo>
                      <a:pt x="20" y="47"/>
                      <a:pt x="21" y="50"/>
                      <a:pt x="21" y="50"/>
                    </a:cubicBezTo>
                    <a:cubicBezTo>
                      <a:pt x="21" y="50"/>
                      <a:pt x="24" y="53"/>
                      <a:pt x="25" y="55"/>
                    </a:cubicBezTo>
                    <a:cubicBezTo>
                      <a:pt x="26" y="57"/>
                      <a:pt x="28" y="60"/>
                      <a:pt x="29" y="60"/>
                    </a:cubicBezTo>
                    <a:cubicBezTo>
                      <a:pt x="29" y="61"/>
                      <a:pt x="30" y="61"/>
                      <a:pt x="31" y="60"/>
                    </a:cubicBezTo>
                    <a:cubicBezTo>
                      <a:pt x="31" y="60"/>
                      <a:pt x="33" y="58"/>
                      <a:pt x="33" y="56"/>
                    </a:cubicBezTo>
                    <a:cubicBezTo>
                      <a:pt x="33" y="55"/>
                      <a:pt x="30" y="47"/>
                      <a:pt x="29" y="46"/>
                    </a:cubicBezTo>
                    <a:cubicBezTo>
                      <a:pt x="29" y="45"/>
                      <a:pt x="27" y="39"/>
                      <a:pt x="27" y="38"/>
                    </a:cubicBezTo>
                    <a:cubicBezTo>
                      <a:pt x="26" y="37"/>
                      <a:pt x="25" y="31"/>
                      <a:pt x="25" y="29"/>
                    </a:cubicBezTo>
                    <a:cubicBezTo>
                      <a:pt x="24" y="26"/>
                      <a:pt x="23" y="24"/>
                      <a:pt x="23" y="24"/>
                    </a:cubicBezTo>
                    <a:cubicBezTo>
                      <a:pt x="23" y="24"/>
                      <a:pt x="21" y="18"/>
                      <a:pt x="21" y="16"/>
                    </a:cubicBezTo>
                    <a:cubicBezTo>
                      <a:pt x="20" y="15"/>
                      <a:pt x="17" y="7"/>
                      <a:pt x="23" y="7"/>
                    </a:cubicBezTo>
                    <a:cubicBezTo>
                      <a:pt x="28" y="7"/>
                      <a:pt x="30" y="14"/>
                      <a:pt x="31" y="17"/>
                    </a:cubicBezTo>
                    <a:cubicBezTo>
                      <a:pt x="32" y="19"/>
                      <a:pt x="34" y="25"/>
                      <a:pt x="34" y="25"/>
                    </a:cubicBezTo>
                    <a:cubicBezTo>
                      <a:pt x="34" y="25"/>
                      <a:pt x="37" y="36"/>
                      <a:pt x="37" y="38"/>
                    </a:cubicBezTo>
                    <a:cubicBezTo>
                      <a:pt x="38" y="39"/>
                      <a:pt x="40" y="43"/>
                      <a:pt x="40" y="45"/>
                    </a:cubicBezTo>
                    <a:cubicBezTo>
                      <a:pt x="41" y="47"/>
                      <a:pt x="42" y="50"/>
                      <a:pt x="43" y="52"/>
                    </a:cubicBezTo>
                    <a:cubicBezTo>
                      <a:pt x="43" y="52"/>
                      <a:pt x="43" y="53"/>
                      <a:pt x="44" y="53"/>
                    </a:cubicBezTo>
                    <a:cubicBezTo>
                      <a:pt x="45" y="52"/>
                      <a:pt x="44" y="37"/>
                      <a:pt x="44" y="36"/>
                    </a:cubicBezTo>
                    <a:cubicBezTo>
                      <a:pt x="43" y="35"/>
                      <a:pt x="43" y="23"/>
                      <a:pt x="43" y="22"/>
                    </a:cubicBezTo>
                    <a:cubicBezTo>
                      <a:pt x="43" y="20"/>
                      <a:pt x="42" y="12"/>
                      <a:pt x="41" y="11"/>
                    </a:cubicBezTo>
                    <a:cubicBezTo>
                      <a:pt x="41" y="10"/>
                      <a:pt x="41" y="5"/>
                      <a:pt x="41" y="5"/>
                    </a:cubicBezTo>
                    <a:cubicBezTo>
                      <a:pt x="41" y="5"/>
                      <a:pt x="40" y="0"/>
                      <a:pt x="46" y="1"/>
                    </a:cubicBezTo>
                    <a:cubicBezTo>
                      <a:pt x="51" y="2"/>
                      <a:pt x="52" y="7"/>
                      <a:pt x="52" y="9"/>
                    </a:cubicBezTo>
                    <a:cubicBezTo>
                      <a:pt x="53" y="10"/>
                      <a:pt x="56" y="36"/>
                      <a:pt x="56" y="37"/>
                    </a:cubicBezTo>
                    <a:cubicBezTo>
                      <a:pt x="56" y="37"/>
                      <a:pt x="57" y="45"/>
                      <a:pt x="57" y="46"/>
                    </a:cubicBezTo>
                    <a:cubicBezTo>
                      <a:pt x="57" y="48"/>
                      <a:pt x="57" y="51"/>
                      <a:pt x="59" y="51"/>
                    </a:cubicBezTo>
                    <a:cubicBezTo>
                      <a:pt x="60" y="52"/>
                      <a:pt x="60" y="49"/>
                      <a:pt x="60" y="49"/>
                    </a:cubicBezTo>
                    <a:cubicBezTo>
                      <a:pt x="60" y="48"/>
                      <a:pt x="61" y="41"/>
                      <a:pt x="61" y="40"/>
                    </a:cubicBezTo>
                    <a:cubicBezTo>
                      <a:pt x="61" y="39"/>
                      <a:pt x="61" y="33"/>
                      <a:pt x="61" y="31"/>
                    </a:cubicBezTo>
                    <a:cubicBezTo>
                      <a:pt x="61" y="29"/>
                      <a:pt x="61" y="27"/>
                      <a:pt x="61" y="27"/>
                    </a:cubicBezTo>
                    <a:cubicBezTo>
                      <a:pt x="61" y="27"/>
                      <a:pt x="60" y="18"/>
                      <a:pt x="61" y="17"/>
                    </a:cubicBezTo>
                    <a:cubicBezTo>
                      <a:pt x="61" y="16"/>
                      <a:pt x="61" y="11"/>
                      <a:pt x="65" y="12"/>
                    </a:cubicBezTo>
                    <a:cubicBezTo>
                      <a:pt x="69" y="13"/>
                      <a:pt x="70" y="19"/>
                      <a:pt x="71" y="22"/>
                    </a:cubicBezTo>
                    <a:cubicBezTo>
                      <a:pt x="72" y="25"/>
                      <a:pt x="72" y="31"/>
                      <a:pt x="72" y="31"/>
                    </a:cubicBezTo>
                    <a:cubicBezTo>
                      <a:pt x="72" y="31"/>
                      <a:pt x="73" y="39"/>
                      <a:pt x="73" y="41"/>
                    </a:cubicBezTo>
                    <a:cubicBezTo>
                      <a:pt x="73" y="43"/>
                      <a:pt x="73" y="54"/>
                      <a:pt x="73" y="55"/>
                    </a:cubicBezTo>
                    <a:cubicBezTo>
                      <a:pt x="73" y="57"/>
                      <a:pt x="74" y="62"/>
                      <a:pt x="74" y="64"/>
                    </a:cubicBezTo>
                    <a:cubicBezTo>
                      <a:pt x="74" y="65"/>
                      <a:pt x="75" y="68"/>
                      <a:pt x="75" y="68"/>
                    </a:cubicBezTo>
                    <a:cubicBezTo>
                      <a:pt x="75" y="68"/>
                      <a:pt x="78" y="74"/>
                      <a:pt x="80" y="76"/>
                    </a:cubicBezTo>
                    <a:cubicBezTo>
                      <a:pt x="82" y="78"/>
                      <a:pt x="89" y="83"/>
                      <a:pt x="89" y="84"/>
                    </a:cubicBezTo>
                    <a:cubicBezTo>
                      <a:pt x="90" y="84"/>
                      <a:pt x="93" y="85"/>
                      <a:pt x="95" y="84"/>
                    </a:cubicBezTo>
                    <a:cubicBezTo>
                      <a:pt x="96" y="83"/>
                      <a:pt x="100" y="80"/>
                      <a:pt x="101" y="79"/>
                    </a:cubicBezTo>
                    <a:cubicBezTo>
                      <a:pt x="102" y="78"/>
                      <a:pt x="105" y="77"/>
                      <a:pt x="105" y="77"/>
                    </a:cubicBezTo>
                    <a:cubicBezTo>
                      <a:pt x="105" y="77"/>
                      <a:pt x="109" y="70"/>
                      <a:pt x="112" y="69"/>
                    </a:cubicBezTo>
                    <a:cubicBezTo>
                      <a:pt x="116" y="68"/>
                      <a:pt x="123" y="67"/>
                      <a:pt x="126" y="70"/>
                    </a:cubicBezTo>
                    <a:cubicBezTo>
                      <a:pt x="128" y="74"/>
                      <a:pt x="126" y="74"/>
                      <a:pt x="123" y="77"/>
                    </a:cubicBezTo>
                    <a:cubicBezTo>
                      <a:pt x="120" y="79"/>
                      <a:pt x="116" y="82"/>
                      <a:pt x="115" y="83"/>
                    </a:cubicBezTo>
                    <a:cubicBezTo>
                      <a:pt x="113" y="84"/>
                      <a:pt x="109" y="87"/>
                      <a:pt x="108" y="88"/>
                    </a:cubicBezTo>
                    <a:cubicBezTo>
                      <a:pt x="107" y="89"/>
                      <a:pt x="103" y="98"/>
                      <a:pt x="102" y="100"/>
                    </a:cubicBezTo>
                    <a:cubicBezTo>
                      <a:pt x="100" y="102"/>
                      <a:pt x="81" y="116"/>
                      <a:pt x="80" y="121"/>
                    </a:cubicBezTo>
                    <a:cubicBezTo>
                      <a:pt x="79" y="133"/>
                      <a:pt x="102" y="224"/>
                      <a:pt x="104" y="234"/>
                    </a:cubicBezTo>
                    <a:cubicBezTo>
                      <a:pt x="110" y="262"/>
                      <a:pt x="110" y="283"/>
                      <a:pt x="110" y="284"/>
                    </a:cubicBezTo>
                    <a:cubicBezTo>
                      <a:pt x="96" y="290"/>
                      <a:pt x="82" y="297"/>
                      <a:pt x="68" y="304"/>
                    </a:cubicBezTo>
                    <a:cubicBezTo>
                      <a:pt x="69" y="304"/>
                      <a:pt x="56" y="277"/>
                      <a:pt x="54" y="257"/>
                    </a:cubicBezTo>
                    <a:cubicBezTo>
                      <a:pt x="53" y="246"/>
                      <a:pt x="50" y="214"/>
                      <a:pt x="48" y="184"/>
                    </a:cubicBezTo>
                    <a:cubicBezTo>
                      <a:pt x="46" y="154"/>
                      <a:pt x="43" y="127"/>
                      <a:pt x="43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" name="Freeform 15"/>
              <p:cNvSpPr/>
              <p:nvPr/>
            </p:nvSpPr>
            <p:spPr bwMode="auto">
              <a:xfrm>
                <a:off x="3117851" y="2817813"/>
                <a:ext cx="319088" cy="1046163"/>
              </a:xfrm>
              <a:custGeom>
                <a:gdLst>
                  <a:gd fmla="*/ 68 w 85" name="T0"/>
                  <a:gd fmla="*/ 97 h 277" name="T1"/>
                  <a:gd fmla="*/ 74 w 85" name="T2"/>
                  <a:gd fmla="*/ 71 h 277" name="T3"/>
                  <a:gd fmla="*/ 76 w 85" name="T4"/>
                  <a:gd fmla="*/ 56 h 277" name="T5"/>
                  <a:gd fmla="*/ 79 w 85" name="T6"/>
                  <a:gd fmla="*/ 44 h 277" name="T7"/>
                  <a:gd fmla="*/ 81 w 85" name="T8"/>
                  <a:gd fmla="*/ 35 h 277" name="T9"/>
                  <a:gd fmla="*/ 82 w 85" name="T10"/>
                  <a:gd fmla="*/ 23 h 277" name="T11"/>
                  <a:gd fmla="*/ 76 w 85" name="T12"/>
                  <a:gd fmla="*/ 33 h 277" name="T13"/>
                  <a:gd fmla="*/ 73 w 85" name="T14"/>
                  <a:gd fmla="*/ 41 h 277" name="T15"/>
                  <a:gd fmla="*/ 69 w 85" name="T16"/>
                  <a:gd fmla="*/ 49 h 277" name="T17"/>
                  <a:gd fmla="*/ 66 w 85" name="T18"/>
                  <a:gd fmla="*/ 46 h 277" name="T19"/>
                  <a:gd fmla="*/ 68 w 85" name="T20"/>
                  <a:gd fmla="*/ 31 h 277" name="T21"/>
                  <a:gd fmla="*/ 69 w 85" name="T22"/>
                  <a:gd fmla="*/ 20 h 277" name="T23"/>
                  <a:gd fmla="*/ 67 w 85" name="T24"/>
                  <a:gd fmla="*/ 7 h 277" name="T25"/>
                  <a:gd fmla="*/ 62 w 85" name="T26"/>
                  <a:gd fmla="*/ 21 h 277" name="T27"/>
                  <a:gd fmla="*/ 59 w 85" name="T28"/>
                  <a:gd fmla="*/ 37 h 277" name="T29"/>
                  <a:gd fmla="*/ 57 w 85" name="T30"/>
                  <a:gd fmla="*/ 43 h 277" name="T31"/>
                  <a:gd fmla="*/ 56 w 85" name="T32"/>
                  <a:gd fmla="*/ 30 h 277" name="T33"/>
                  <a:gd fmla="*/ 55 w 85" name="T34"/>
                  <a:gd fmla="*/ 9 h 277" name="T35"/>
                  <a:gd fmla="*/ 51 w 85" name="T36"/>
                  <a:gd fmla="*/ 0 h 277" name="T37"/>
                  <a:gd fmla="*/ 47 w 85" name="T38"/>
                  <a:gd fmla="*/ 20 h 277" name="T39"/>
                  <a:gd fmla="*/ 47 w 85" name="T40"/>
                  <a:gd fmla="*/ 30 h 277" name="T41"/>
                  <a:gd fmla="*/ 48 w 85" name="T42"/>
                  <a:gd fmla="*/ 44 h 277" name="T43"/>
                  <a:gd fmla="*/ 46 w 85" name="T44"/>
                  <a:gd fmla="*/ 40 h 277" name="T45"/>
                  <a:gd fmla="*/ 43 w 85" name="T46"/>
                  <a:gd fmla="*/ 25 h 277" name="T47"/>
                  <a:gd fmla="*/ 42 w 85" name="T48"/>
                  <a:gd fmla="*/ 13 h 277" name="T49"/>
                  <a:gd fmla="*/ 35 w 85" name="T50"/>
                  <a:gd fmla="*/ 17 h 277" name="T51"/>
                  <a:gd fmla="*/ 36 w 85" name="T52"/>
                  <a:gd fmla="*/ 34 h 277" name="T53"/>
                  <a:gd fmla="*/ 37 w 85" name="T54"/>
                  <a:gd fmla="*/ 54 h 277" name="T55"/>
                  <a:gd fmla="*/ 35 w 85" name="T56"/>
                  <a:gd fmla="*/ 64 h 277" name="T57"/>
                  <a:gd fmla="*/ 25 w 85" name="T58"/>
                  <a:gd fmla="*/ 73 h 277" name="T59"/>
                  <a:gd fmla="*/ 17 w 85" name="T60"/>
                  <a:gd fmla="*/ 67 h 277" name="T61"/>
                  <a:gd fmla="*/ 2 w 85" name="T62"/>
                  <a:gd fmla="*/ 62 h 277" name="T63"/>
                  <a:gd fmla="*/ 10 w 85" name="T64"/>
                  <a:gd fmla="*/ 75 h 277" name="T65"/>
                  <a:gd fmla="*/ 22 w 85" name="T66"/>
                  <a:gd fmla="*/ 88 h 277" name="T67"/>
                  <a:gd fmla="*/ 37 w 85" name="T68"/>
                  <a:gd fmla="*/ 101 h 277" name="T69"/>
                  <a:gd fmla="*/ 39 w 85" name="T70"/>
                  <a:gd fmla="*/ 117 h 277" name="T71"/>
                  <a:gd fmla="*/ 35 w 85" name="T72"/>
                  <a:gd fmla="*/ 277 h 277" name="T73"/>
                  <a:gd fmla="*/ 73 w 85" name="T74"/>
                  <a:gd fmla="*/ 205 h 27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77" w="85">
                    <a:moveTo>
                      <a:pt x="66" y="104"/>
                    </a:moveTo>
                    <a:cubicBezTo>
                      <a:pt x="66" y="104"/>
                      <a:pt x="68" y="98"/>
                      <a:pt x="68" y="97"/>
                    </a:cubicBezTo>
                    <a:cubicBezTo>
                      <a:pt x="69" y="96"/>
                      <a:pt x="71" y="88"/>
                      <a:pt x="72" y="86"/>
                    </a:cubicBezTo>
                    <a:cubicBezTo>
                      <a:pt x="72" y="84"/>
                      <a:pt x="74" y="73"/>
                      <a:pt x="74" y="71"/>
                    </a:cubicBezTo>
                    <a:cubicBezTo>
                      <a:pt x="74" y="69"/>
                      <a:pt x="75" y="62"/>
                      <a:pt x="76" y="60"/>
                    </a:cubicBezTo>
                    <a:cubicBezTo>
                      <a:pt x="76" y="59"/>
                      <a:pt x="76" y="56"/>
                      <a:pt x="76" y="56"/>
                    </a:cubicBezTo>
                    <a:cubicBezTo>
                      <a:pt x="76" y="56"/>
                      <a:pt x="77" y="52"/>
                      <a:pt x="77" y="51"/>
                    </a:cubicBezTo>
                    <a:cubicBezTo>
                      <a:pt x="78" y="50"/>
                      <a:pt x="79" y="44"/>
                      <a:pt x="79" y="44"/>
                    </a:cubicBezTo>
                    <a:cubicBezTo>
                      <a:pt x="79" y="44"/>
                      <a:pt x="80" y="42"/>
                      <a:pt x="81" y="40"/>
                    </a:cubicBezTo>
                    <a:cubicBezTo>
                      <a:pt x="81" y="39"/>
                      <a:pt x="81" y="35"/>
                      <a:pt x="81" y="35"/>
                    </a:cubicBezTo>
                    <a:cubicBezTo>
                      <a:pt x="81" y="35"/>
                      <a:pt x="83" y="32"/>
                      <a:pt x="83" y="31"/>
                    </a:cubicBezTo>
                    <a:cubicBezTo>
                      <a:pt x="83" y="29"/>
                      <a:pt x="85" y="23"/>
                      <a:pt x="82" y="23"/>
                    </a:cubicBezTo>
                    <a:cubicBezTo>
                      <a:pt x="78" y="22"/>
                      <a:pt x="77" y="29"/>
                      <a:pt x="77" y="29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6" y="33"/>
                      <a:pt x="74" y="37"/>
                      <a:pt x="74" y="38"/>
                    </a:cubicBezTo>
                    <a:cubicBezTo>
                      <a:pt x="74" y="38"/>
                      <a:pt x="73" y="41"/>
                      <a:pt x="73" y="41"/>
                    </a:cubicBezTo>
                    <a:cubicBezTo>
                      <a:pt x="73" y="41"/>
                      <a:pt x="72" y="44"/>
                      <a:pt x="71" y="45"/>
                    </a:cubicBezTo>
                    <a:cubicBezTo>
                      <a:pt x="71" y="46"/>
                      <a:pt x="70" y="49"/>
                      <a:pt x="69" y="49"/>
                    </a:cubicBezTo>
                    <a:cubicBezTo>
                      <a:pt x="69" y="50"/>
                      <a:pt x="68" y="50"/>
                      <a:pt x="68" y="50"/>
                    </a:cubicBezTo>
                    <a:cubicBezTo>
                      <a:pt x="67" y="49"/>
                      <a:pt x="66" y="48"/>
                      <a:pt x="66" y="46"/>
                    </a:cubicBezTo>
                    <a:cubicBezTo>
                      <a:pt x="65" y="46"/>
                      <a:pt x="67" y="39"/>
                      <a:pt x="67" y="38"/>
                    </a:cubicBezTo>
                    <a:cubicBezTo>
                      <a:pt x="67" y="37"/>
                      <a:pt x="68" y="32"/>
                      <a:pt x="68" y="31"/>
                    </a:cubicBezTo>
                    <a:cubicBezTo>
                      <a:pt x="68" y="31"/>
                      <a:pt x="68" y="26"/>
                      <a:pt x="69" y="24"/>
                    </a:cubicBezTo>
                    <a:cubicBezTo>
                      <a:pt x="69" y="22"/>
                      <a:pt x="69" y="20"/>
                      <a:pt x="69" y="20"/>
                    </a:cubicBezTo>
                    <a:cubicBezTo>
                      <a:pt x="69" y="20"/>
                      <a:pt x="70" y="15"/>
                      <a:pt x="70" y="14"/>
                    </a:cubicBezTo>
                    <a:cubicBezTo>
                      <a:pt x="70" y="13"/>
                      <a:pt x="71" y="7"/>
                      <a:pt x="67" y="7"/>
                    </a:cubicBezTo>
                    <a:cubicBezTo>
                      <a:pt x="64" y="6"/>
                      <a:pt x="63" y="12"/>
                      <a:pt x="63" y="14"/>
                    </a:cubicBezTo>
                    <a:cubicBezTo>
                      <a:pt x="62" y="16"/>
                      <a:pt x="62" y="21"/>
                      <a:pt x="62" y="21"/>
                    </a:cubicBezTo>
                    <a:cubicBezTo>
                      <a:pt x="62" y="21"/>
                      <a:pt x="61" y="30"/>
                      <a:pt x="60" y="31"/>
                    </a:cubicBezTo>
                    <a:cubicBezTo>
                      <a:pt x="60" y="33"/>
                      <a:pt x="59" y="36"/>
                      <a:pt x="59" y="37"/>
                    </a:cubicBezTo>
                    <a:cubicBezTo>
                      <a:pt x="59" y="39"/>
                      <a:pt x="58" y="43"/>
                      <a:pt x="58" y="43"/>
                    </a:cubicBezTo>
                    <a:cubicBezTo>
                      <a:pt x="58" y="43"/>
                      <a:pt x="58" y="44"/>
                      <a:pt x="57" y="43"/>
                    </a:cubicBezTo>
                    <a:cubicBezTo>
                      <a:pt x="56" y="43"/>
                      <a:pt x="56" y="41"/>
                      <a:pt x="56" y="41"/>
                    </a:cubicBezTo>
                    <a:cubicBezTo>
                      <a:pt x="56" y="40"/>
                      <a:pt x="56" y="31"/>
                      <a:pt x="56" y="30"/>
                    </a:cubicBezTo>
                    <a:cubicBezTo>
                      <a:pt x="56" y="29"/>
                      <a:pt x="55" y="19"/>
                      <a:pt x="55" y="18"/>
                    </a:cubicBezTo>
                    <a:cubicBezTo>
                      <a:pt x="55" y="16"/>
                      <a:pt x="55" y="9"/>
                      <a:pt x="55" y="9"/>
                    </a:cubicBezTo>
                    <a:cubicBezTo>
                      <a:pt x="55" y="8"/>
                      <a:pt x="55" y="4"/>
                      <a:pt x="55" y="4"/>
                    </a:cubicBezTo>
                    <a:cubicBezTo>
                      <a:pt x="55" y="4"/>
                      <a:pt x="54" y="0"/>
                      <a:pt x="51" y="0"/>
                    </a:cubicBezTo>
                    <a:cubicBezTo>
                      <a:pt x="47" y="1"/>
                      <a:pt x="47" y="5"/>
                      <a:pt x="47" y="6"/>
                    </a:cubicBezTo>
                    <a:cubicBezTo>
                      <a:pt x="47" y="8"/>
                      <a:pt x="47" y="20"/>
                      <a:pt x="47" y="20"/>
                    </a:cubicBezTo>
                    <a:cubicBezTo>
                      <a:pt x="47" y="20"/>
                      <a:pt x="47" y="24"/>
                      <a:pt x="47" y="25"/>
                    </a:cubicBezTo>
                    <a:cubicBezTo>
                      <a:pt x="47" y="25"/>
                      <a:pt x="47" y="30"/>
                      <a:pt x="47" y="30"/>
                    </a:cubicBezTo>
                    <a:cubicBezTo>
                      <a:pt x="47" y="31"/>
                      <a:pt x="48" y="37"/>
                      <a:pt x="48" y="38"/>
                    </a:cubicBezTo>
                    <a:cubicBezTo>
                      <a:pt x="48" y="40"/>
                      <a:pt x="48" y="44"/>
                      <a:pt x="48" y="44"/>
                    </a:cubicBezTo>
                    <a:cubicBezTo>
                      <a:pt x="48" y="44"/>
                      <a:pt x="48" y="44"/>
                      <a:pt x="47" y="44"/>
                    </a:cubicBezTo>
                    <a:cubicBezTo>
                      <a:pt x="46" y="44"/>
                      <a:pt x="46" y="41"/>
                      <a:pt x="46" y="40"/>
                    </a:cubicBezTo>
                    <a:cubicBezTo>
                      <a:pt x="46" y="40"/>
                      <a:pt x="44" y="33"/>
                      <a:pt x="44" y="33"/>
                    </a:cubicBezTo>
                    <a:cubicBezTo>
                      <a:pt x="44" y="32"/>
                      <a:pt x="43" y="27"/>
                      <a:pt x="43" y="25"/>
                    </a:cubicBezTo>
                    <a:cubicBezTo>
                      <a:pt x="43" y="23"/>
                      <a:pt x="43" y="21"/>
                      <a:pt x="43" y="21"/>
                    </a:cubicBezTo>
                    <a:cubicBezTo>
                      <a:pt x="43" y="21"/>
                      <a:pt x="42" y="14"/>
                      <a:pt x="42" y="13"/>
                    </a:cubicBezTo>
                    <a:cubicBezTo>
                      <a:pt x="41" y="12"/>
                      <a:pt x="41" y="8"/>
                      <a:pt x="38" y="8"/>
                    </a:cubicBezTo>
                    <a:cubicBezTo>
                      <a:pt x="36" y="9"/>
                      <a:pt x="35" y="15"/>
                      <a:pt x="35" y="17"/>
                    </a:cubicBezTo>
                    <a:cubicBezTo>
                      <a:pt x="35" y="19"/>
                      <a:pt x="35" y="25"/>
                      <a:pt x="35" y="25"/>
                    </a:cubicBezTo>
                    <a:cubicBezTo>
                      <a:pt x="35" y="25"/>
                      <a:pt x="35" y="32"/>
                      <a:pt x="36" y="34"/>
                    </a:cubicBezTo>
                    <a:cubicBezTo>
                      <a:pt x="36" y="35"/>
                      <a:pt x="37" y="45"/>
                      <a:pt x="37" y="46"/>
                    </a:cubicBezTo>
                    <a:cubicBezTo>
                      <a:pt x="37" y="48"/>
                      <a:pt x="37" y="52"/>
                      <a:pt x="37" y="54"/>
                    </a:cubicBezTo>
                    <a:cubicBezTo>
                      <a:pt x="37" y="55"/>
                      <a:pt x="37" y="58"/>
                      <a:pt x="37" y="58"/>
                    </a:cubicBezTo>
                    <a:cubicBezTo>
                      <a:pt x="37" y="58"/>
                      <a:pt x="36" y="63"/>
                      <a:pt x="35" y="64"/>
                    </a:cubicBezTo>
                    <a:cubicBezTo>
                      <a:pt x="33" y="66"/>
                      <a:pt x="29" y="72"/>
                      <a:pt x="29" y="72"/>
                    </a:cubicBezTo>
                    <a:cubicBezTo>
                      <a:pt x="29" y="72"/>
                      <a:pt x="26" y="73"/>
                      <a:pt x="25" y="73"/>
                    </a:cubicBezTo>
                    <a:cubicBezTo>
                      <a:pt x="24" y="72"/>
                      <a:pt x="21" y="69"/>
                      <a:pt x="20" y="68"/>
                    </a:cubicBezTo>
                    <a:cubicBezTo>
                      <a:pt x="19" y="68"/>
                      <a:pt x="17" y="67"/>
                      <a:pt x="17" y="67"/>
                    </a:cubicBezTo>
                    <a:cubicBezTo>
                      <a:pt x="17" y="67"/>
                      <a:pt x="14" y="63"/>
                      <a:pt x="12" y="62"/>
                    </a:cubicBezTo>
                    <a:cubicBezTo>
                      <a:pt x="9" y="61"/>
                      <a:pt x="3" y="58"/>
                      <a:pt x="2" y="62"/>
                    </a:cubicBezTo>
                    <a:cubicBezTo>
                      <a:pt x="0" y="65"/>
                      <a:pt x="2" y="66"/>
                      <a:pt x="4" y="68"/>
                    </a:cubicBezTo>
                    <a:cubicBezTo>
                      <a:pt x="6" y="70"/>
                      <a:pt x="9" y="74"/>
                      <a:pt x="10" y="75"/>
                    </a:cubicBezTo>
                    <a:cubicBezTo>
                      <a:pt x="11" y="75"/>
                      <a:pt x="14" y="78"/>
                      <a:pt x="15" y="79"/>
                    </a:cubicBezTo>
                    <a:cubicBezTo>
                      <a:pt x="16" y="79"/>
                      <a:pt x="20" y="87"/>
                      <a:pt x="22" y="88"/>
                    </a:cubicBezTo>
                    <a:cubicBezTo>
                      <a:pt x="23" y="89"/>
                      <a:pt x="32" y="95"/>
                      <a:pt x="32" y="96"/>
                    </a:cubicBezTo>
                    <a:cubicBezTo>
                      <a:pt x="33" y="97"/>
                      <a:pt x="36" y="101"/>
                      <a:pt x="37" y="101"/>
                    </a:cubicBezTo>
                    <a:cubicBezTo>
                      <a:pt x="38" y="101"/>
                      <a:pt x="39" y="102"/>
                      <a:pt x="39" y="103"/>
                    </a:cubicBezTo>
                    <a:cubicBezTo>
                      <a:pt x="39" y="104"/>
                      <a:pt x="39" y="114"/>
                      <a:pt x="39" y="117"/>
                    </a:cubicBezTo>
                    <a:cubicBezTo>
                      <a:pt x="39" y="120"/>
                      <a:pt x="35" y="194"/>
                      <a:pt x="34" y="204"/>
                    </a:cubicBezTo>
                    <a:cubicBezTo>
                      <a:pt x="33" y="229"/>
                      <a:pt x="35" y="277"/>
                      <a:pt x="35" y="277"/>
                    </a:cubicBezTo>
                    <a:cubicBezTo>
                      <a:pt x="68" y="275"/>
                      <a:pt x="68" y="275"/>
                      <a:pt x="68" y="275"/>
                    </a:cubicBezTo>
                    <a:cubicBezTo>
                      <a:pt x="68" y="275"/>
                      <a:pt x="73" y="220"/>
                      <a:pt x="73" y="205"/>
                    </a:cubicBezTo>
                    <a:cubicBezTo>
                      <a:pt x="72" y="189"/>
                      <a:pt x="66" y="104"/>
                      <a:pt x="6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" name="Freeform 16"/>
              <p:cNvSpPr/>
              <p:nvPr/>
            </p:nvSpPr>
            <p:spPr bwMode="auto">
              <a:xfrm>
                <a:off x="3813176" y="2741613"/>
                <a:ext cx="395288" cy="1311275"/>
              </a:xfrm>
              <a:custGeom>
                <a:gdLst>
                  <a:gd fmla="*/ 36 w 105" name="T0"/>
                  <a:gd fmla="*/ 85 h 347" name="T1"/>
                  <a:gd fmla="*/ 31 w 105" name="T2"/>
                  <a:gd fmla="*/ 77 h 347" name="T3"/>
                  <a:gd fmla="*/ 17 w 105" name="T4"/>
                  <a:gd fmla="*/ 61 h 347" name="T5"/>
                  <a:gd fmla="*/ 8 w 105" name="T6"/>
                  <a:gd fmla="*/ 72 h 347" name="T7"/>
                  <a:gd fmla="*/ 26 w 105" name="T8"/>
                  <a:gd fmla="*/ 103 h 347" name="T9"/>
                  <a:gd fmla="*/ 42 w 105" name="T10"/>
                  <a:gd fmla="*/ 129 h 347" name="T11"/>
                  <a:gd fmla="*/ 34 w 105" name="T12"/>
                  <a:gd fmla="*/ 317 h 347" name="T13"/>
                  <a:gd fmla="*/ 90 w 105" name="T14"/>
                  <a:gd fmla="*/ 347 h 347" name="T15"/>
                  <a:gd fmla="*/ 88 w 105" name="T16"/>
                  <a:gd fmla="*/ 143 h 347" name="T17"/>
                  <a:gd fmla="*/ 95 w 105" name="T18"/>
                  <a:gd fmla="*/ 126 h 347" name="T19"/>
                  <a:gd fmla="*/ 102 w 105" name="T20"/>
                  <a:gd fmla="*/ 96 h 347" name="T21"/>
                  <a:gd fmla="*/ 102 w 105" name="T22"/>
                  <a:gd fmla="*/ 80 h 347" name="T23"/>
                  <a:gd fmla="*/ 105 w 105" name="T24"/>
                  <a:gd fmla="*/ 43 h 347" name="T25"/>
                  <a:gd fmla="*/ 95 w 105" name="T26"/>
                  <a:gd fmla="*/ 41 h 347" name="T27"/>
                  <a:gd fmla="*/ 91 w 105" name="T28"/>
                  <a:gd fmla="*/ 67 h 347" name="T29"/>
                  <a:gd fmla="*/ 88 w 105" name="T30"/>
                  <a:gd fmla="*/ 70 h 347" name="T31"/>
                  <a:gd fmla="*/ 88 w 105" name="T32"/>
                  <a:gd fmla="*/ 54 h 347" name="T33"/>
                  <a:gd fmla="*/ 88 w 105" name="T34"/>
                  <a:gd fmla="*/ 23 h 347" name="T35"/>
                  <a:gd fmla="*/ 76 w 105" name="T36"/>
                  <a:gd fmla="*/ 19 h 347" name="T37"/>
                  <a:gd fmla="*/ 77 w 105" name="T38"/>
                  <a:gd fmla="*/ 35 h 347" name="T39"/>
                  <a:gd fmla="*/ 75 w 105" name="T40"/>
                  <a:gd fmla="*/ 49 h 347" name="T41"/>
                  <a:gd fmla="*/ 73 w 105" name="T42"/>
                  <a:gd fmla="*/ 27 h 347" name="T43"/>
                  <a:gd fmla="*/ 67 w 105" name="T44"/>
                  <a:gd fmla="*/ 0 h 347" name="T45"/>
                  <a:gd fmla="*/ 61 w 105" name="T46"/>
                  <a:gd fmla="*/ 23 h 347" name="T47"/>
                  <a:gd fmla="*/ 61 w 105" name="T48"/>
                  <a:gd fmla="*/ 42 h 347" name="T49"/>
                  <a:gd fmla="*/ 61 w 105" name="T50"/>
                  <a:gd fmla="*/ 59 h 347" name="T51"/>
                  <a:gd fmla="*/ 57 w 105" name="T52"/>
                  <a:gd fmla="*/ 42 h 347" name="T53"/>
                  <a:gd fmla="*/ 53 w 105" name="T54"/>
                  <a:gd fmla="*/ 14 h 347" name="T55"/>
                  <a:gd fmla="*/ 42 w 105" name="T56"/>
                  <a:gd fmla="*/ 16 h 347" name="T57"/>
                  <a:gd fmla="*/ 43 w 105" name="T58"/>
                  <a:gd fmla="*/ 40 h 347" name="T59"/>
                  <a:gd fmla="*/ 46 w 105" name="T60"/>
                  <a:gd fmla="*/ 61 h 347" name="T61"/>
                  <a:gd fmla="*/ 45 w 105" name="T62"/>
                  <a:gd fmla="*/ 76 h 347" name="T63"/>
                  <a:gd fmla="*/ 42 w 105" name="T64"/>
                  <a:gd fmla="*/ 83 h 347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347" w="105">
                    <a:moveTo>
                      <a:pt x="39" y="88"/>
                    </a:moveTo>
                    <a:cubicBezTo>
                      <a:pt x="39" y="88"/>
                      <a:pt x="37" y="86"/>
                      <a:pt x="36" y="85"/>
                    </a:cubicBezTo>
                    <a:cubicBezTo>
                      <a:pt x="35" y="85"/>
                      <a:pt x="34" y="84"/>
                      <a:pt x="34" y="84"/>
                    </a:cubicBezTo>
                    <a:cubicBezTo>
                      <a:pt x="34" y="84"/>
                      <a:pt x="32" y="78"/>
                      <a:pt x="31" y="77"/>
                    </a:cubicBezTo>
                    <a:cubicBezTo>
                      <a:pt x="29" y="75"/>
                      <a:pt x="26" y="72"/>
                      <a:pt x="26" y="72"/>
                    </a:cubicBezTo>
                    <a:cubicBezTo>
                      <a:pt x="26" y="72"/>
                      <a:pt x="20" y="63"/>
                      <a:pt x="17" y="61"/>
                    </a:cubicBezTo>
                    <a:cubicBezTo>
                      <a:pt x="15" y="59"/>
                      <a:pt x="5" y="54"/>
                      <a:pt x="2" y="58"/>
                    </a:cubicBezTo>
                    <a:cubicBezTo>
                      <a:pt x="0" y="62"/>
                      <a:pt x="2" y="64"/>
                      <a:pt x="8" y="72"/>
                    </a:cubicBezTo>
                    <a:cubicBezTo>
                      <a:pt x="14" y="80"/>
                      <a:pt x="20" y="89"/>
                      <a:pt x="21" y="91"/>
                    </a:cubicBezTo>
                    <a:cubicBezTo>
                      <a:pt x="22" y="93"/>
                      <a:pt x="24" y="100"/>
                      <a:pt x="26" y="103"/>
                    </a:cubicBezTo>
                    <a:cubicBezTo>
                      <a:pt x="28" y="105"/>
                      <a:pt x="32" y="112"/>
                      <a:pt x="35" y="116"/>
                    </a:cubicBezTo>
                    <a:cubicBezTo>
                      <a:pt x="37" y="120"/>
                      <a:pt x="40" y="126"/>
                      <a:pt x="42" y="129"/>
                    </a:cubicBezTo>
                    <a:cubicBezTo>
                      <a:pt x="45" y="131"/>
                      <a:pt x="46" y="134"/>
                      <a:pt x="47" y="136"/>
                    </a:cubicBezTo>
                    <a:cubicBezTo>
                      <a:pt x="55" y="160"/>
                      <a:pt x="33" y="291"/>
                      <a:pt x="34" y="317"/>
                    </a:cubicBezTo>
                    <a:cubicBezTo>
                      <a:pt x="35" y="329"/>
                      <a:pt x="50" y="346"/>
                      <a:pt x="50" y="346"/>
                    </a:cubicBezTo>
                    <a:cubicBezTo>
                      <a:pt x="90" y="347"/>
                      <a:pt x="90" y="347"/>
                      <a:pt x="90" y="347"/>
                    </a:cubicBezTo>
                    <a:cubicBezTo>
                      <a:pt x="90" y="347"/>
                      <a:pt x="86" y="341"/>
                      <a:pt x="87" y="308"/>
                    </a:cubicBezTo>
                    <a:cubicBezTo>
                      <a:pt x="87" y="291"/>
                      <a:pt x="79" y="217"/>
                      <a:pt x="88" y="143"/>
                    </a:cubicBezTo>
                    <a:cubicBezTo>
                      <a:pt x="89" y="139"/>
                      <a:pt x="90" y="137"/>
                      <a:pt x="91" y="135"/>
                    </a:cubicBezTo>
                    <a:cubicBezTo>
                      <a:pt x="91" y="134"/>
                      <a:pt x="93" y="130"/>
                      <a:pt x="95" y="126"/>
                    </a:cubicBezTo>
                    <a:cubicBezTo>
                      <a:pt x="96" y="122"/>
                      <a:pt x="100" y="110"/>
                      <a:pt x="101" y="106"/>
                    </a:cubicBezTo>
                    <a:cubicBezTo>
                      <a:pt x="101" y="102"/>
                      <a:pt x="102" y="96"/>
                      <a:pt x="102" y="96"/>
                    </a:cubicBezTo>
                    <a:cubicBezTo>
                      <a:pt x="102" y="96"/>
                      <a:pt x="104" y="90"/>
                      <a:pt x="103" y="87"/>
                    </a:cubicBezTo>
                    <a:cubicBezTo>
                      <a:pt x="103" y="84"/>
                      <a:pt x="102" y="80"/>
                      <a:pt x="102" y="80"/>
                    </a:cubicBezTo>
                    <a:cubicBezTo>
                      <a:pt x="102" y="80"/>
                      <a:pt x="104" y="70"/>
                      <a:pt x="104" y="63"/>
                    </a:cubicBezTo>
                    <a:cubicBezTo>
                      <a:pt x="104" y="56"/>
                      <a:pt x="105" y="45"/>
                      <a:pt x="105" y="43"/>
                    </a:cubicBezTo>
                    <a:cubicBezTo>
                      <a:pt x="105" y="42"/>
                      <a:pt x="104" y="35"/>
                      <a:pt x="100" y="35"/>
                    </a:cubicBezTo>
                    <a:cubicBezTo>
                      <a:pt x="96" y="35"/>
                      <a:pt x="95" y="38"/>
                      <a:pt x="95" y="41"/>
                    </a:cubicBezTo>
                    <a:cubicBezTo>
                      <a:pt x="94" y="43"/>
                      <a:pt x="94" y="51"/>
                      <a:pt x="94" y="51"/>
                    </a:cubicBezTo>
                    <a:cubicBezTo>
                      <a:pt x="94" y="51"/>
                      <a:pt x="91" y="66"/>
                      <a:pt x="91" y="67"/>
                    </a:cubicBezTo>
                    <a:cubicBezTo>
                      <a:pt x="91" y="68"/>
                      <a:pt x="90" y="71"/>
                      <a:pt x="90" y="71"/>
                    </a:cubicBezTo>
                    <a:cubicBezTo>
                      <a:pt x="90" y="71"/>
                      <a:pt x="89" y="70"/>
                      <a:pt x="88" y="70"/>
                    </a:cubicBezTo>
                    <a:cubicBezTo>
                      <a:pt x="88" y="69"/>
                      <a:pt x="87" y="68"/>
                      <a:pt x="87" y="67"/>
                    </a:cubicBezTo>
                    <a:cubicBezTo>
                      <a:pt x="87" y="67"/>
                      <a:pt x="89" y="56"/>
                      <a:pt x="88" y="54"/>
                    </a:cubicBezTo>
                    <a:cubicBezTo>
                      <a:pt x="88" y="53"/>
                      <a:pt x="88" y="43"/>
                      <a:pt x="88" y="41"/>
                    </a:cubicBezTo>
                    <a:cubicBezTo>
                      <a:pt x="88" y="38"/>
                      <a:pt x="88" y="25"/>
                      <a:pt x="88" y="23"/>
                    </a:cubicBezTo>
                    <a:cubicBezTo>
                      <a:pt x="88" y="21"/>
                      <a:pt x="89" y="13"/>
                      <a:pt x="83" y="12"/>
                    </a:cubicBezTo>
                    <a:cubicBezTo>
                      <a:pt x="77" y="11"/>
                      <a:pt x="76" y="18"/>
                      <a:pt x="76" y="19"/>
                    </a:cubicBezTo>
                    <a:cubicBezTo>
                      <a:pt x="77" y="20"/>
                      <a:pt x="77" y="26"/>
                      <a:pt x="77" y="28"/>
                    </a:cubicBezTo>
                    <a:cubicBezTo>
                      <a:pt x="77" y="30"/>
                      <a:pt x="77" y="34"/>
                      <a:pt x="77" y="35"/>
                    </a:cubicBezTo>
                    <a:cubicBezTo>
                      <a:pt x="77" y="36"/>
                      <a:pt x="77" y="42"/>
                      <a:pt x="76" y="42"/>
                    </a:cubicBezTo>
                    <a:cubicBezTo>
                      <a:pt x="76" y="43"/>
                      <a:pt x="75" y="49"/>
                      <a:pt x="75" y="49"/>
                    </a:cubicBezTo>
                    <a:cubicBezTo>
                      <a:pt x="75" y="49"/>
                      <a:pt x="75" y="39"/>
                      <a:pt x="74" y="39"/>
                    </a:cubicBezTo>
                    <a:cubicBezTo>
                      <a:pt x="74" y="38"/>
                      <a:pt x="73" y="29"/>
                      <a:pt x="73" y="27"/>
                    </a:cubicBezTo>
                    <a:cubicBezTo>
                      <a:pt x="74" y="25"/>
                      <a:pt x="73" y="11"/>
                      <a:pt x="73" y="10"/>
                    </a:cubicBezTo>
                    <a:cubicBezTo>
                      <a:pt x="73" y="9"/>
                      <a:pt x="73" y="0"/>
                      <a:pt x="67" y="0"/>
                    </a:cubicBezTo>
                    <a:cubicBezTo>
                      <a:pt x="61" y="0"/>
                      <a:pt x="61" y="8"/>
                      <a:pt x="61" y="8"/>
                    </a:cubicBezTo>
                    <a:cubicBezTo>
                      <a:pt x="61" y="8"/>
                      <a:pt x="61" y="21"/>
                      <a:pt x="61" y="23"/>
                    </a:cubicBezTo>
                    <a:cubicBezTo>
                      <a:pt x="61" y="24"/>
                      <a:pt x="61" y="33"/>
                      <a:pt x="61" y="35"/>
                    </a:cubicBezTo>
                    <a:cubicBezTo>
                      <a:pt x="61" y="37"/>
                      <a:pt x="61" y="40"/>
                      <a:pt x="61" y="42"/>
                    </a:cubicBezTo>
                    <a:cubicBezTo>
                      <a:pt x="61" y="44"/>
                      <a:pt x="62" y="58"/>
                      <a:pt x="62" y="58"/>
                    </a:cubicBezTo>
                    <a:cubicBezTo>
                      <a:pt x="62" y="58"/>
                      <a:pt x="63" y="59"/>
                      <a:pt x="61" y="59"/>
                    </a:cubicBezTo>
                    <a:cubicBezTo>
                      <a:pt x="60" y="60"/>
                      <a:pt x="59" y="57"/>
                      <a:pt x="59" y="57"/>
                    </a:cubicBezTo>
                    <a:cubicBezTo>
                      <a:pt x="59" y="57"/>
                      <a:pt x="57" y="44"/>
                      <a:pt x="57" y="42"/>
                    </a:cubicBezTo>
                    <a:cubicBezTo>
                      <a:pt x="56" y="40"/>
                      <a:pt x="55" y="32"/>
                      <a:pt x="54" y="30"/>
                    </a:cubicBezTo>
                    <a:cubicBezTo>
                      <a:pt x="54" y="28"/>
                      <a:pt x="53" y="16"/>
                      <a:pt x="53" y="14"/>
                    </a:cubicBezTo>
                    <a:cubicBezTo>
                      <a:pt x="52" y="12"/>
                      <a:pt x="52" y="7"/>
                      <a:pt x="47" y="7"/>
                    </a:cubicBezTo>
                    <a:cubicBezTo>
                      <a:pt x="42" y="7"/>
                      <a:pt x="42" y="13"/>
                      <a:pt x="42" y="16"/>
                    </a:cubicBezTo>
                    <a:cubicBezTo>
                      <a:pt x="42" y="19"/>
                      <a:pt x="42" y="26"/>
                      <a:pt x="42" y="28"/>
                    </a:cubicBezTo>
                    <a:cubicBezTo>
                      <a:pt x="42" y="30"/>
                      <a:pt x="43" y="37"/>
                      <a:pt x="43" y="40"/>
                    </a:cubicBezTo>
                    <a:cubicBezTo>
                      <a:pt x="43" y="43"/>
                      <a:pt x="45" y="52"/>
                      <a:pt x="45" y="55"/>
                    </a:cubicBezTo>
                    <a:cubicBezTo>
                      <a:pt x="45" y="57"/>
                      <a:pt x="46" y="61"/>
                      <a:pt x="46" y="61"/>
                    </a:cubicBezTo>
                    <a:cubicBezTo>
                      <a:pt x="46" y="61"/>
                      <a:pt x="46" y="69"/>
                      <a:pt x="46" y="71"/>
                    </a:cubicBezTo>
                    <a:cubicBezTo>
                      <a:pt x="46" y="72"/>
                      <a:pt x="45" y="75"/>
                      <a:pt x="45" y="76"/>
                    </a:cubicBezTo>
                    <a:cubicBezTo>
                      <a:pt x="44" y="77"/>
                      <a:pt x="44" y="79"/>
                      <a:pt x="44" y="79"/>
                    </a:cubicBezTo>
                    <a:cubicBezTo>
                      <a:pt x="44" y="80"/>
                      <a:pt x="43" y="81"/>
                      <a:pt x="42" y="83"/>
                    </a:cubicBezTo>
                    <a:cubicBezTo>
                      <a:pt x="41" y="84"/>
                      <a:pt x="39" y="88"/>
                      <a:pt x="39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" name="Freeform 17"/>
              <p:cNvSpPr/>
              <p:nvPr/>
            </p:nvSpPr>
            <p:spPr bwMode="auto">
              <a:xfrm>
                <a:off x="4189413" y="2609850"/>
                <a:ext cx="612775" cy="1498600"/>
              </a:xfrm>
              <a:custGeom>
                <a:gdLst>
                  <a:gd fmla="*/ 31 w 163" name="T0"/>
                  <a:gd fmla="*/ 158 h 397" name="T1"/>
                  <a:gd fmla="*/ 21 w 163" name="T2"/>
                  <a:gd fmla="*/ 117 h 397" name="T3"/>
                  <a:gd fmla="*/ 18 w 163" name="T4"/>
                  <a:gd fmla="*/ 92 h 397" name="T5"/>
                  <a:gd fmla="*/ 12 w 163" name="T6"/>
                  <a:gd fmla="*/ 74 h 397" name="T7"/>
                  <a:gd fmla="*/ 7 w 163" name="T8"/>
                  <a:gd fmla="*/ 60 h 397" name="T9"/>
                  <a:gd fmla="*/ 7 w 163" name="T10"/>
                  <a:gd fmla="*/ 39 h 397" name="T11"/>
                  <a:gd fmla="*/ 18 w 163" name="T12"/>
                  <a:gd fmla="*/ 56 h 397" name="T13"/>
                  <a:gd fmla="*/ 23 w 163" name="T14"/>
                  <a:gd fmla="*/ 68 h 397" name="T15"/>
                  <a:gd fmla="*/ 31 w 163" name="T16"/>
                  <a:gd fmla="*/ 81 h 397" name="T17"/>
                  <a:gd fmla="*/ 38 w 163" name="T18"/>
                  <a:gd fmla="*/ 76 h 397" name="T19"/>
                  <a:gd fmla="*/ 33 w 163" name="T20"/>
                  <a:gd fmla="*/ 52 h 397" name="T21"/>
                  <a:gd fmla="*/ 32 w 163" name="T22"/>
                  <a:gd fmla="*/ 34 h 397" name="T23"/>
                  <a:gd fmla="*/ 35 w 163" name="T24"/>
                  <a:gd fmla="*/ 12 h 397" name="T25"/>
                  <a:gd fmla="*/ 46 w 163" name="T26"/>
                  <a:gd fmla="*/ 35 h 397" name="T27"/>
                  <a:gd fmla="*/ 50 w 163" name="T28"/>
                  <a:gd fmla="*/ 61 h 397" name="T29"/>
                  <a:gd fmla="*/ 54 w 163" name="T30"/>
                  <a:gd fmla="*/ 71 h 397" name="T31"/>
                  <a:gd fmla="*/ 56 w 163" name="T32"/>
                  <a:gd fmla="*/ 49 h 397" name="T33"/>
                  <a:gd fmla="*/ 59 w 163" name="T34"/>
                  <a:gd fmla="*/ 14 h 397" name="T35"/>
                  <a:gd fmla="*/ 67 w 163" name="T36"/>
                  <a:gd fmla="*/ 0 h 397" name="T37"/>
                  <a:gd fmla="*/ 73 w 163" name="T38"/>
                  <a:gd fmla="*/ 31 h 397" name="T39"/>
                  <a:gd fmla="*/ 73 w 163" name="T40"/>
                  <a:gd fmla="*/ 48 h 397" name="T41"/>
                  <a:gd fmla="*/ 71 w 163" name="T42"/>
                  <a:gd fmla="*/ 71 h 397" name="T43"/>
                  <a:gd fmla="*/ 76 w 163" name="T44"/>
                  <a:gd fmla="*/ 65 h 397" name="T45"/>
                  <a:gd fmla="*/ 81 w 163" name="T46"/>
                  <a:gd fmla="*/ 40 h 397" name="T47"/>
                  <a:gd fmla="*/ 84 w 163" name="T48"/>
                  <a:gd fmla="*/ 20 h 397" name="T49"/>
                  <a:gd fmla="*/ 96 w 163" name="T50"/>
                  <a:gd fmla="*/ 26 h 397" name="T51"/>
                  <a:gd fmla="*/ 95 w 163" name="T52"/>
                  <a:gd fmla="*/ 53 h 397" name="T53"/>
                  <a:gd fmla="*/ 92 w 163" name="T54"/>
                  <a:gd fmla="*/ 85 h 397" name="T55"/>
                  <a:gd fmla="*/ 97 w 163" name="T56"/>
                  <a:gd fmla="*/ 103 h 397" name="T57"/>
                  <a:gd fmla="*/ 115 w 163" name="T58"/>
                  <a:gd fmla="*/ 115 h 397" name="T59"/>
                  <a:gd fmla="*/ 130 w 163" name="T60"/>
                  <a:gd fmla="*/ 105 h 397" name="T61"/>
                  <a:gd fmla="*/ 160 w 163" name="T62"/>
                  <a:gd fmla="*/ 95 h 397" name="T63"/>
                  <a:gd fmla="*/ 144 w 163" name="T64"/>
                  <a:gd fmla="*/ 117 h 397" name="T65"/>
                  <a:gd fmla="*/ 121 w 163" name="T66"/>
                  <a:gd fmla="*/ 139 h 397" name="T67"/>
                  <a:gd fmla="*/ 88 w 163" name="T68"/>
                  <a:gd fmla="*/ 166 h 397" name="T69"/>
                  <a:gd fmla="*/ 92 w 163" name="T70"/>
                  <a:gd fmla="*/ 397 h 397" name="T71"/>
                  <a:gd fmla="*/ 29 w 163" name="T72"/>
                  <a:gd fmla="*/ 335 h 397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397" w="163">
                    <a:moveTo>
                      <a:pt x="36" y="169"/>
                    </a:moveTo>
                    <a:cubicBezTo>
                      <a:pt x="36" y="169"/>
                      <a:pt x="32" y="160"/>
                      <a:pt x="31" y="158"/>
                    </a:cubicBezTo>
                    <a:cubicBezTo>
                      <a:pt x="31" y="157"/>
                      <a:pt x="26" y="144"/>
                      <a:pt x="26" y="141"/>
                    </a:cubicBezTo>
                    <a:cubicBezTo>
                      <a:pt x="25" y="137"/>
                      <a:pt x="22" y="120"/>
                      <a:pt x="21" y="117"/>
                    </a:cubicBezTo>
                    <a:cubicBezTo>
                      <a:pt x="21" y="113"/>
                      <a:pt x="19" y="103"/>
                      <a:pt x="18" y="100"/>
                    </a:cubicBezTo>
                    <a:cubicBezTo>
                      <a:pt x="18" y="97"/>
                      <a:pt x="18" y="93"/>
                      <a:pt x="18" y="92"/>
                    </a:cubicBezTo>
                    <a:cubicBezTo>
                      <a:pt x="18" y="92"/>
                      <a:pt x="15" y="86"/>
                      <a:pt x="15" y="84"/>
                    </a:cubicBezTo>
                    <a:cubicBezTo>
                      <a:pt x="14" y="83"/>
                      <a:pt x="12" y="74"/>
                      <a:pt x="12" y="74"/>
                    </a:cubicBezTo>
                    <a:cubicBezTo>
                      <a:pt x="12" y="74"/>
                      <a:pt x="10" y="70"/>
                      <a:pt x="9" y="67"/>
                    </a:cubicBezTo>
                    <a:cubicBezTo>
                      <a:pt x="9" y="65"/>
                      <a:pt x="7" y="60"/>
                      <a:pt x="7" y="60"/>
                    </a:cubicBezTo>
                    <a:cubicBezTo>
                      <a:pt x="7" y="60"/>
                      <a:pt x="5" y="55"/>
                      <a:pt x="5" y="53"/>
                    </a:cubicBezTo>
                    <a:cubicBezTo>
                      <a:pt x="4" y="50"/>
                      <a:pt x="0" y="41"/>
                      <a:pt x="7" y="39"/>
                    </a:cubicBezTo>
                    <a:cubicBezTo>
                      <a:pt x="15" y="38"/>
                      <a:pt x="16" y="49"/>
                      <a:pt x="16" y="49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6"/>
                      <a:pt x="21" y="61"/>
                      <a:pt x="22" y="63"/>
                    </a:cubicBezTo>
                    <a:cubicBezTo>
                      <a:pt x="22" y="64"/>
                      <a:pt x="23" y="68"/>
                      <a:pt x="23" y="68"/>
                    </a:cubicBezTo>
                    <a:cubicBezTo>
                      <a:pt x="23" y="68"/>
                      <a:pt x="26" y="72"/>
                      <a:pt x="27" y="75"/>
                    </a:cubicBezTo>
                    <a:cubicBezTo>
                      <a:pt x="28" y="77"/>
                      <a:pt x="30" y="81"/>
                      <a:pt x="31" y="81"/>
                    </a:cubicBezTo>
                    <a:cubicBezTo>
                      <a:pt x="32" y="82"/>
                      <a:pt x="33" y="82"/>
                      <a:pt x="34" y="82"/>
                    </a:cubicBezTo>
                    <a:cubicBezTo>
                      <a:pt x="34" y="81"/>
                      <a:pt x="37" y="79"/>
                      <a:pt x="38" y="76"/>
                    </a:cubicBezTo>
                    <a:cubicBezTo>
                      <a:pt x="38" y="75"/>
                      <a:pt x="35" y="64"/>
                      <a:pt x="35" y="63"/>
                    </a:cubicBezTo>
                    <a:cubicBezTo>
                      <a:pt x="34" y="61"/>
                      <a:pt x="34" y="53"/>
                      <a:pt x="33" y="52"/>
                    </a:cubicBezTo>
                    <a:cubicBezTo>
                      <a:pt x="33" y="51"/>
                      <a:pt x="33" y="44"/>
                      <a:pt x="32" y="40"/>
                    </a:cubicBezTo>
                    <a:cubicBezTo>
                      <a:pt x="32" y="37"/>
                      <a:pt x="32" y="34"/>
                      <a:pt x="32" y="34"/>
                    </a:cubicBezTo>
                    <a:cubicBezTo>
                      <a:pt x="32" y="34"/>
                      <a:pt x="30" y="27"/>
                      <a:pt x="30" y="25"/>
                    </a:cubicBezTo>
                    <a:cubicBezTo>
                      <a:pt x="30" y="23"/>
                      <a:pt x="27" y="13"/>
                      <a:pt x="35" y="12"/>
                    </a:cubicBezTo>
                    <a:cubicBezTo>
                      <a:pt x="42" y="11"/>
                      <a:pt x="43" y="21"/>
                      <a:pt x="44" y="24"/>
                    </a:cubicBezTo>
                    <a:cubicBezTo>
                      <a:pt x="44" y="27"/>
                      <a:pt x="46" y="34"/>
                      <a:pt x="46" y="35"/>
                    </a:cubicBezTo>
                    <a:cubicBezTo>
                      <a:pt x="46" y="35"/>
                      <a:pt x="47" y="50"/>
                      <a:pt x="48" y="51"/>
                    </a:cubicBezTo>
                    <a:cubicBezTo>
                      <a:pt x="48" y="53"/>
                      <a:pt x="50" y="58"/>
                      <a:pt x="50" y="61"/>
                    </a:cubicBezTo>
                    <a:cubicBezTo>
                      <a:pt x="51" y="63"/>
                      <a:pt x="51" y="70"/>
                      <a:pt x="51" y="70"/>
                    </a:cubicBezTo>
                    <a:cubicBezTo>
                      <a:pt x="51" y="70"/>
                      <a:pt x="52" y="72"/>
                      <a:pt x="54" y="71"/>
                    </a:cubicBezTo>
                    <a:cubicBezTo>
                      <a:pt x="55" y="70"/>
                      <a:pt x="56" y="67"/>
                      <a:pt x="56" y="66"/>
                    </a:cubicBezTo>
                    <a:cubicBezTo>
                      <a:pt x="56" y="65"/>
                      <a:pt x="56" y="50"/>
                      <a:pt x="56" y="49"/>
                    </a:cubicBezTo>
                    <a:cubicBezTo>
                      <a:pt x="56" y="47"/>
                      <a:pt x="58" y="31"/>
                      <a:pt x="58" y="29"/>
                    </a:cubicBezTo>
                    <a:cubicBezTo>
                      <a:pt x="59" y="27"/>
                      <a:pt x="59" y="15"/>
                      <a:pt x="59" y="14"/>
                    </a:cubicBezTo>
                    <a:cubicBezTo>
                      <a:pt x="59" y="13"/>
                      <a:pt x="59" y="6"/>
                      <a:pt x="59" y="6"/>
                    </a:cubicBezTo>
                    <a:cubicBezTo>
                      <a:pt x="59" y="6"/>
                      <a:pt x="60" y="0"/>
                      <a:pt x="67" y="0"/>
                    </a:cubicBezTo>
                    <a:cubicBezTo>
                      <a:pt x="74" y="0"/>
                      <a:pt x="74" y="8"/>
                      <a:pt x="74" y="10"/>
                    </a:cubicBezTo>
                    <a:cubicBezTo>
                      <a:pt x="74" y="12"/>
                      <a:pt x="73" y="31"/>
                      <a:pt x="73" y="31"/>
                    </a:cubicBezTo>
                    <a:cubicBezTo>
                      <a:pt x="73" y="31"/>
                      <a:pt x="73" y="39"/>
                      <a:pt x="73" y="40"/>
                    </a:cubicBezTo>
                    <a:cubicBezTo>
                      <a:pt x="74" y="41"/>
                      <a:pt x="73" y="47"/>
                      <a:pt x="73" y="48"/>
                    </a:cubicBezTo>
                    <a:cubicBezTo>
                      <a:pt x="73" y="49"/>
                      <a:pt x="72" y="60"/>
                      <a:pt x="72" y="62"/>
                    </a:cubicBezTo>
                    <a:cubicBezTo>
                      <a:pt x="72" y="63"/>
                      <a:pt x="71" y="71"/>
                      <a:pt x="71" y="71"/>
                    </a:cubicBezTo>
                    <a:cubicBezTo>
                      <a:pt x="71" y="71"/>
                      <a:pt x="71" y="71"/>
                      <a:pt x="72" y="71"/>
                    </a:cubicBezTo>
                    <a:cubicBezTo>
                      <a:pt x="74" y="71"/>
                      <a:pt x="75" y="66"/>
                      <a:pt x="76" y="65"/>
                    </a:cubicBezTo>
                    <a:cubicBezTo>
                      <a:pt x="76" y="63"/>
                      <a:pt x="78" y="53"/>
                      <a:pt x="78" y="52"/>
                    </a:cubicBezTo>
                    <a:cubicBezTo>
                      <a:pt x="79" y="51"/>
                      <a:pt x="81" y="43"/>
                      <a:pt x="81" y="40"/>
                    </a:cubicBezTo>
                    <a:cubicBezTo>
                      <a:pt x="81" y="37"/>
                      <a:pt x="82" y="34"/>
                      <a:pt x="82" y="34"/>
                    </a:cubicBezTo>
                    <a:cubicBezTo>
                      <a:pt x="82" y="34"/>
                      <a:pt x="83" y="22"/>
                      <a:pt x="84" y="20"/>
                    </a:cubicBezTo>
                    <a:cubicBezTo>
                      <a:pt x="84" y="18"/>
                      <a:pt x="85" y="12"/>
                      <a:pt x="90" y="12"/>
                    </a:cubicBezTo>
                    <a:cubicBezTo>
                      <a:pt x="96" y="13"/>
                      <a:pt x="96" y="22"/>
                      <a:pt x="96" y="26"/>
                    </a:cubicBezTo>
                    <a:cubicBezTo>
                      <a:pt x="97" y="30"/>
                      <a:pt x="96" y="38"/>
                      <a:pt x="96" y="38"/>
                    </a:cubicBezTo>
                    <a:cubicBezTo>
                      <a:pt x="96" y="38"/>
                      <a:pt x="96" y="50"/>
                      <a:pt x="95" y="53"/>
                    </a:cubicBezTo>
                    <a:cubicBezTo>
                      <a:pt x="94" y="55"/>
                      <a:pt x="93" y="71"/>
                      <a:pt x="92" y="73"/>
                    </a:cubicBezTo>
                    <a:cubicBezTo>
                      <a:pt x="92" y="76"/>
                      <a:pt x="92" y="83"/>
                      <a:pt x="92" y="85"/>
                    </a:cubicBezTo>
                    <a:cubicBezTo>
                      <a:pt x="92" y="88"/>
                      <a:pt x="92" y="92"/>
                      <a:pt x="92" y="92"/>
                    </a:cubicBezTo>
                    <a:cubicBezTo>
                      <a:pt x="92" y="92"/>
                      <a:pt x="94" y="100"/>
                      <a:pt x="97" y="103"/>
                    </a:cubicBezTo>
                    <a:cubicBezTo>
                      <a:pt x="99" y="106"/>
                      <a:pt x="107" y="114"/>
                      <a:pt x="107" y="114"/>
                    </a:cubicBezTo>
                    <a:cubicBezTo>
                      <a:pt x="108" y="114"/>
                      <a:pt x="113" y="116"/>
                      <a:pt x="115" y="115"/>
                    </a:cubicBezTo>
                    <a:cubicBezTo>
                      <a:pt x="117" y="114"/>
                      <a:pt x="123" y="108"/>
                      <a:pt x="125" y="107"/>
                    </a:cubicBezTo>
                    <a:cubicBezTo>
                      <a:pt x="126" y="106"/>
                      <a:pt x="130" y="105"/>
                      <a:pt x="130" y="105"/>
                    </a:cubicBezTo>
                    <a:cubicBezTo>
                      <a:pt x="130" y="105"/>
                      <a:pt x="136" y="98"/>
                      <a:pt x="140" y="96"/>
                    </a:cubicBezTo>
                    <a:cubicBezTo>
                      <a:pt x="145" y="94"/>
                      <a:pt x="157" y="90"/>
                      <a:pt x="160" y="95"/>
                    </a:cubicBezTo>
                    <a:cubicBezTo>
                      <a:pt x="163" y="100"/>
                      <a:pt x="159" y="102"/>
                      <a:pt x="155" y="105"/>
                    </a:cubicBezTo>
                    <a:cubicBezTo>
                      <a:pt x="151" y="109"/>
                      <a:pt x="146" y="116"/>
                      <a:pt x="144" y="117"/>
                    </a:cubicBezTo>
                    <a:cubicBezTo>
                      <a:pt x="142" y="118"/>
                      <a:pt x="136" y="122"/>
                      <a:pt x="134" y="123"/>
                    </a:cubicBezTo>
                    <a:cubicBezTo>
                      <a:pt x="133" y="125"/>
                      <a:pt x="124" y="137"/>
                      <a:pt x="121" y="139"/>
                    </a:cubicBezTo>
                    <a:cubicBezTo>
                      <a:pt x="118" y="140"/>
                      <a:pt x="102" y="152"/>
                      <a:pt x="100" y="154"/>
                    </a:cubicBezTo>
                    <a:cubicBezTo>
                      <a:pt x="99" y="156"/>
                      <a:pt x="89" y="164"/>
                      <a:pt x="88" y="166"/>
                    </a:cubicBezTo>
                    <a:cubicBezTo>
                      <a:pt x="79" y="179"/>
                      <a:pt x="100" y="305"/>
                      <a:pt x="101" y="320"/>
                    </a:cubicBezTo>
                    <a:cubicBezTo>
                      <a:pt x="102" y="360"/>
                      <a:pt x="92" y="397"/>
                      <a:pt x="92" y="397"/>
                    </a:cubicBezTo>
                    <a:cubicBezTo>
                      <a:pt x="31" y="397"/>
                      <a:pt x="31" y="397"/>
                      <a:pt x="31" y="397"/>
                    </a:cubicBezTo>
                    <a:cubicBezTo>
                      <a:pt x="31" y="397"/>
                      <a:pt x="27" y="361"/>
                      <a:pt x="29" y="335"/>
                    </a:cubicBezTo>
                    <a:cubicBezTo>
                      <a:pt x="31" y="309"/>
                      <a:pt x="36" y="169"/>
                      <a:pt x="36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8" name="Freeform 18"/>
              <p:cNvSpPr/>
              <p:nvPr/>
            </p:nvSpPr>
            <p:spPr bwMode="auto">
              <a:xfrm>
                <a:off x="6897688" y="3097213"/>
                <a:ext cx="307975" cy="796925"/>
              </a:xfrm>
              <a:custGeom>
                <a:gdLst>
                  <a:gd fmla="*/ 62 w 82" name="T0"/>
                  <a:gd fmla="*/ 63 h 211" name="T1"/>
                  <a:gd fmla="*/ 69 w 82" name="T2"/>
                  <a:gd fmla="*/ 46 h 211" name="T3"/>
                  <a:gd fmla="*/ 72 w 82" name="T4"/>
                  <a:gd fmla="*/ 36 h 211" name="T5"/>
                  <a:gd fmla="*/ 76 w 82" name="T6"/>
                  <a:gd fmla="*/ 29 h 211" name="T7"/>
                  <a:gd fmla="*/ 78 w 82" name="T8"/>
                  <a:gd fmla="*/ 24 h 211" name="T9"/>
                  <a:gd fmla="*/ 80 w 82" name="T10"/>
                  <a:gd fmla="*/ 17 h 211" name="T11"/>
                  <a:gd fmla="*/ 74 w 82" name="T12"/>
                  <a:gd fmla="*/ 22 h 211" name="T13"/>
                  <a:gd fmla="*/ 72 w 82" name="T14"/>
                  <a:gd fmla="*/ 26 h 211" name="T15"/>
                  <a:gd fmla="*/ 68 w 82" name="T16"/>
                  <a:gd fmla="*/ 31 h 211" name="T17"/>
                  <a:gd fmla="*/ 65 w 82" name="T18"/>
                  <a:gd fmla="*/ 29 h 211" name="T19"/>
                  <a:gd fmla="*/ 68 w 82" name="T20"/>
                  <a:gd fmla="*/ 20 h 211" name="T21"/>
                  <a:gd fmla="*/ 70 w 82" name="T22"/>
                  <a:gd fmla="*/ 13 h 211" name="T23"/>
                  <a:gd fmla="*/ 70 w 82" name="T24"/>
                  <a:gd fmla="*/ 6 h 211" name="T25"/>
                  <a:gd fmla="*/ 65 w 82" name="T26"/>
                  <a:gd fmla="*/ 13 h 211" name="T27"/>
                  <a:gd fmla="*/ 61 w 82" name="T28"/>
                  <a:gd fmla="*/ 22 h 211" name="T29"/>
                  <a:gd fmla="*/ 59 w 82" name="T30"/>
                  <a:gd fmla="*/ 26 h 211" name="T31"/>
                  <a:gd fmla="*/ 60 w 82" name="T32"/>
                  <a:gd fmla="*/ 17 h 211" name="T33"/>
                  <a:gd fmla="*/ 61 w 82" name="T34"/>
                  <a:gd fmla="*/ 5 h 211" name="T35"/>
                  <a:gd fmla="*/ 59 w 82" name="T36"/>
                  <a:gd fmla="*/ 0 h 211" name="T37"/>
                  <a:gd fmla="*/ 54 w 82" name="T38"/>
                  <a:gd fmla="*/ 10 h 211" name="T39"/>
                  <a:gd fmla="*/ 53 w 82" name="T40"/>
                  <a:gd fmla="*/ 16 h 211" name="T41"/>
                  <a:gd fmla="*/ 52 w 82" name="T42"/>
                  <a:gd fmla="*/ 24 h 211" name="T43"/>
                  <a:gd fmla="*/ 51 w 82" name="T44"/>
                  <a:gd fmla="*/ 22 h 211" name="T45"/>
                  <a:gd fmla="*/ 50 w 82" name="T46"/>
                  <a:gd fmla="*/ 13 h 211" name="T47"/>
                  <a:gd fmla="*/ 51 w 82" name="T48"/>
                  <a:gd fmla="*/ 6 h 211" name="T49"/>
                  <a:gd fmla="*/ 46 w 82" name="T50"/>
                  <a:gd fmla="*/ 7 h 211" name="T51"/>
                  <a:gd fmla="*/ 44 w 82" name="T52"/>
                  <a:gd fmla="*/ 17 h 211" name="T53"/>
                  <a:gd fmla="*/ 42 w 82" name="T54"/>
                  <a:gd fmla="*/ 29 h 211" name="T55"/>
                  <a:gd fmla="*/ 39 w 82" name="T56"/>
                  <a:gd fmla="*/ 35 h 211" name="T57"/>
                  <a:gd fmla="*/ 30 w 82" name="T58"/>
                  <a:gd fmla="*/ 39 h 211" name="T59"/>
                  <a:gd fmla="*/ 25 w 82" name="T60"/>
                  <a:gd fmla="*/ 34 h 211" name="T61"/>
                  <a:gd fmla="*/ 14 w 82" name="T62"/>
                  <a:gd fmla="*/ 29 h 211" name="T63"/>
                  <a:gd fmla="*/ 18 w 82" name="T64"/>
                  <a:gd fmla="*/ 38 h 211" name="T65"/>
                  <a:gd fmla="*/ 25 w 82" name="T66"/>
                  <a:gd fmla="*/ 49 h 211" name="T67"/>
                  <a:gd fmla="*/ 35 w 82" name="T68"/>
                  <a:gd fmla="*/ 61 h 211" name="T69"/>
                  <a:gd fmla="*/ 34 w 82" name="T70"/>
                  <a:gd fmla="*/ 73 h 211" name="T71"/>
                  <a:gd fmla="*/ 0 w 82" name="T72"/>
                  <a:gd fmla="*/ 204 h 211" name="T73"/>
                  <a:gd fmla="*/ 50 w 82" name="T74"/>
                  <a:gd fmla="*/ 163 h 211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11" w="82">
                    <a:moveTo>
                      <a:pt x="59" y="68"/>
                    </a:moveTo>
                    <a:cubicBezTo>
                      <a:pt x="59" y="68"/>
                      <a:pt x="61" y="64"/>
                      <a:pt x="62" y="63"/>
                    </a:cubicBezTo>
                    <a:cubicBezTo>
                      <a:pt x="62" y="63"/>
                      <a:pt x="65" y="57"/>
                      <a:pt x="66" y="56"/>
                    </a:cubicBezTo>
                    <a:cubicBezTo>
                      <a:pt x="66" y="54"/>
                      <a:pt x="69" y="47"/>
                      <a:pt x="69" y="46"/>
                    </a:cubicBezTo>
                    <a:cubicBezTo>
                      <a:pt x="70" y="44"/>
                      <a:pt x="71" y="40"/>
                      <a:pt x="72" y="39"/>
                    </a:cubicBezTo>
                    <a:cubicBezTo>
                      <a:pt x="72" y="38"/>
                      <a:pt x="72" y="36"/>
                      <a:pt x="72" y="36"/>
                    </a:cubicBezTo>
                    <a:cubicBezTo>
                      <a:pt x="72" y="36"/>
                      <a:pt x="74" y="34"/>
                      <a:pt x="74" y="33"/>
                    </a:cubicBezTo>
                    <a:cubicBezTo>
                      <a:pt x="74" y="33"/>
                      <a:pt x="76" y="29"/>
                      <a:pt x="76" y="29"/>
                    </a:cubicBezTo>
                    <a:cubicBezTo>
                      <a:pt x="76" y="29"/>
                      <a:pt x="77" y="28"/>
                      <a:pt x="77" y="27"/>
                    </a:cubicBezTo>
                    <a:cubicBezTo>
                      <a:pt x="78" y="26"/>
                      <a:pt x="78" y="24"/>
                      <a:pt x="78" y="24"/>
                    </a:cubicBezTo>
                    <a:cubicBezTo>
                      <a:pt x="78" y="24"/>
                      <a:pt x="80" y="22"/>
                      <a:pt x="80" y="21"/>
                    </a:cubicBezTo>
                    <a:cubicBezTo>
                      <a:pt x="80" y="21"/>
                      <a:pt x="82" y="17"/>
                      <a:pt x="80" y="17"/>
                    </a:cubicBezTo>
                    <a:cubicBezTo>
                      <a:pt x="77" y="16"/>
                      <a:pt x="75" y="19"/>
                      <a:pt x="75" y="19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3" y="24"/>
                      <a:pt x="73" y="24"/>
                    </a:cubicBezTo>
                    <a:cubicBezTo>
                      <a:pt x="72" y="25"/>
                      <a:pt x="72" y="26"/>
                      <a:pt x="72" y="26"/>
                    </a:cubicBezTo>
                    <a:cubicBezTo>
                      <a:pt x="72" y="26"/>
                      <a:pt x="70" y="28"/>
                      <a:pt x="70" y="29"/>
                    </a:cubicBezTo>
                    <a:cubicBezTo>
                      <a:pt x="69" y="29"/>
                      <a:pt x="68" y="31"/>
                      <a:pt x="68" y="31"/>
                    </a:cubicBezTo>
                    <a:cubicBezTo>
                      <a:pt x="67" y="31"/>
                      <a:pt x="67" y="31"/>
                      <a:pt x="66" y="31"/>
                    </a:cubicBezTo>
                    <a:cubicBezTo>
                      <a:pt x="66" y="31"/>
                      <a:pt x="65" y="29"/>
                      <a:pt x="65" y="29"/>
                    </a:cubicBezTo>
                    <a:cubicBezTo>
                      <a:pt x="65" y="28"/>
                      <a:pt x="67" y="24"/>
                      <a:pt x="67" y="24"/>
                    </a:cubicBezTo>
                    <a:cubicBezTo>
                      <a:pt x="68" y="23"/>
                      <a:pt x="68" y="20"/>
                      <a:pt x="68" y="20"/>
                    </a:cubicBezTo>
                    <a:cubicBezTo>
                      <a:pt x="69" y="20"/>
                      <a:pt x="69" y="17"/>
                      <a:pt x="70" y="16"/>
                    </a:cubicBezTo>
                    <a:cubicBezTo>
                      <a:pt x="70" y="14"/>
                      <a:pt x="70" y="13"/>
                      <a:pt x="70" y="13"/>
                    </a:cubicBezTo>
                    <a:cubicBezTo>
                      <a:pt x="70" y="13"/>
                      <a:pt x="71" y="11"/>
                      <a:pt x="71" y="10"/>
                    </a:cubicBezTo>
                    <a:cubicBezTo>
                      <a:pt x="72" y="9"/>
                      <a:pt x="73" y="6"/>
                      <a:pt x="70" y="6"/>
                    </a:cubicBezTo>
                    <a:cubicBezTo>
                      <a:pt x="68" y="5"/>
                      <a:pt x="67" y="8"/>
                      <a:pt x="66" y="9"/>
                    </a:cubicBezTo>
                    <a:cubicBezTo>
                      <a:pt x="66" y="10"/>
                      <a:pt x="65" y="13"/>
                      <a:pt x="65" y="13"/>
                    </a:cubicBezTo>
                    <a:cubicBezTo>
                      <a:pt x="65" y="13"/>
                      <a:pt x="63" y="18"/>
                      <a:pt x="63" y="19"/>
                    </a:cubicBezTo>
                    <a:cubicBezTo>
                      <a:pt x="63" y="19"/>
                      <a:pt x="62" y="21"/>
                      <a:pt x="61" y="22"/>
                    </a:cubicBezTo>
                    <a:cubicBezTo>
                      <a:pt x="61" y="23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59" y="26"/>
                    </a:cubicBezTo>
                    <a:cubicBezTo>
                      <a:pt x="58" y="25"/>
                      <a:pt x="58" y="24"/>
                      <a:pt x="58" y="24"/>
                    </a:cubicBezTo>
                    <a:cubicBezTo>
                      <a:pt x="59" y="23"/>
                      <a:pt x="59" y="18"/>
                      <a:pt x="60" y="17"/>
                    </a:cubicBezTo>
                    <a:cubicBezTo>
                      <a:pt x="60" y="17"/>
                      <a:pt x="60" y="11"/>
                      <a:pt x="60" y="10"/>
                    </a:cubicBezTo>
                    <a:cubicBezTo>
                      <a:pt x="60" y="9"/>
                      <a:pt x="61" y="5"/>
                      <a:pt x="61" y="5"/>
                    </a:cubicBezTo>
                    <a:cubicBezTo>
                      <a:pt x="61" y="5"/>
                      <a:pt x="61" y="2"/>
                      <a:pt x="61" y="2"/>
                    </a:cubicBezTo>
                    <a:cubicBezTo>
                      <a:pt x="61" y="2"/>
                      <a:pt x="62" y="0"/>
                      <a:pt x="59" y="0"/>
                    </a:cubicBezTo>
                    <a:cubicBezTo>
                      <a:pt x="56" y="0"/>
                      <a:pt x="56" y="2"/>
                      <a:pt x="55" y="3"/>
                    </a:cubicBezTo>
                    <a:cubicBezTo>
                      <a:pt x="55" y="3"/>
                      <a:pt x="54" y="10"/>
                      <a:pt x="54" y="10"/>
                    </a:cubicBezTo>
                    <a:cubicBezTo>
                      <a:pt x="54" y="10"/>
                      <a:pt x="54" y="13"/>
                      <a:pt x="54" y="13"/>
                    </a:cubicBezTo>
                    <a:cubicBezTo>
                      <a:pt x="53" y="13"/>
                      <a:pt x="53" y="16"/>
                      <a:pt x="53" y="16"/>
                    </a:cubicBezTo>
                    <a:cubicBezTo>
                      <a:pt x="53" y="16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4"/>
                    </a:cubicBezTo>
                    <a:cubicBezTo>
                      <a:pt x="52" y="24"/>
                      <a:pt x="52" y="25"/>
                      <a:pt x="51" y="25"/>
                    </a:cubicBezTo>
                    <a:cubicBezTo>
                      <a:pt x="51" y="25"/>
                      <a:pt x="51" y="22"/>
                      <a:pt x="51" y="22"/>
                    </a:cubicBezTo>
                    <a:cubicBezTo>
                      <a:pt x="51" y="22"/>
                      <a:pt x="50" y="18"/>
                      <a:pt x="51" y="17"/>
                    </a:cubicBezTo>
                    <a:cubicBezTo>
                      <a:pt x="51" y="17"/>
                      <a:pt x="50" y="14"/>
                      <a:pt x="50" y="13"/>
                    </a:cubicBezTo>
                    <a:cubicBezTo>
                      <a:pt x="51" y="12"/>
                      <a:pt x="51" y="11"/>
                      <a:pt x="51" y="11"/>
                    </a:cubicBezTo>
                    <a:cubicBezTo>
                      <a:pt x="51" y="11"/>
                      <a:pt x="51" y="6"/>
                      <a:pt x="51" y="6"/>
                    </a:cubicBezTo>
                    <a:cubicBezTo>
                      <a:pt x="51" y="5"/>
                      <a:pt x="51" y="3"/>
                      <a:pt x="49" y="3"/>
                    </a:cubicBezTo>
                    <a:cubicBezTo>
                      <a:pt x="47" y="3"/>
                      <a:pt x="46" y="6"/>
                      <a:pt x="46" y="7"/>
                    </a:cubicBezTo>
                    <a:cubicBezTo>
                      <a:pt x="45" y="8"/>
                      <a:pt x="45" y="11"/>
                      <a:pt x="45" y="11"/>
                    </a:cubicBezTo>
                    <a:cubicBezTo>
                      <a:pt x="45" y="11"/>
                      <a:pt x="44" y="16"/>
                      <a:pt x="44" y="17"/>
                    </a:cubicBezTo>
                    <a:cubicBezTo>
                      <a:pt x="44" y="18"/>
                      <a:pt x="43" y="23"/>
                      <a:pt x="43" y="24"/>
                    </a:cubicBezTo>
                    <a:cubicBezTo>
                      <a:pt x="43" y="25"/>
                      <a:pt x="42" y="28"/>
                      <a:pt x="42" y="29"/>
                    </a:cubicBezTo>
                    <a:cubicBezTo>
                      <a:pt x="42" y="30"/>
                      <a:pt x="42" y="32"/>
                      <a:pt x="42" y="32"/>
                    </a:cubicBezTo>
                    <a:cubicBezTo>
                      <a:pt x="42" y="32"/>
                      <a:pt x="40" y="34"/>
                      <a:pt x="39" y="35"/>
                    </a:cubicBezTo>
                    <a:cubicBezTo>
                      <a:pt x="37" y="37"/>
                      <a:pt x="33" y="39"/>
                      <a:pt x="33" y="39"/>
                    </a:cubicBezTo>
                    <a:cubicBezTo>
                      <a:pt x="33" y="39"/>
                      <a:pt x="30" y="40"/>
                      <a:pt x="30" y="39"/>
                    </a:cubicBezTo>
                    <a:cubicBezTo>
                      <a:pt x="29" y="39"/>
                      <a:pt x="27" y="36"/>
                      <a:pt x="26" y="36"/>
                    </a:cubicBezTo>
                    <a:cubicBezTo>
                      <a:pt x="26" y="35"/>
                      <a:pt x="25" y="34"/>
                      <a:pt x="25" y="34"/>
                    </a:cubicBezTo>
                    <a:cubicBezTo>
                      <a:pt x="25" y="34"/>
                      <a:pt x="23" y="31"/>
                      <a:pt x="21" y="30"/>
                    </a:cubicBezTo>
                    <a:cubicBezTo>
                      <a:pt x="20" y="29"/>
                      <a:pt x="15" y="27"/>
                      <a:pt x="14" y="29"/>
                    </a:cubicBezTo>
                    <a:cubicBezTo>
                      <a:pt x="12" y="31"/>
                      <a:pt x="13" y="31"/>
                      <a:pt x="14" y="33"/>
                    </a:cubicBezTo>
                    <a:cubicBezTo>
                      <a:pt x="16" y="35"/>
                      <a:pt x="17" y="38"/>
                      <a:pt x="18" y="38"/>
                    </a:cubicBezTo>
                    <a:cubicBezTo>
                      <a:pt x="18" y="39"/>
                      <a:pt x="20" y="41"/>
                      <a:pt x="21" y="42"/>
                    </a:cubicBezTo>
                    <a:cubicBezTo>
                      <a:pt x="21" y="42"/>
                      <a:pt x="23" y="48"/>
                      <a:pt x="25" y="49"/>
                    </a:cubicBezTo>
                    <a:cubicBezTo>
                      <a:pt x="26" y="50"/>
                      <a:pt x="31" y="56"/>
                      <a:pt x="32" y="57"/>
                    </a:cubicBezTo>
                    <a:cubicBezTo>
                      <a:pt x="32" y="58"/>
                      <a:pt x="34" y="61"/>
                      <a:pt x="35" y="61"/>
                    </a:cubicBezTo>
                    <a:cubicBezTo>
                      <a:pt x="35" y="61"/>
                      <a:pt x="36" y="62"/>
                      <a:pt x="36" y="63"/>
                    </a:cubicBezTo>
                    <a:cubicBezTo>
                      <a:pt x="36" y="64"/>
                      <a:pt x="34" y="71"/>
                      <a:pt x="34" y="73"/>
                    </a:cubicBezTo>
                    <a:cubicBezTo>
                      <a:pt x="33" y="75"/>
                      <a:pt x="14" y="142"/>
                      <a:pt x="11" y="152"/>
                    </a:cubicBezTo>
                    <a:cubicBezTo>
                      <a:pt x="3" y="181"/>
                      <a:pt x="0" y="204"/>
                      <a:pt x="0" y="204"/>
                    </a:cubicBezTo>
                    <a:cubicBezTo>
                      <a:pt x="37" y="211"/>
                      <a:pt x="37" y="211"/>
                      <a:pt x="37" y="211"/>
                    </a:cubicBezTo>
                    <a:cubicBezTo>
                      <a:pt x="37" y="211"/>
                      <a:pt x="48" y="182"/>
                      <a:pt x="50" y="163"/>
                    </a:cubicBezTo>
                    <a:cubicBezTo>
                      <a:pt x="52" y="145"/>
                      <a:pt x="59" y="68"/>
                      <a:pt x="59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9" name="Freeform 19"/>
              <p:cNvSpPr/>
              <p:nvPr/>
            </p:nvSpPr>
            <p:spPr bwMode="auto">
              <a:xfrm>
                <a:off x="6075363" y="3497263"/>
                <a:ext cx="153988" cy="514350"/>
              </a:xfrm>
              <a:custGeom>
                <a:gdLst>
                  <a:gd fmla="*/ 11 w 41" name="T0"/>
                  <a:gd fmla="*/ 38 h 136" name="T1"/>
                  <a:gd fmla="*/ 7 w 41" name="T2"/>
                  <a:gd fmla="*/ 26 h 136" name="T3"/>
                  <a:gd fmla="*/ 4 w 41" name="T4"/>
                  <a:gd fmla="*/ 17 h 136" name="T5"/>
                  <a:gd fmla="*/ 3 w 41" name="T6"/>
                  <a:gd fmla="*/ 12 h 136" name="T7"/>
                  <a:gd fmla="*/ 1 w 41" name="T8"/>
                  <a:gd fmla="*/ 9 h 136" name="T9"/>
                  <a:gd fmla="*/ 4 w 41" name="T10"/>
                  <a:gd fmla="*/ 8 h 136" name="T11"/>
                  <a:gd fmla="*/ 5 w 41" name="T12"/>
                  <a:gd fmla="*/ 12 h 136" name="T13"/>
                  <a:gd fmla="*/ 7 w 41" name="T14"/>
                  <a:gd fmla="*/ 15 h 136" name="T15"/>
                  <a:gd fmla="*/ 9 w 41" name="T16"/>
                  <a:gd fmla="*/ 17 h 136" name="T17"/>
                  <a:gd fmla="*/ 8 w 41" name="T18"/>
                  <a:gd fmla="*/ 12 h 136" name="T19"/>
                  <a:gd fmla="*/ 7 w 41" name="T20"/>
                  <a:gd fmla="*/ 7 h 136" name="T21"/>
                  <a:gd fmla="*/ 6 w 41" name="T22"/>
                  <a:gd fmla="*/ 3 h 136" name="T23"/>
                  <a:gd fmla="*/ 9 w 41" name="T24"/>
                  <a:gd fmla="*/ 4 h 136" name="T25"/>
                  <a:gd fmla="*/ 11 w 41" name="T26"/>
                  <a:gd fmla="*/ 10 h 136" name="T27"/>
                  <a:gd fmla="*/ 12 w 41" name="T28"/>
                  <a:gd fmla="*/ 15 h 136" name="T29"/>
                  <a:gd fmla="*/ 13 w 41" name="T30"/>
                  <a:gd fmla="*/ 10 h 136" name="T31"/>
                  <a:gd fmla="*/ 12 w 41" name="T32"/>
                  <a:gd fmla="*/ 2 h 136" name="T33"/>
                  <a:gd fmla="*/ 13 w 41" name="T34"/>
                  <a:gd fmla="*/ 0 h 136" name="T35"/>
                  <a:gd fmla="*/ 16 w 41" name="T36"/>
                  <a:gd fmla="*/ 10 h 136" name="T37"/>
                  <a:gd fmla="*/ 17 w 41" name="T38"/>
                  <a:gd fmla="*/ 15 h 136" name="T39"/>
                  <a:gd fmla="*/ 18 w 41" name="T40"/>
                  <a:gd fmla="*/ 11 h 136" name="T41"/>
                  <a:gd fmla="*/ 18 w 41" name="T42"/>
                  <a:gd fmla="*/ 8 h 136" name="T43"/>
                  <a:gd fmla="*/ 19 w 41" name="T44"/>
                  <a:gd fmla="*/ 4 h 136" name="T45"/>
                  <a:gd fmla="*/ 21 w 41" name="T46"/>
                  <a:gd fmla="*/ 9 h 136" name="T47"/>
                  <a:gd fmla="*/ 22 w 41" name="T48"/>
                  <a:gd fmla="*/ 17 h 136" name="T49"/>
                  <a:gd fmla="*/ 22 w 41" name="T50"/>
                  <a:gd fmla="*/ 21 h 136" name="T51"/>
                  <a:gd fmla="*/ 27 w 41" name="T52"/>
                  <a:gd fmla="*/ 26 h 136" name="T53"/>
                  <a:gd fmla="*/ 31 w 41" name="T54"/>
                  <a:gd fmla="*/ 25 h 136" name="T55"/>
                  <a:gd fmla="*/ 34 w 41" name="T56"/>
                  <a:gd fmla="*/ 23 h 136" name="T57"/>
                  <a:gd fmla="*/ 38 w 41" name="T58"/>
                  <a:gd fmla="*/ 25 h 136" name="T59"/>
                  <a:gd fmla="*/ 33 w 41" name="T60"/>
                  <a:gd fmla="*/ 29 h 136" name="T61"/>
                  <a:gd fmla="*/ 25 w 41" name="T62"/>
                  <a:gd fmla="*/ 39 h 136" name="T63"/>
                  <a:gd fmla="*/ 41 w 41" name="T64"/>
                  <a:gd fmla="*/ 123 h 136" name="T65"/>
                  <a:gd fmla="*/ 16 w 41" name="T66"/>
                  <a:gd fmla="*/ 104 h 136" name="T67"/>
                  <a:gd fmla="*/ 12 w 41" name="T68"/>
                  <a:gd fmla="*/ 41 h 136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36" w="41">
                    <a:moveTo>
                      <a:pt x="12" y="41"/>
                    </a:moveTo>
                    <a:cubicBezTo>
                      <a:pt x="12" y="41"/>
                      <a:pt x="11" y="38"/>
                      <a:pt x="11" y="38"/>
                    </a:cubicBezTo>
                    <a:cubicBezTo>
                      <a:pt x="10" y="37"/>
                      <a:pt x="9" y="33"/>
                      <a:pt x="9" y="32"/>
                    </a:cubicBezTo>
                    <a:cubicBezTo>
                      <a:pt x="8" y="31"/>
                      <a:pt x="7" y="26"/>
                      <a:pt x="7" y="26"/>
                    </a:cubicBezTo>
                    <a:cubicBezTo>
                      <a:pt x="7" y="25"/>
                      <a:pt x="6" y="22"/>
                      <a:pt x="6" y="21"/>
                    </a:cubicBezTo>
                    <a:cubicBezTo>
                      <a:pt x="5" y="20"/>
                      <a:pt x="4" y="17"/>
                      <a:pt x="4" y="17"/>
                    </a:cubicBezTo>
                    <a:cubicBezTo>
                      <a:pt x="4" y="17"/>
                      <a:pt x="3" y="14"/>
                      <a:pt x="3" y="14"/>
                    </a:cubicBezTo>
                    <a:cubicBezTo>
                      <a:pt x="3" y="14"/>
                      <a:pt x="3" y="13"/>
                      <a:pt x="3" y="12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2" y="11"/>
                      <a:pt x="1" y="9"/>
                      <a:pt x="1" y="9"/>
                    </a:cubicBezTo>
                    <a:cubicBezTo>
                      <a:pt x="1" y="8"/>
                      <a:pt x="0" y="6"/>
                      <a:pt x="2" y="6"/>
                    </a:cubicBezTo>
                    <a:cubicBezTo>
                      <a:pt x="3" y="6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5" y="11"/>
                      <a:pt x="5" y="12"/>
                    </a:cubicBezTo>
                    <a:cubicBezTo>
                      <a:pt x="5" y="12"/>
                      <a:pt x="6" y="13"/>
                      <a:pt x="6" y="13"/>
                    </a:cubicBezTo>
                    <a:cubicBezTo>
                      <a:pt x="6" y="13"/>
                      <a:pt x="6" y="14"/>
                      <a:pt x="7" y="15"/>
                    </a:cubicBezTo>
                    <a:cubicBezTo>
                      <a:pt x="7" y="15"/>
                      <a:pt x="8" y="16"/>
                      <a:pt x="8" y="17"/>
                    </a:cubicBezTo>
                    <a:cubicBezTo>
                      <a:pt x="8" y="17"/>
                      <a:pt x="8" y="17"/>
                      <a:pt x="9" y="17"/>
                    </a:cubicBezTo>
                    <a:cubicBezTo>
                      <a:pt x="9" y="17"/>
                      <a:pt x="9" y="16"/>
                      <a:pt x="9" y="16"/>
                    </a:cubicBezTo>
                    <a:cubicBezTo>
                      <a:pt x="9" y="15"/>
                      <a:pt x="8" y="13"/>
                      <a:pt x="8" y="12"/>
                    </a:cubicBezTo>
                    <a:cubicBezTo>
                      <a:pt x="8" y="12"/>
                      <a:pt x="8" y="10"/>
                      <a:pt x="8" y="10"/>
                    </a:cubicBezTo>
                    <a:cubicBezTo>
                      <a:pt x="7" y="10"/>
                      <a:pt x="7" y="8"/>
                      <a:pt x="7" y="7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7" y="5"/>
                      <a:pt x="6" y="4"/>
                      <a:pt x="6" y="3"/>
                    </a:cubicBezTo>
                    <a:cubicBezTo>
                      <a:pt x="6" y="3"/>
                      <a:pt x="5" y="1"/>
                      <a:pt x="7" y="1"/>
                    </a:cubicBezTo>
                    <a:cubicBezTo>
                      <a:pt x="8" y="1"/>
                      <a:pt x="9" y="3"/>
                      <a:pt x="9" y="4"/>
                    </a:cubicBezTo>
                    <a:cubicBezTo>
                      <a:pt x="9" y="4"/>
                      <a:pt x="10" y="6"/>
                      <a:pt x="10" y="6"/>
                    </a:cubicBezTo>
                    <a:cubicBezTo>
                      <a:pt x="10" y="6"/>
                      <a:pt x="11" y="10"/>
                      <a:pt x="11" y="10"/>
                    </a:cubicBezTo>
                    <a:cubicBezTo>
                      <a:pt x="11" y="11"/>
                      <a:pt x="11" y="12"/>
                      <a:pt x="12" y="12"/>
                    </a:cubicBezTo>
                    <a:cubicBezTo>
                      <a:pt x="12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3" y="15"/>
                      <a:pt x="13" y="10"/>
                      <a:pt x="13" y="10"/>
                    </a:cubicBezTo>
                    <a:cubicBezTo>
                      <a:pt x="13" y="9"/>
                      <a:pt x="12" y="6"/>
                      <a:pt x="12" y="6"/>
                    </a:cubicBezTo>
                    <a:cubicBezTo>
                      <a:pt x="13" y="5"/>
                      <a:pt x="12" y="3"/>
                      <a:pt x="12" y="2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5" y="0"/>
                      <a:pt x="15" y="2"/>
                      <a:pt x="15" y="2"/>
                    </a:cubicBezTo>
                    <a:cubicBezTo>
                      <a:pt x="15" y="3"/>
                      <a:pt x="16" y="10"/>
                      <a:pt x="16" y="10"/>
                    </a:cubicBezTo>
                    <a:cubicBezTo>
                      <a:pt x="16" y="11"/>
                      <a:pt x="17" y="13"/>
                      <a:pt x="17" y="13"/>
                    </a:cubicBezTo>
                    <a:cubicBezTo>
                      <a:pt x="17" y="14"/>
                      <a:pt x="17" y="15"/>
                      <a:pt x="17" y="15"/>
                    </a:cubicBezTo>
                    <a:cubicBezTo>
                      <a:pt x="18" y="15"/>
                      <a:pt x="18" y="14"/>
                      <a:pt x="18" y="14"/>
                    </a:cubicBezTo>
                    <a:cubicBezTo>
                      <a:pt x="18" y="14"/>
                      <a:pt x="18" y="12"/>
                      <a:pt x="18" y="11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5"/>
                      <a:pt x="18" y="5"/>
                    </a:cubicBezTo>
                    <a:cubicBezTo>
                      <a:pt x="18" y="5"/>
                      <a:pt x="18" y="3"/>
                      <a:pt x="19" y="4"/>
                    </a:cubicBezTo>
                    <a:cubicBezTo>
                      <a:pt x="20" y="4"/>
                      <a:pt x="21" y="6"/>
                      <a:pt x="21" y="7"/>
                    </a:cubicBezTo>
                    <a:cubicBezTo>
                      <a:pt x="21" y="7"/>
                      <a:pt x="21" y="9"/>
                      <a:pt x="21" y="9"/>
                    </a:cubicBezTo>
                    <a:cubicBezTo>
                      <a:pt x="21" y="9"/>
                      <a:pt x="21" y="12"/>
                      <a:pt x="21" y="12"/>
                    </a:cubicBezTo>
                    <a:cubicBezTo>
                      <a:pt x="21" y="13"/>
                      <a:pt x="22" y="16"/>
                      <a:pt x="22" y="17"/>
                    </a:cubicBezTo>
                    <a:cubicBezTo>
                      <a:pt x="22" y="17"/>
                      <a:pt x="22" y="19"/>
                      <a:pt x="22" y="19"/>
                    </a:cubicBezTo>
                    <a:cubicBezTo>
                      <a:pt x="22" y="20"/>
                      <a:pt x="22" y="21"/>
                      <a:pt x="22" y="21"/>
                    </a:cubicBezTo>
                    <a:cubicBezTo>
                      <a:pt x="22" y="21"/>
                      <a:pt x="23" y="23"/>
                      <a:pt x="24" y="24"/>
                    </a:cubicBezTo>
                    <a:cubicBezTo>
                      <a:pt x="25" y="24"/>
                      <a:pt x="27" y="26"/>
                      <a:pt x="27" y="26"/>
                    </a:cubicBezTo>
                    <a:cubicBezTo>
                      <a:pt x="27" y="27"/>
                      <a:pt x="28" y="27"/>
                      <a:pt x="29" y="27"/>
                    </a:cubicBezTo>
                    <a:cubicBezTo>
                      <a:pt x="29" y="27"/>
                      <a:pt x="30" y="26"/>
                      <a:pt x="31" y="25"/>
                    </a:cubicBezTo>
                    <a:cubicBezTo>
                      <a:pt x="31" y="25"/>
                      <a:pt x="32" y="25"/>
                      <a:pt x="32" y="25"/>
                    </a:cubicBezTo>
                    <a:cubicBezTo>
                      <a:pt x="32" y="25"/>
                      <a:pt x="33" y="23"/>
                      <a:pt x="34" y="23"/>
                    </a:cubicBezTo>
                    <a:cubicBezTo>
                      <a:pt x="35" y="22"/>
                      <a:pt x="37" y="22"/>
                      <a:pt x="38" y="23"/>
                    </a:cubicBezTo>
                    <a:cubicBezTo>
                      <a:pt x="39" y="25"/>
                      <a:pt x="38" y="25"/>
                      <a:pt x="38" y="25"/>
                    </a:cubicBezTo>
                    <a:cubicBezTo>
                      <a:pt x="37" y="26"/>
                      <a:pt x="35" y="27"/>
                      <a:pt x="35" y="27"/>
                    </a:cubicBezTo>
                    <a:cubicBezTo>
                      <a:pt x="35" y="27"/>
                      <a:pt x="33" y="28"/>
                      <a:pt x="33" y="29"/>
                    </a:cubicBezTo>
                    <a:cubicBezTo>
                      <a:pt x="33" y="29"/>
                      <a:pt x="32" y="32"/>
                      <a:pt x="31" y="33"/>
                    </a:cubicBezTo>
                    <a:cubicBezTo>
                      <a:pt x="31" y="33"/>
                      <a:pt x="25" y="38"/>
                      <a:pt x="25" y="39"/>
                    </a:cubicBezTo>
                    <a:cubicBezTo>
                      <a:pt x="24" y="44"/>
                      <a:pt x="35" y="87"/>
                      <a:pt x="36" y="93"/>
                    </a:cubicBezTo>
                    <a:cubicBezTo>
                      <a:pt x="39" y="110"/>
                      <a:pt x="41" y="123"/>
                      <a:pt x="41" y="123"/>
                    </a:cubicBezTo>
                    <a:cubicBezTo>
                      <a:pt x="35" y="127"/>
                      <a:pt x="29" y="132"/>
                      <a:pt x="22" y="136"/>
                    </a:cubicBezTo>
                    <a:cubicBezTo>
                      <a:pt x="22" y="136"/>
                      <a:pt x="16" y="117"/>
                      <a:pt x="16" y="104"/>
                    </a:cubicBezTo>
                    <a:cubicBezTo>
                      <a:pt x="15" y="98"/>
                      <a:pt x="14" y="79"/>
                      <a:pt x="13" y="65"/>
                    </a:cubicBezTo>
                    <a:cubicBezTo>
                      <a:pt x="13" y="51"/>
                      <a:pt x="12" y="41"/>
                      <a:pt x="1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0" name="Freeform 20"/>
              <p:cNvSpPr/>
              <p:nvPr/>
            </p:nvSpPr>
            <p:spPr bwMode="auto">
              <a:xfrm>
                <a:off x="5346701" y="3462338"/>
                <a:ext cx="220663" cy="650875"/>
              </a:xfrm>
              <a:custGeom>
                <a:gdLst>
                  <a:gd fmla="*/ 45 w 59" name="T0"/>
                  <a:gd fmla="*/ 59 h 172" name="T1"/>
                  <a:gd fmla="*/ 46 w 59" name="T2"/>
                  <a:gd fmla="*/ 41 h 172" name="T3"/>
                  <a:gd fmla="*/ 46 w 59" name="T4"/>
                  <a:gd fmla="*/ 31 h 172" name="T5"/>
                  <a:gd fmla="*/ 48 w 59" name="T6"/>
                  <a:gd fmla="*/ 24 h 172" name="T7"/>
                  <a:gd fmla="*/ 48 w 59" name="T8"/>
                  <a:gd fmla="*/ 18 h 172" name="T9"/>
                  <a:gd fmla="*/ 48 w 59" name="T10"/>
                  <a:gd fmla="*/ 10 h 172" name="T11"/>
                  <a:gd fmla="*/ 45 w 59" name="T12"/>
                  <a:gd fmla="*/ 17 h 172" name="T13"/>
                  <a:gd fmla="*/ 44 w 59" name="T14"/>
                  <a:gd fmla="*/ 23 h 172" name="T15"/>
                  <a:gd fmla="*/ 42 w 59" name="T16"/>
                  <a:gd fmla="*/ 28 h 172" name="T17"/>
                  <a:gd fmla="*/ 39 w 59" name="T18"/>
                  <a:gd fmla="*/ 27 h 172" name="T19"/>
                  <a:gd fmla="*/ 40 w 59" name="T20"/>
                  <a:gd fmla="*/ 17 h 172" name="T21"/>
                  <a:gd fmla="*/ 40 w 59" name="T22"/>
                  <a:gd fmla="*/ 10 h 172" name="T23"/>
                  <a:gd fmla="*/ 38 w 59" name="T24"/>
                  <a:gd fmla="*/ 2 h 172" name="T25"/>
                  <a:gd fmla="*/ 35 w 59" name="T26"/>
                  <a:gd fmla="*/ 12 h 172" name="T27"/>
                  <a:gd fmla="*/ 35 w 59" name="T28"/>
                  <a:gd fmla="*/ 22 h 172" name="T29"/>
                  <a:gd fmla="*/ 34 w 59" name="T30"/>
                  <a:gd fmla="*/ 26 h 172" name="T31"/>
                  <a:gd fmla="*/ 32 w 59" name="T32"/>
                  <a:gd fmla="*/ 18 h 172" name="T33"/>
                  <a:gd fmla="*/ 30 w 59" name="T34"/>
                  <a:gd fmla="*/ 5 h 172" name="T35"/>
                  <a:gd fmla="*/ 27 w 59" name="T36"/>
                  <a:gd fmla="*/ 1 h 172" name="T37"/>
                  <a:gd fmla="*/ 26 w 59" name="T38"/>
                  <a:gd fmla="*/ 13 h 172" name="T39"/>
                  <a:gd fmla="*/ 27 w 59" name="T40"/>
                  <a:gd fmla="*/ 19 h 172" name="T41"/>
                  <a:gd fmla="*/ 28 w 59" name="T42"/>
                  <a:gd fmla="*/ 27 h 172" name="T43"/>
                  <a:gd fmla="*/ 27 w 59" name="T44"/>
                  <a:gd fmla="*/ 25 h 172" name="T45"/>
                  <a:gd fmla="*/ 24 w 59" name="T46"/>
                  <a:gd fmla="*/ 17 h 172" name="T47"/>
                  <a:gd fmla="*/ 23 w 59" name="T48"/>
                  <a:gd fmla="*/ 10 h 172" name="T49"/>
                  <a:gd fmla="*/ 19 w 59" name="T50"/>
                  <a:gd fmla="*/ 13 h 172" name="T51"/>
                  <a:gd fmla="*/ 20 w 59" name="T52"/>
                  <a:gd fmla="*/ 23 h 172" name="T53"/>
                  <a:gd fmla="*/ 22 w 59" name="T54"/>
                  <a:gd fmla="*/ 35 h 172" name="T55"/>
                  <a:gd fmla="*/ 21 w 59" name="T56"/>
                  <a:gd fmla="*/ 42 h 172" name="T57"/>
                  <a:gd fmla="*/ 16 w 59" name="T58"/>
                  <a:gd fmla="*/ 48 h 172" name="T59"/>
                  <a:gd fmla="*/ 10 w 59" name="T60"/>
                  <a:gd fmla="*/ 46 h 172" name="T61"/>
                  <a:gd fmla="*/ 0 w 59" name="T62"/>
                  <a:gd fmla="*/ 44 h 172" name="T63"/>
                  <a:gd fmla="*/ 6 w 59" name="T64"/>
                  <a:gd fmla="*/ 51 h 172" name="T65"/>
                  <a:gd fmla="*/ 14 w 59" name="T66"/>
                  <a:gd fmla="*/ 58 h 172" name="T67"/>
                  <a:gd fmla="*/ 25 w 59" name="T68"/>
                  <a:gd fmla="*/ 65 h 172" name="T69"/>
                  <a:gd fmla="*/ 27 w 59" name="T70"/>
                  <a:gd fmla="*/ 76 h 172" name="T71"/>
                  <a:gd fmla="*/ 34 w 59" name="T72"/>
                  <a:gd fmla="*/ 172 h 172" name="T73"/>
                  <a:gd fmla="*/ 56 w 59" name="T74"/>
                  <a:gd fmla="*/ 135 h 17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72" w="59">
                    <a:moveTo>
                      <a:pt x="44" y="64"/>
                    </a:moveTo>
                    <a:cubicBezTo>
                      <a:pt x="44" y="64"/>
                      <a:pt x="45" y="60"/>
                      <a:pt x="45" y="59"/>
                    </a:cubicBezTo>
                    <a:cubicBezTo>
                      <a:pt x="45" y="58"/>
                      <a:pt x="46" y="53"/>
                      <a:pt x="46" y="51"/>
                    </a:cubicBezTo>
                    <a:cubicBezTo>
                      <a:pt x="46" y="50"/>
                      <a:pt x="46" y="42"/>
                      <a:pt x="46" y="41"/>
                    </a:cubicBezTo>
                    <a:cubicBezTo>
                      <a:pt x="46" y="40"/>
                      <a:pt x="47" y="35"/>
                      <a:pt x="47" y="34"/>
                    </a:cubicBezTo>
                    <a:cubicBezTo>
                      <a:pt x="47" y="33"/>
                      <a:pt x="47" y="32"/>
                      <a:pt x="46" y="31"/>
                    </a:cubicBezTo>
                    <a:cubicBezTo>
                      <a:pt x="46" y="31"/>
                      <a:pt x="47" y="28"/>
                      <a:pt x="47" y="28"/>
                    </a:cubicBezTo>
                    <a:cubicBezTo>
                      <a:pt x="47" y="27"/>
                      <a:pt x="48" y="24"/>
                      <a:pt x="48" y="24"/>
                    </a:cubicBezTo>
                    <a:cubicBezTo>
                      <a:pt x="48" y="24"/>
                      <a:pt x="48" y="22"/>
                      <a:pt x="48" y="21"/>
                    </a:cubicBezTo>
                    <a:cubicBezTo>
                      <a:pt x="48" y="20"/>
                      <a:pt x="48" y="18"/>
                      <a:pt x="48" y="18"/>
                    </a:cubicBezTo>
                    <a:cubicBezTo>
                      <a:pt x="48" y="18"/>
                      <a:pt x="49" y="16"/>
                      <a:pt x="49" y="15"/>
                    </a:cubicBezTo>
                    <a:cubicBezTo>
                      <a:pt x="49" y="14"/>
                      <a:pt x="50" y="10"/>
                      <a:pt x="48" y="10"/>
                    </a:cubicBezTo>
                    <a:cubicBezTo>
                      <a:pt x="45" y="10"/>
                      <a:pt x="45" y="14"/>
                      <a:pt x="45" y="14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4" y="20"/>
                      <a:pt x="44" y="20"/>
                    </a:cubicBezTo>
                    <a:cubicBezTo>
                      <a:pt x="44" y="21"/>
                      <a:pt x="44" y="23"/>
                      <a:pt x="44" y="23"/>
                    </a:cubicBezTo>
                    <a:cubicBezTo>
                      <a:pt x="44" y="23"/>
                      <a:pt x="43" y="24"/>
                      <a:pt x="43" y="25"/>
                    </a:cubicBezTo>
                    <a:cubicBezTo>
                      <a:pt x="43" y="26"/>
                      <a:pt x="42" y="28"/>
                      <a:pt x="42" y="28"/>
                    </a:cubicBezTo>
                    <a:cubicBezTo>
                      <a:pt x="41" y="28"/>
                      <a:pt x="41" y="29"/>
                      <a:pt x="41" y="28"/>
                    </a:cubicBezTo>
                    <a:cubicBezTo>
                      <a:pt x="41" y="28"/>
                      <a:pt x="40" y="28"/>
                      <a:pt x="39" y="27"/>
                    </a:cubicBezTo>
                    <a:cubicBezTo>
                      <a:pt x="39" y="26"/>
                      <a:pt x="40" y="22"/>
                      <a:pt x="40" y="21"/>
                    </a:cubicBezTo>
                    <a:cubicBezTo>
                      <a:pt x="40" y="21"/>
                      <a:pt x="40" y="18"/>
                      <a:pt x="40" y="17"/>
                    </a:cubicBezTo>
                    <a:cubicBezTo>
                      <a:pt x="40" y="17"/>
                      <a:pt x="40" y="14"/>
                      <a:pt x="40" y="13"/>
                    </a:cubicBezTo>
                    <a:cubicBezTo>
                      <a:pt x="40" y="11"/>
                      <a:pt x="40" y="10"/>
                      <a:pt x="40" y="10"/>
                    </a:cubicBezTo>
                    <a:cubicBezTo>
                      <a:pt x="40" y="10"/>
                      <a:pt x="40" y="7"/>
                      <a:pt x="40" y="7"/>
                    </a:cubicBezTo>
                    <a:cubicBezTo>
                      <a:pt x="40" y="6"/>
                      <a:pt x="40" y="2"/>
                      <a:pt x="38" y="2"/>
                    </a:cubicBezTo>
                    <a:cubicBezTo>
                      <a:pt x="35" y="3"/>
                      <a:pt x="35" y="6"/>
                      <a:pt x="35" y="8"/>
                    </a:cubicBezTo>
                    <a:cubicBezTo>
                      <a:pt x="35" y="9"/>
                      <a:pt x="35" y="11"/>
                      <a:pt x="35" y="12"/>
                    </a:cubicBezTo>
                    <a:cubicBezTo>
                      <a:pt x="35" y="12"/>
                      <a:pt x="35" y="17"/>
                      <a:pt x="35" y="18"/>
                    </a:cubicBezTo>
                    <a:cubicBezTo>
                      <a:pt x="35" y="19"/>
                      <a:pt x="35" y="21"/>
                      <a:pt x="35" y="22"/>
                    </a:cubicBezTo>
                    <a:cubicBezTo>
                      <a:pt x="35" y="23"/>
                      <a:pt x="35" y="26"/>
                      <a:pt x="35" y="26"/>
                    </a:cubicBezTo>
                    <a:cubicBezTo>
                      <a:pt x="35" y="26"/>
                      <a:pt x="34" y="26"/>
                      <a:pt x="34" y="26"/>
                    </a:cubicBezTo>
                    <a:cubicBezTo>
                      <a:pt x="33" y="26"/>
                      <a:pt x="33" y="25"/>
                      <a:pt x="33" y="24"/>
                    </a:cubicBezTo>
                    <a:cubicBezTo>
                      <a:pt x="33" y="24"/>
                      <a:pt x="32" y="18"/>
                      <a:pt x="32" y="18"/>
                    </a:cubicBezTo>
                    <a:cubicBezTo>
                      <a:pt x="32" y="17"/>
                      <a:pt x="31" y="11"/>
                      <a:pt x="31" y="11"/>
                    </a:cubicBezTo>
                    <a:cubicBezTo>
                      <a:pt x="31" y="10"/>
                      <a:pt x="30" y="6"/>
                      <a:pt x="30" y="5"/>
                    </a:cubicBezTo>
                    <a:cubicBezTo>
                      <a:pt x="30" y="5"/>
                      <a:pt x="30" y="2"/>
                      <a:pt x="30" y="2"/>
                    </a:cubicBezTo>
                    <a:cubicBezTo>
                      <a:pt x="30" y="2"/>
                      <a:pt x="29" y="0"/>
                      <a:pt x="27" y="1"/>
                    </a:cubicBezTo>
                    <a:cubicBezTo>
                      <a:pt x="25" y="2"/>
                      <a:pt x="25" y="4"/>
                      <a:pt x="25" y="5"/>
                    </a:cubicBezTo>
                    <a:cubicBezTo>
                      <a:pt x="25" y="6"/>
                      <a:pt x="26" y="13"/>
                      <a:pt x="26" y="13"/>
                    </a:cubicBezTo>
                    <a:cubicBezTo>
                      <a:pt x="26" y="13"/>
                      <a:pt x="27" y="16"/>
                      <a:pt x="27" y="16"/>
                    </a:cubicBezTo>
                    <a:cubicBezTo>
                      <a:pt x="26" y="16"/>
                      <a:pt x="27" y="19"/>
                      <a:pt x="27" y="19"/>
                    </a:cubicBezTo>
                    <a:cubicBezTo>
                      <a:pt x="27" y="19"/>
                      <a:pt x="28" y="23"/>
                      <a:pt x="28" y="24"/>
                    </a:cubicBezTo>
                    <a:cubicBezTo>
                      <a:pt x="28" y="25"/>
                      <a:pt x="28" y="27"/>
                      <a:pt x="28" y="27"/>
                    </a:cubicBezTo>
                    <a:cubicBezTo>
                      <a:pt x="28" y="27"/>
                      <a:pt x="28" y="28"/>
                      <a:pt x="28" y="28"/>
                    </a:cubicBezTo>
                    <a:cubicBezTo>
                      <a:pt x="27" y="28"/>
                      <a:pt x="27" y="26"/>
                      <a:pt x="27" y="25"/>
                    </a:cubicBezTo>
                    <a:cubicBezTo>
                      <a:pt x="26" y="25"/>
                      <a:pt x="25" y="21"/>
                      <a:pt x="25" y="21"/>
                    </a:cubicBezTo>
                    <a:cubicBezTo>
                      <a:pt x="25" y="21"/>
                      <a:pt x="24" y="18"/>
                      <a:pt x="24" y="17"/>
                    </a:cubicBezTo>
                    <a:cubicBezTo>
                      <a:pt x="24" y="16"/>
                      <a:pt x="24" y="14"/>
                      <a:pt x="24" y="14"/>
                    </a:cubicBezTo>
                    <a:cubicBezTo>
                      <a:pt x="24" y="14"/>
                      <a:pt x="23" y="10"/>
                      <a:pt x="23" y="10"/>
                    </a:cubicBezTo>
                    <a:cubicBezTo>
                      <a:pt x="22" y="9"/>
                      <a:pt x="22" y="6"/>
                      <a:pt x="20" y="7"/>
                    </a:cubicBezTo>
                    <a:cubicBezTo>
                      <a:pt x="19" y="8"/>
                      <a:pt x="19" y="11"/>
                      <a:pt x="19" y="13"/>
                    </a:cubicBezTo>
                    <a:cubicBezTo>
                      <a:pt x="19" y="14"/>
                      <a:pt x="19" y="17"/>
                      <a:pt x="19" y="17"/>
                    </a:cubicBezTo>
                    <a:cubicBezTo>
                      <a:pt x="19" y="17"/>
                      <a:pt x="20" y="22"/>
                      <a:pt x="20" y="23"/>
                    </a:cubicBezTo>
                    <a:cubicBezTo>
                      <a:pt x="20" y="24"/>
                      <a:pt x="21" y="29"/>
                      <a:pt x="22" y="30"/>
                    </a:cubicBezTo>
                    <a:cubicBezTo>
                      <a:pt x="22" y="31"/>
                      <a:pt x="22" y="34"/>
                      <a:pt x="22" y="35"/>
                    </a:cubicBezTo>
                    <a:cubicBezTo>
                      <a:pt x="22" y="36"/>
                      <a:pt x="22" y="37"/>
                      <a:pt x="22" y="37"/>
                    </a:cubicBezTo>
                    <a:cubicBezTo>
                      <a:pt x="22" y="37"/>
                      <a:pt x="22" y="41"/>
                      <a:pt x="21" y="42"/>
                    </a:cubicBezTo>
                    <a:cubicBezTo>
                      <a:pt x="20" y="43"/>
                      <a:pt x="18" y="47"/>
                      <a:pt x="18" y="47"/>
                    </a:cubicBezTo>
                    <a:cubicBezTo>
                      <a:pt x="18" y="47"/>
                      <a:pt x="16" y="49"/>
                      <a:pt x="16" y="48"/>
                    </a:cubicBezTo>
                    <a:cubicBezTo>
                      <a:pt x="15" y="48"/>
                      <a:pt x="13" y="46"/>
                      <a:pt x="12" y="46"/>
                    </a:cubicBezTo>
                    <a:cubicBezTo>
                      <a:pt x="12" y="46"/>
                      <a:pt x="10" y="46"/>
                      <a:pt x="10" y="46"/>
                    </a:cubicBezTo>
                    <a:cubicBezTo>
                      <a:pt x="10" y="46"/>
                      <a:pt x="8" y="43"/>
                      <a:pt x="7" y="43"/>
                    </a:cubicBezTo>
                    <a:cubicBezTo>
                      <a:pt x="5" y="43"/>
                      <a:pt x="1" y="42"/>
                      <a:pt x="0" y="44"/>
                    </a:cubicBezTo>
                    <a:cubicBezTo>
                      <a:pt x="0" y="46"/>
                      <a:pt x="1" y="47"/>
                      <a:pt x="2" y="48"/>
                    </a:cubicBezTo>
                    <a:cubicBezTo>
                      <a:pt x="4" y="49"/>
                      <a:pt x="6" y="51"/>
                      <a:pt x="6" y="51"/>
                    </a:cubicBezTo>
                    <a:cubicBezTo>
                      <a:pt x="7" y="52"/>
                      <a:pt x="9" y="53"/>
                      <a:pt x="9" y="53"/>
                    </a:cubicBezTo>
                    <a:cubicBezTo>
                      <a:pt x="10" y="54"/>
                      <a:pt x="13" y="58"/>
                      <a:pt x="14" y="58"/>
                    </a:cubicBezTo>
                    <a:cubicBezTo>
                      <a:pt x="15" y="59"/>
                      <a:pt x="21" y="62"/>
                      <a:pt x="22" y="63"/>
                    </a:cubicBezTo>
                    <a:cubicBezTo>
                      <a:pt x="22" y="63"/>
                      <a:pt x="24" y="65"/>
                      <a:pt x="25" y="65"/>
                    </a:cubicBezTo>
                    <a:cubicBezTo>
                      <a:pt x="25" y="65"/>
                      <a:pt x="26" y="66"/>
                      <a:pt x="26" y="66"/>
                    </a:cubicBezTo>
                    <a:cubicBezTo>
                      <a:pt x="27" y="67"/>
                      <a:pt x="27" y="74"/>
                      <a:pt x="27" y="76"/>
                    </a:cubicBezTo>
                    <a:cubicBezTo>
                      <a:pt x="27" y="78"/>
                      <a:pt x="29" y="132"/>
                      <a:pt x="30" y="139"/>
                    </a:cubicBezTo>
                    <a:cubicBezTo>
                      <a:pt x="31" y="159"/>
                      <a:pt x="34" y="172"/>
                      <a:pt x="34" y="172"/>
                    </a:cubicBezTo>
                    <a:cubicBezTo>
                      <a:pt x="57" y="167"/>
                      <a:pt x="57" y="167"/>
                      <a:pt x="57" y="167"/>
                    </a:cubicBezTo>
                    <a:cubicBezTo>
                      <a:pt x="57" y="167"/>
                      <a:pt x="59" y="147"/>
                      <a:pt x="56" y="135"/>
                    </a:cubicBezTo>
                    <a:cubicBezTo>
                      <a:pt x="54" y="123"/>
                      <a:pt x="44" y="64"/>
                      <a:pt x="4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1" name="Freeform 21"/>
              <p:cNvSpPr/>
              <p:nvPr/>
            </p:nvSpPr>
            <p:spPr bwMode="auto">
              <a:xfrm>
                <a:off x="6492876" y="3398838"/>
                <a:ext cx="220663" cy="649288"/>
              </a:xfrm>
              <a:custGeom>
                <a:gdLst>
                  <a:gd fmla="*/ 45 w 59" name="T0"/>
                  <a:gd fmla="*/ 58 h 172" name="T1"/>
                  <a:gd fmla="*/ 47 w 59" name="T2"/>
                  <a:gd fmla="*/ 41 h 172" name="T3"/>
                  <a:gd fmla="*/ 47 w 59" name="T4"/>
                  <a:gd fmla="*/ 31 h 172" name="T5"/>
                  <a:gd fmla="*/ 48 w 59" name="T6"/>
                  <a:gd fmla="*/ 23 h 172" name="T7"/>
                  <a:gd fmla="*/ 49 w 59" name="T8"/>
                  <a:gd fmla="*/ 17 h 172" name="T9"/>
                  <a:gd fmla="*/ 48 w 59" name="T10"/>
                  <a:gd fmla="*/ 10 h 172" name="T11"/>
                  <a:gd fmla="*/ 45 w 59" name="T12"/>
                  <a:gd fmla="*/ 17 h 172" name="T13"/>
                  <a:gd fmla="*/ 44 w 59" name="T14"/>
                  <a:gd fmla="*/ 22 h 172" name="T15"/>
                  <a:gd fmla="*/ 42 w 59" name="T16"/>
                  <a:gd fmla="*/ 28 h 172" name="T17"/>
                  <a:gd fmla="*/ 40 w 59" name="T18"/>
                  <a:gd fmla="*/ 26 h 172" name="T19"/>
                  <a:gd fmla="*/ 40 w 59" name="T20"/>
                  <a:gd fmla="*/ 17 h 172" name="T21"/>
                  <a:gd fmla="*/ 40 w 59" name="T22"/>
                  <a:gd fmla="*/ 10 h 172" name="T23"/>
                  <a:gd fmla="*/ 38 w 59" name="T24"/>
                  <a:gd fmla="*/ 2 h 172" name="T25"/>
                  <a:gd fmla="*/ 36 w 59" name="T26"/>
                  <a:gd fmla="*/ 11 h 172" name="T27"/>
                  <a:gd fmla="*/ 35 w 59" name="T28"/>
                  <a:gd fmla="*/ 21 h 172" name="T29"/>
                  <a:gd fmla="*/ 34 w 59" name="T30"/>
                  <a:gd fmla="*/ 25 h 172" name="T31"/>
                  <a:gd fmla="*/ 33 w 59" name="T32"/>
                  <a:gd fmla="*/ 17 h 172" name="T33"/>
                  <a:gd fmla="*/ 31 w 59" name="T34"/>
                  <a:gd fmla="*/ 5 h 172" name="T35"/>
                  <a:gd fmla="*/ 28 w 59" name="T36"/>
                  <a:gd fmla="*/ 0 h 172" name="T37"/>
                  <a:gd fmla="*/ 27 w 59" name="T38"/>
                  <a:gd fmla="*/ 12 h 172" name="T39"/>
                  <a:gd fmla="*/ 27 w 59" name="T40"/>
                  <a:gd fmla="*/ 19 h 172" name="T41"/>
                  <a:gd fmla="*/ 29 w 59" name="T42"/>
                  <a:gd fmla="*/ 27 h 172" name="T43"/>
                  <a:gd fmla="*/ 27 w 59" name="T44"/>
                  <a:gd fmla="*/ 25 h 172" name="T45"/>
                  <a:gd fmla="*/ 24 w 59" name="T46"/>
                  <a:gd fmla="*/ 16 h 172" name="T47"/>
                  <a:gd fmla="*/ 23 w 59" name="T48"/>
                  <a:gd fmla="*/ 9 h 172" name="T49"/>
                  <a:gd fmla="*/ 19 w 59" name="T50"/>
                  <a:gd fmla="*/ 12 h 172" name="T51"/>
                  <a:gd fmla="*/ 20 w 59" name="T52"/>
                  <a:gd fmla="*/ 22 h 172" name="T53"/>
                  <a:gd fmla="*/ 22 w 59" name="T54"/>
                  <a:gd fmla="*/ 34 h 172" name="T55"/>
                  <a:gd fmla="*/ 21 w 59" name="T56"/>
                  <a:gd fmla="*/ 41 h 172" name="T57"/>
                  <a:gd fmla="*/ 16 w 59" name="T58"/>
                  <a:gd fmla="*/ 48 h 172" name="T59"/>
                  <a:gd fmla="*/ 11 w 59" name="T60"/>
                  <a:gd fmla="*/ 45 h 172" name="T61"/>
                  <a:gd fmla="*/ 1 w 59" name="T62"/>
                  <a:gd fmla="*/ 44 h 172" name="T63"/>
                  <a:gd fmla="*/ 7 w 59" name="T64"/>
                  <a:gd fmla="*/ 51 h 172" name="T65"/>
                  <a:gd fmla="*/ 15 w 59" name="T66"/>
                  <a:gd fmla="*/ 58 h 172" name="T67"/>
                  <a:gd fmla="*/ 25 w 59" name="T68"/>
                  <a:gd fmla="*/ 65 h 172" name="T69"/>
                  <a:gd fmla="*/ 27 w 59" name="T70"/>
                  <a:gd fmla="*/ 75 h 172" name="T71"/>
                  <a:gd fmla="*/ 34 w 59" name="T72"/>
                  <a:gd fmla="*/ 172 h 172" name="T73"/>
                  <a:gd fmla="*/ 57 w 59" name="T74"/>
                  <a:gd fmla="*/ 135 h 17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72" w="59">
                    <a:moveTo>
                      <a:pt x="44" y="63"/>
                    </a:moveTo>
                    <a:cubicBezTo>
                      <a:pt x="44" y="63"/>
                      <a:pt x="45" y="59"/>
                      <a:pt x="45" y="58"/>
                    </a:cubicBezTo>
                    <a:cubicBezTo>
                      <a:pt x="45" y="58"/>
                      <a:pt x="46" y="52"/>
                      <a:pt x="46" y="51"/>
                    </a:cubicBezTo>
                    <a:cubicBezTo>
                      <a:pt x="47" y="49"/>
                      <a:pt x="47" y="42"/>
                      <a:pt x="47" y="41"/>
                    </a:cubicBezTo>
                    <a:cubicBezTo>
                      <a:pt x="47" y="39"/>
                      <a:pt x="47" y="35"/>
                      <a:pt x="47" y="34"/>
                    </a:cubicBezTo>
                    <a:cubicBezTo>
                      <a:pt x="47" y="33"/>
                      <a:pt x="47" y="31"/>
                      <a:pt x="47" y="31"/>
                    </a:cubicBezTo>
                    <a:cubicBezTo>
                      <a:pt x="47" y="31"/>
                      <a:pt x="47" y="28"/>
                      <a:pt x="48" y="27"/>
                    </a:cubicBezTo>
                    <a:cubicBezTo>
                      <a:pt x="48" y="27"/>
                      <a:pt x="48" y="23"/>
                      <a:pt x="48" y="23"/>
                    </a:cubicBezTo>
                    <a:cubicBezTo>
                      <a:pt x="48" y="23"/>
                      <a:pt x="49" y="21"/>
                      <a:pt x="49" y="20"/>
                    </a:cubicBezTo>
                    <a:cubicBezTo>
                      <a:pt x="49" y="20"/>
                      <a:pt x="49" y="17"/>
                      <a:pt x="49" y="17"/>
                    </a:cubicBezTo>
                    <a:cubicBezTo>
                      <a:pt x="49" y="17"/>
                      <a:pt x="49" y="15"/>
                      <a:pt x="49" y="14"/>
                    </a:cubicBezTo>
                    <a:cubicBezTo>
                      <a:pt x="49" y="13"/>
                      <a:pt x="50" y="10"/>
                      <a:pt x="48" y="10"/>
                    </a:cubicBezTo>
                    <a:cubicBezTo>
                      <a:pt x="46" y="10"/>
                      <a:pt x="45" y="14"/>
                      <a:pt x="45" y="14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4" y="19"/>
                      <a:pt x="44" y="20"/>
                    </a:cubicBezTo>
                    <a:cubicBezTo>
                      <a:pt x="44" y="20"/>
                      <a:pt x="44" y="22"/>
                      <a:pt x="44" y="22"/>
                    </a:cubicBezTo>
                    <a:cubicBezTo>
                      <a:pt x="44" y="22"/>
                      <a:pt x="44" y="24"/>
                      <a:pt x="43" y="25"/>
                    </a:cubicBezTo>
                    <a:cubicBezTo>
                      <a:pt x="43" y="26"/>
                      <a:pt x="42" y="27"/>
                      <a:pt x="42" y="28"/>
                    </a:cubicBezTo>
                    <a:cubicBezTo>
                      <a:pt x="42" y="28"/>
                      <a:pt x="42" y="28"/>
                      <a:pt x="41" y="28"/>
                    </a:cubicBezTo>
                    <a:cubicBezTo>
                      <a:pt x="41" y="28"/>
                      <a:pt x="40" y="27"/>
                      <a:pt x="40" y="26"/>
                    </a:cubicBezTo>
                    <a:cubicBezTo>
                      <a:pt x="40" y="26"/>
                      <a:pt x="40" y="21"/>
                      <a:pt x="40" y="21"/>
                    </a:cubicBezTo>
                    <a:cubicBezTo>
                      <a:pt x="40" y="20"/>
                      <a:pt x="40" y="17"/>
                      <a:pt x="40" y="17"/>
                    </a:cubicBezTo>
                    <a:cubicBezTo>
                      <a:pt x="40" y="16"/>
                      <a:pt x="40" y="13"/>
                      <a:pt x="40" y="12"/>
                    </a:cubicBezTo>
                    <a:cubicBezTo>
                      <a:pt x="40" y="11"/>
                      <a:pt x="40" y="10"/>
                      <a:pt x="40" y="10"/>
                    </a:cubicBezTo>
                    <a:cubicBezTo>
                      <a:pt x="40" y="10"/>
                      <a:pt x="40" y="7"/>
                      <a:pt x="40" y="6"/>
                    </a:cubicBezTo>
                    <a:cubicBezTo>
                      <a:pt x="40" y="5"/>
                      <a:pt x="41" y="2"/>
                      <a:pt x="38" y="2"/>
                    </a:cubicBezTo>
                    <a:cubicBezTo>
                      <a:pt x="36" y="2"/>
                      <a:pt x="36" y="6"/>
                      <a:pt x="36" y="7"/>
                    </a:cubicBezTo>
                    <a:cubicBezTo>
                      <a:pt x="36" y="8"/>
                      <a:pt x="36" y="11"/>
                      <a:pt x="36" y="11"/>
                    </a:cubicBezTo>
                    <a:cubicBezTo>
                      <a:pt x="36" y="11"/>
                      <a:pt x="36" y="17"/>
                      <a:pt x="36" y="18"/>
                    </a:cubicBezTo>
                    <a:cubicBezTo>
                      <a:pt x="36" y="18"/>
                      <a:pt x="35" y="20"/>
                      <a:pt x="35" y="21"/>
                    </a:cubicBezTo>
                    <a:cubicBezTo>
                      <a:pt x="35" y="22"/>
                      <a:pt x="35" y="25"/>
                      <a:pt x="35" y="25"/>
                    </a:cubicBezTo>
                    <a:cubicBezTo>
                      <a:pt x="35" y="25"/>
                      <a:pt x="35" y="26"/>
                      <a:pt x="34" y="25"/>
                    </a:cubicBezTo>
                    <a:cubicBezTo>
                      <a:pt x="34" y="25"/>
                      <a:pt x="33" y="24"/>
                      <a:pt x="33" y="24"/>
                    </a:cubicBezTo>
                    <a:cubicBezTo>
                      <a:pt x="33" y="24"/>
                      <a:pt x="33" y="18"/>
                      <a:pt x="33" y="17"/>
                    </a:cubicBezTo>
                    <a:cubicBezTo>
                      <a:pt x="33" y="17"/>
                      <a:pt x="31" y="11"/>
                      <a:pt x="31" y="10"/>
                    </a:cubicBezTo>
                    <a:cubicBezTo>
                      <a:pt x="31" y="9"/>
                      <a:pt x="31" y="5"/>
                      <a:pt x="31" y="5"/>
                    </a:cubicBezTo>
                    <a:cubicBezTo>
                      <a:pt x="30" y="4"/>
                      <a:pt x="30" y="2"/>
                      <a:pt x="30" y="2"/>
                    </a:cubicBezTo>
                    <a:cubicBezTo>
                      <a:pt x="30" y="2"/>
                      <a:pt x="30" y="0"/>
                      <a:pt x="28" y="0"/>
                    </a:cubicBezTo>
                    <a:cubicBezTo>
                      <a:pt x="25" y="1"/>
                      <a:pt x="26" y="4"/>
                      <a:pt x="26" y="4"/>
                    </a:cubicBezTo>
                    <a:cubicBezTo>
                      <a:pt x="26" y="5"/>
                      <a:pt x="27" y="12"/>
                      <a:pt x="27" y="12"/>
                    </a:cubicBezTo>
                    <a:cubicBezTo>
                      <a:pt x="27" y="12"/>
                      <a:pt x="27" y="15"/>
                      <a:pt x="27" y="15"/>
                    </a:cubicBezTo>
                    <a:cubicBezTo>
                      <a:pt x="27" y="16"/>
                      <a:pt x="27" y="18"/>
                      <a:pt x="27" y="19"/>
                    </a:cubicBezTo>
                    <a:cubicBezTo>
                      <a:pt x="27" y="19"/>
                      <a:pt x="28" y="23"/>
                      <a:pt x="28" y="24"/>
                    </a:cubicBezTo>
                    <a:cubicBezTo>
                      <a:pt x="28" y="24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8" y="27"/>
                    </a:cubicBezTo>
                    <a:cubicBezTo>
                      <a:pt x="28" y="27"/>
                      <a:pt x="27" y="25"/>
                      <a:pt x="27" y="25"/>
                    </a:cubicBezTo>
                    <a:cubicBezTo>
                      <a:pt x="27" y="25"/>
                      <a:pt x="26" y="21"/>
                      <a:pt x="26" y="21"/>
                    </a:cubicBezTo>
                    <a:cubicBezTo>
                      <a:pt x="26" y="20"/>
                      <a:pt x="25" y="17"/>
                      <a:pt x="24" y="16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3" y="10"/>
                      <a:pt x="23" y="9"/>
                    </a:cubicBezTo>
                    <a:cubicBezTo>
                      <a:pt x="23" y="8"/>
                      <a:pt x="22" y="6"/>
                      <a:pt x="21" y="7"/>
                    </a:cubicBezTo>
                    <a:cubicBezTo>
                      <a:pt x="19" y="7"/>
                      <a:pt x="19" y="11"/>
                      <a:pt x="19" y="12"/>
                    </a:cubicBezTo>
                    <a:cubicBezTo>
                      <a:pt x="19" y="14"/>
                      <a:pt x="20" y="17"/>
                      <a:pt x="20" y="17"/>
                    </a:cubicBezTo>
                    <a:cubicBezTo>
                      <a:pt x="20" y="17"/>
                      <a:pt x="20" y="21"/>
                      <a:pt x="20" y="22"/>
                    </a:cubicBezTo>
                    <a:cubicBezTo>
                      <a:pt x="21" y="23"/>
                      <a:pt x="22" y="29"/>
                      <a:pt x="22" y="30"/>
                    </a:cubicBezTo>
                    <a:cubicBezTo>
                      <a:pt x="22" y="31"/>
                      <a:pt x="22" y="33"/>
                      <a:pt x="22" y="34"/>
                    </a:cubicBezTo>
                    <a:cubicBezTo>
                      <a:pt x="23" y="35"/>
                      <a:pt x="23" y="37"/>
                      <a:pt x="23" y="37"/>
                    </a:cubicBezTo>
                    <a:cubicBezTo>
                      <a:pt x="23" y="37"/>
                      <a:pt x="22" y="40"/>
                      <a:pt x="21" y="41"/>
                    </a:cubicBezTo>
                    <a:cubicBezTo>
                      <a:pt x="21" y="43"/>
                      <a:pt x="19" y="47"/>
                      <a:pt x="18" y="47"/>
                    </a:cubicBezTo>
                    <a:cubicBezTo>
                      <a:pt x="18" y="47"/>
                      <a:pt x="17" y="48"/>
                      <a:pt x="16" y="48"/>
                    </a:cubicBezTo>
                    <a:cubicBezTo>
                      <a:pt x="15" y="47"/>
                      <a:pt x="13" y="46"/>
                      <a:pt x="12" y="46"/>
                    </a:cubicBezTo>
                    <a:cubicBezTo>
                      <a:pt x="12" y="45"/>
                      <a:pt x="11" y="45"/>
                      <a:pt x="11" y="45"/>
                    </a:cubicBezTo>
                    <a:cubicBezTo>
                      <a:pt x="11" y="45"/>
                      <a:pt x="9" y="43"/>
                      <a:pt x="7" y="42"/>
                    </a:cubicBezTo>
                    <a:cubicBezTo>
                      <a:pt x="6" y="42"/>
                      <a:pt x="2" y="41"/>
                      <a:pt x="1" y="44"/>
                    </a:cubicBezTo>
                    <a:cubicBezTo>
                      <a:pt x="0" y="46"/>
                      <a:pt x="1" y="46"/>
                      <a:pt x="3" y="47"/>
                    </a:cubicBezTo>
                    <a:cubicBezTo>
                      <a:pt x="4" y="48"/>
                      <a:pt x="6" y="51"/>
                      <a:pt x="7" y="51"/>
                    </a:cubicBezTo>
                    <a:cubicBezTo>
                      <a:pt x="7" y="51"/>
                      <a:pt x="9" y="52"/>
                      <a:pt x="10" y="53"/>
                    </a:cubicBezTo>
                    <a:cubicBezTo>
                      <a:pt x="10" y="53"/>
                      <a:pt x="14" y="57"/>
                      <a:pt x="15" y="58"/>
                    </a:cubicBezTo>
                    <a:cubicBezTo>
                      <a:pt x="16" y="58"/>
                      <a:pt x="21" y="62"/>
                      <a:pt x="22" y="62"/>
                    </a:cubicBezTo>
                    <a:cubicBezTo>
                      <a:pt x="23" y="63"/>
                      <a:pt x="25" y="65"/>
                      <a:pt x="25" y="65"/>
                    </a:cubicBezTo>
                    <a:cubicBezTo>
                      <a:pt x="26" y="65"/>
                      <a:pt x="26" y="65"/>
                      <a:pt x="27" y="66"/>
                    </a:cubicBezTo>
                    <a:cubicBezTo>
                      <a:pt x="27" y="67"/>
                      <a:pt x="27" y="73"/>
                      <a:pt x="27" y="75"/>
                    </a:cubicBezTo>
                    <a:cubicBezTo>
                      <a:pt x="28" y="77"/>
                      <a:pt x="30" y="131"/>
                      <a:pt x="30" y="138"/>
                    </a:cubicBezTo>
                    <a:cubicBezTo>
                      <a:pt x="31" y="158"/>
                      <a:pt x="34" y="172"/>
                      <a:pt x="34" y="172"/>
                    </a:cubicBezTo>
                    <a:cubicBezTo>
                      <a:pt x="57" y="167"/>
                      <a:pt x="57" y="167"/>
                      <a:pt x="57" y="167"/>
                    </a:cubicBezTo>
                    <a:cubicBezTo>
                      <a:pt x="57" y="167"/>
                      <a:pt x="59" y="147"/>
                      <a:pt x="57" y="135"/>
                    </a:cubicBezTo>
                    <a:cubicBezTo>
                      <a:pt x="55" y="123"/>
                      <a:pt x="44" y="63"/>
                      <a:pt x="44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" name="Freeform 22"/>
              <p:cNvSpPr/>
              <p:nvPr/>
            </p:nvSpPr>
            <p:spPr bwMode="auto">
              <a:xfrm>
                <a:off x="7150101" y="3603625"/>
                <a:ext cx="184150" cy="498475"/>
              </a:xfrm>
              <a:custGeom>
                <a:gdLst>
                  <a:gd fmla="*/ 35 w 49" name="T0"/>
                  <a:gd fmla="*/ 54 h 132" name="T1"/>
                  <a:gd fmla="*/ 40 w 49" name="T2"/>
                  <a:gd fmla="*/ 40 h 132" name="T3"/>
                  <a:gd fmla="*/ 42 w 49" name="T4"/>
                  <a:gd fmla="*/ 32 h 132" name="T5"/>
                  <a:gd fmla="*/ 44 w 49" name="T6"/>
                  <a:gd fmla="*/ 26 h 132" name="T7"/>
                  <a:gd fmla="*/ 46 w 49" name="T8"/>
                  <a:gd fmla="*/ 21 h 132" name="T9"/>
                  <a:gd fmla="*/ 47 w 49" name="T10"/>
                  <a:gd fmla="*/ 15 h 132" name="T11"/>
                  <a:gd fmla="*/ 43 w 49" name="T12"/>
                  <a:gd fmla="*/ 20 h 132" name="T13"/>
                  <a:gd fmla="*/ 41 w 49" name="T14"/>
                  <a:gd fmla="*/ 24 h 132" name="T15"/>
                  <a:gd fmla="*/ 38 w 49" name="T16"/>
                  <a:gd fmla="*/ 28 h 132" name="T17"/>
                  <a:gd fmla="*/ 37 w 49" name="T18"/>
                  <a:gd fmla="*/ 26 h 132" name="T19"/>
                  <a:gd fmla="*/ 39 w 49" name="T20"/>
                  <a:gd fmla="*/ 18 h 132" name="T21"/>
                  <a:gd fmla="*/ 40 w 49" name="T22"/>
                  <a:gd fmla="*/ 12 h 132" name="T23"/>
                  <a:gd fmla="*/ 41 w 49" name="T24"/>
                  <a:gd fmla="*/ 5 h 132" name="T25"/>
                  <a:gd fmla="*/ 36 w 49" name="T26"/>
                  <a:gd fmla="*/ 12 h 132" name="T27"/>
                  <a:gd fmla="*/ 34 w 49" name="T28"/>
                  <a:gd fmla="*/ 21 h 132" name="T29"/>
                  <a:gd fmla="*/ 33 w 49" name="T30"/>
                  <a:gd fmla="*/ 24 h 132" name="T31"/>
                  <a:gd fmla="*/ 33 w 49" name="T32"/>
                  <a:gd fmla="*/ 17 h 132" name="T33"/>
                  <a:gd fmla="*/ 34 w 49" name="T34"/>
                  <a:gd fmla="*/ 5 h 132" name="T35"/>
                  <a:gd fmla="*/ 32 w 49" name="T36"/>
                  <a:gd fmla="*/ 0 h 132" name="T37"/>
                  <a:gd fmla="*/ 29 w 49" name="T38"/>
                  <a:gd fmla="*/ 11 h 132" name="T39"/>
                  <a:gd fmla="*/ 28 w 49" name="T40"/>
                  <a:gd fmla="*/ 16 h 132" name="T41"/>
                  <a:gd fmla="*/ 27 w 49" name="T42"/>
                  <a:gd fmla="*/ 24 h 132" name="T43"/>
                  <a:gd fmla="*/ 27 w 49" name="T44"/>
                  <a:gd fmla="*/ 21 h 132" name="T45"/>
                  <a:gd fmla="*/ 26 w 49" name="T46"/>
                  <a:gd fmla="*/ 13 h 132" name="T47"/>
                  <a:gd fmla="*/ 26 w 49" name="T48"/>
                  <a:gd fmla="*/ 7 h 132" name="T49"/>
                  <a:gd fmla="*/ 22 w 49" name="T50"/>
                  <a:gd fmla="*/ 8 h 132" name="T51"/>
                  <a:gd fmla="*/ 22 w 49" name="T52"/>
                  <a:gd fmla="*/ 17 h 132" name="T53"/>
                  <a:gd fmla="*/ 21 w 49" name="T54"/>
                  <a:gd fmla="*/ 28 h 132" name="T55"/>
                  <a:gd fmla="*/ 19 w 49" name="T56"/>
                  <a:gd fmla="*/ 34 h 132" name="T57"/>
                  <a:gd fmla="*/ 13 w 49" name="T58"/>
                  <a:gd fmla="*/ 37 h 132" name="T59"/>
                  <a:gd fmla="*/ 9 w 49" name="T60"/>
                  <a:gd fmla="*/ 34 h 132" name="T61"/>
                  <a:gd fmla="*/ 1 w 49" name="T62"/>
                  <a:gd fmla="*/ 30 h 132" name="T63"/>
                  <a:gd fmla="*/ 5 w 49" name="T64"/>
                  <a:gd fmla="*/ 37 h 132" name="T65"/>
                  <a:gd fmla="*/ 10 w 49" name="T66"/>
                  <a:gd fmla="*/ 45 h 132" name="T67"/>
                  <a:gd fmla="*/ 18 w 49" name="T68"/>
                  <a:gd fmla="*/ 53 h 132" name="T69"/>
                  <a:gd fmla="*/ 18 w 49" name="T70"/>
                  <a:gd fmla="*/ 62 h 132" name="T71"/>
                  <a:gd fmla="*/ 7 w 49" name="T72"/>
                  <a:gd fmla="*/ 131 h 132" name="T73"/>
                  <a:gd fmla="*/ 29 w 49" name="T74"/>
                  <a:gd fmla="*/ 112 h 13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32" w="49">
                    <a:moveTo>
                      <a:pt x="33" y="57"/>
                    </a:moveTo>
                    <a:cubicBezTo>
                      <a:pt x="33" y="57"/>
                      <a:pt x="35" y="54"/>
                      <a:pt x="35" y="54"/>
                    </a:cubicBezTo>
                    <a:cubicBezTo>
                      <a:pt x="35" y="53"/>
                      <a:pt x="37" y="49"/>
                      <a:pt x="37" y="48"/>
                    </a:cubicBezTo>
                    <a:cubicBezTo>
                      <a:pt x="38" y="47"/>
                      <a:pt x="39" y="41"/>
                      <a:pt x="40" y="40"/>
                    </a:cubicBezTo>
                    <a:cubicBezTo>
                      <a:pt x="40" y="39"/>
                      <a:pt x="41" y="35"/>
                      <a:pt x="41" y="34"/>
                    </a:cubicBezTo>
                    <a:cubicBezTo>
                      <a:pt x="41" y="33"/>
                      <a:pt x="42" y="32"/>
                      <a:pt x="42" y="32"/>
                    </a:cubicBezTo>
                    <a:cubicBezTo>
                      <a:pt x="42" y="32"/>
                      <a:pt x="43" y="30"/>
                      <a:pt x="43" y="29"/>
                    </a:cubicBezTo>
                    <a:cubicBezTo>
                      <a:pt x="43" y="29"/>
                      <a:pt x="44" y="26"/>
                      <a:pt x="44" y="26"/>
                    </a:cubicBezTo>
                    <a:cubicBezTo>
                      <a:pt x="44" y="26"/>
                      <a:pt x="45" y="25"/>
                      <a:pt x="45" y="24"/>
                    </a:cubicBezTo>
                    <a:cubicBezTo>
                      <a:pt x="45" y="23"/>
                      <a:pt x="46" y="21"/>
                      <a:pt x="46" y="21"/>
                    </a:cubicBezTo>
                    <a:cubicBezTo>
                      <a:pt x="46" y="21"/>
                      <a:pt x="47" y="20"/>
                      <a:pt x="47" y="19"/>
                    </a:cubicBezTo>
                    <a:cubicBezTo>
                      <a:pt x="47" y="18"/>
                      <a:pt x="49" y="15"/>
                      <a:pt x="47" y="15"/>
                    </a:cubicBezTo>
                    <a:cubicBezTo>
                      <a:pt x="45" y="14"/>
                      <a:pt x="44" y="17"/>
                      <a:pt x="44" y="17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20"/>
                      <a:pt x="42" y="22"/>
                      <a:pt x="42" y="22"/>
                    </a:cubicBezTo>
                    <a:cubicBezTo>
                      <a:pt x="42" y="22"/>
                      <a:pt x="41" y="24"/>
                      <a:pt x="41" y="24"/>
                    </a:cubicBezTo>
                    <a:cubicBezTo>
                      <a:pt x="41" y="24"/>
                      <a:pt x="40" y="25"/>
                      <a:pt x="40" y="26"/>
                    </a:cubicBezTo>
                    <a:cubicBezTo>
                      <a:pt x="40" y="27"/>
                      <a:pt x="39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7" y="28"/>
                      <a:pt x="37" y="27"/>
                      <a:pt x="37" y="26"/>
                    </a:cubicBezTo>
                    <a:cubicBezTo>
                      <a:pt x="37" y="26"/>
                      <a:pt x="38" y="22"/>
                      <a:pt x="38" y="22"/>
                    </a:cubicBezTo>
                    <a:cubicBezTo>
                      <a:pt x="38" y="21"/>
                      <a:pt x="39" y="19"/>
                      <a:pt x="39" y="18"/>
                    </a:cubicBezTo>
                    <a:cubicBezTo>
                      <a:pt x="39" y="18"/>
                      <a:pt x="40" y="15"/>
                      <a:pt x="40" y="14"/>
                    </a:cubicBezTo>
                    <a:cubicBezTo>
                      <a:pt x="40" y="13"/>
                      <a:pt x="40" y="12"/>
                      <a:pt x="40" y="12"/>
                    </a:cubicBezTo>
                    <a:cubicBezTo>
                      <a:pt x="40" y="12"/>
                      <a:pt x="41" y="10"/>
                      <a:pt x="41" y="9"/>
                    </a:cubicBezTo>
                    <a:cubicBezTo>
                      <a:pt x="41" y="9"/>
                      <a:pt x="43" y="5"/>
                      <a:pt x="41" y="5"/>
                    </a:cubicBezTo>
                    <a:cubicBezTo>
                      <a:pt x="39" y="4"/>
                      <a:pt x="38" y="8"/>
                      <a:pt x="37" y="9"/>
                    </a:cubicBezTo>
                    <a:cubicBezTo>
                      <a:pt x="37" y="10"/>
                      <a:pt x="36" y="12"/>
                      <a:pt x="36" y="12"/>
                    </a:cubicBezTo>
                    <a:cubicBezTo>
                      <a:pt x="36" y="12"/>
                      <a:pt x="35" y="17"/>
                      <a:pt x="35" y="18"/>
                    </a:cubicBezTo>
                    <a:cubicBezTo>
                      <a:pt x="35" y="18"/>
                      <a:pt x="34" y="20"/>
                      <a:pt x="34" y="21"/>
                    </a:cubicBezTo>
                    <a:cubicBezTo>
                      <a:pt x="34" y="21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2" y="24"/>
                      <a:pt x="32" y="23"/>
                      <a:pt x="32" y="22"/>
                    </a:cubicBezTo>
                    <a:cubicBezTo>
                      <a:pt x="32" y="22"/>
                      <a:pt x="33" y="17"/>
                      <a:pt x="33" y="17"/>
                    </a:cubicBezTo>
                    <a:cubicBezTo>
                      <a:pt x="33" y="16"/>
                      <a:pt x="33" y="11"/>
                      <a:pt x="33" y="10"/>
                    </a:cubicBezTo>
                    <a:cubicBezTo>
                      <a:pt x="33" y="9"/>
                      <a:pt x="33" y="6"/>
                      <a:pt x="34" y="5"/>
                    </a:cubicBezTo>
                    <a:cubicBezTo>
                      <a:pt x="34" y="5"/>
                      <a:pt x="34" y="3"/>
                      <a:pt x="34" y="3"/>
                    </a:cubicBezTo>
                    <a:cubicBezTo>
                      <a:pt x="34" y="3"/>
                      <a:pt x="34" y="0"/>
                      <a:pt x="32" y="0"/>
                    </a:cubicBezTo>
                    <a:cubicBezTo>
                      <a:pt x="30" y="0"/>
                      <a:pt x="30" y="3"/>
                      <a:pt x="30" y="3"/>
                    </a:cubicBezTo>
                    <a:cubicBezTo>
                      <a:pt x="29" y="4"/>
                      <a:pt x="29" y="11"/>
                      <a:pt x="29" y="11"/>
                    </a:cubicBezTo>
                    <a:cubicBezTo>
                      <a:pt x="29" y="11"/>
                      <a:pt x="28" y="13"/>
                      <a:pt x="28" y="13"/>
                    </a:cubicBezTo>
                    <a:cubicBezTo>
                      <a:pt x="28" y="14"/>
                      <a:pt x="28" y="16"/>
                      <a:pt x="28" y="16"/>
                    </a:cubicBezTo>
                    <a:cubicBezTo>
                      <a:pt x="28" y="16"/>
                      <a:pt x="28" y="20"/>
                      <a:pt x="28" y="21"/>
                    </a:cubicBezTo>
                    <a:cubicBezTo>
                      <a:pt x="28" y="21"/>
                      <a:pt x="27" y="24"/>
                      <a:pt x="27" y="24"/>
                    </a:cubicBezTo>
                    <a:cubicBezTo>
                      <a:pt x="27" y="24"/>
                      <a:pt x="28" y="24"/>
                      <a:pt x="27" y="24"/>
                    </a:cubicBezTo>
                    <a:cubicBezTo>
                      <a:pt x="27" y="24"/>
                      <a:pt x="27" y="22"/>
                      <a:pt x="27" y="21"/>
                    </a:cubicBezTo>
                    <a:cubicBezTo>
                      <a:pt x="26" y="21"/>
                      <a:pt x="26" y="18"/>
                      <a:pt x="26" y="17"/>
                    </a:cubicBezTo>
                    <a:cubicBezTo>
                      <a:pt x="26" y="17"/>
                      <a:pt x="26" y="14"/>
                      <a:pt x="26" y="13"/>
                    </a:cubicBezTo>
                    <a:cubicBezTo>
                      <a:pt x="26" y="12"/>
                      <a:pt x="26" y="11"/>
                      <a:pt x="26" y="11"/>
                    </a:cubicBezTo>
                    <a:cubicBezTo>
                      <a:pt x="26" y="11"/>
                      <a:pt x="26" y="7"/>
                      <a:pt x="26" y="7"/>
                    </a:cubicBezTo>
                    <a:cubicBezTo>
                      <a:pt x="26" y="6"/>
                      <a:pt x="26" y="4"/>
                      <a:pt x="25" y="4"/>
                    </a:cubicBezTo>
                    <a:cubicBezTo>
                      <a:pt x="23" y="4"/>
                      <a:pt x="23" y="7"/>
                      <a:pt x="22" y="8"/>
                    </a:cubicBezTo>
                    <a:cubicBezTo>
                      <a:pt x="22" y="10"/>
                      <a:pt x="22" y="12"/>
                      <a:pt x="22" y="12"/>
                    </a:cubicBezTo>
                    <a:cubicBezTo>
                      <a:pt x="22" y="12"/>
                      <a:pt x="22" y="16"/>
                      <a:pt x="22" y="17"/>
                    </a:cubicBezTo>
                    <a:cubicBezTo>
                      <a:pt x="22" y="18"/>
                      <a:pt x="21" y="23"/>
                      <a:pt x="21" y="24"/>
                    </a:cubicBezTo>
                    <a:cubicBezTo>
                      <a:pt x="21" y="25"/>
                      <a:pt x="21" y="27"/>
                      <a:pt x="21" y="28"/>
                    </a:cubicBezTo>
                    <a:cubicBezTo>
                      <a:pt x="21" y="29"/>
                      <a:pt x="21" y="30"/>
                      <a:pt x="21" y="30"/>
                    </a:cubicBezTo>
                    <a:cubicBezTo>
                      <a:pt x="21" y="30"/>
                      <a:pt x="20" y="33"/>
                      <a:pt x="19" y="34"/>
                    </a:cubicBezTo>
                    <a:cubicBezTo>
                      <a:pt x="18" y="35"/>
                      <a:pt x="15" y="37"/>
                      <a:pt x="15" y="37"/>
                    </a:cubicBezTo>
                    <a:cubicBezTo>
                      <a:pt x="15" y="37"/>
                      <a:pt x="14" y="38"/>
                      <a:pt x="13" y="37"/>
                    </a:cubicBezTo>
                    <a:cubicBezTo>
                      <a:pt x="13" y="37"/>
                      <a:pt x="11" y="35"/>
                      <a:pt x="11" y="35"/>
                    </a:cubicBezTo>
                    <a:cubicBezTo>
                      <a:pt x="10" y="34"/>
                      <a:pt x="9" y="34"/>
                      <a:pt x="9" y="34"/>
                    </a:cubicBezTo>
                    <a:cubicBezTo>
                      <a:pt x="9" y="34"/>
                      <a:pt x="8" y="31"/>
                      <a:pt x="7" y="31"/>
                    </a:cubicBezTo>
                    <a:cubicBezTo>
                      <a:pt x="6" y="30"/>
                      <a:pt x="2" y="28"/>
                      <a:pt x="1" y="30"/>
                    </a:cubicBezTo>
                    <a:cubicBezTo>
                      <a:pt x="0" y="31"/>
                      <a:pt x="1" y="32"/>
                      <a:pt x="2" y="33"/>
                    </a:cubicBezTo>
                    <a:cubicBezTo>
                      <a:pt x="3" y="35"/>
                      <a:pt x="4" y="37"/>
                      <a:pt x="5" y="37"/>
                    </a:cubicBezTo>
                    <a:cubicBezTo>
                      <a:pt x="5" y="38"/>
                      <a:pt x="7" y="39"/>
                      <a:pt x="7" y="40"/>
                    </a:cubicBezTo>
                    <a:cubicBezTo>
                      <a:pt x="8" y="40"/>
                      <a:pt x="10" y="45"/>
                      <a:pt x="10" y="45"/>
                    </a:cubicBezTo>
                    <a:cubicBezTo>
                      <a:pt x="11" y="46"/>
                      <a:pt x="15" y="50"/>
                      <a:pt x="16" y="51"/>
                    </a:cubicBezTo>
                    <a:cubicBezTo>
                      <a:pt x="16" y="51"/>
                      <a:pt x="17" y="53"/>
                      <a:pt x="18" y="53"/>
                    </a:cubicBezTo>
                    <a:cubicBezTo>
                      <a:pt x="18" y="54"/>
                      <a:pt x="18" y="54"/>
                      <a:pt x="18" y="55"/>
                    </a:cubicBezTo>
                    <a:cubicBezTo>
                      <a:pt x="19" y="55"/>
                      <a:pt x="18" y="60"/>
                      <a:pt x="18" y="62"/>
                    </a:cubicBezTo>
                    <a:cubicBezTo>
                      <a:pt x="17" y="64"/>
                      <a:pt x="10" y="103"/>
                      <a:pt x="9" y="108"/>
                    </a:cubicBezTo>
                    <a:cubicBezTo>
                      <a:pt x="7" y="122"/>
                      <a:pt x="7" y="131"/>
                      <a:pt x="7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4" y="132"/>
                      <a:pt x="29" y="120"/>
                      <a:pt x="29" y="112"/>
                    </a:cubicBezTo>
                    <a:cubicBezTo>
                      <a:pt x="30" y="103"/>
                      <a:pt x="33" y="57"/>
                      <a:pt x="33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" name="Freeform 23"/>
              <p:cNvSpPr/>
              <p:nvPr/>
            </p:nvSpPr>
            <p:spPr bwMode="auto">
              <a:xfrm>
                <a:off x="6567488" y="2854325"/>
                <a:ext cx="473075" cy="1160463"/>
              </a:xfrm>
              <a:custGeom>
                <a:gdLst>
                  <a:gd fmla="*/ 90 w 126" name="T0"/>
                  <a:gd fmla="*/ 113 h 307" name="T1"/>
                  <a:gd fmla="*/ 102 w 126" name="T2"/>
                  <a:gd fmla="*/ 80 h 307" name="T3"/>
                  <a:gd fmla="*/ 110 w 126" name="T4"/>
                  <a:gd fmla="*/ 54 h 307" name="T5"/>
                  <a:gd fmla="*/ 116 w 126" name="T6"/>
                  <a:gd fmla="*/ 40 h 307" name="T7"/>
                  <a:gd fmla="*/ 121 w 126" name="T8"/>
                  <a:gd fmla="*/ 28 h 307" name="T9"/>
                  <a:gd fmla="*/ 113 w 126" name="T10"/>
                  <a:gd fmla="*/ 27 h 307" name="T11"/>
                  <a:gd fmla="*/ 107 w 126" name="T12"/>
                  <a:gd fmla="*/ 39 h 307" name="T13"/>
                  <a:gd fmla="*/ 102 w 126" name="T14"/>
                  <a:gd fmla="*/ 48 h 307" name="T15"/>
                  <a:gd fmla="*/ 96 w 126" name="T16"/>
                  <a:gd fmla="*/ 55 h 307" name="T17"/>
                  <a:gd fmla="*/ 97 w 126" name="T18"/>
                  <a:gd fmla="*/ 41 h 307" name="T19"/>
                  <a:gd fmla="*/ 101 w 126" name="T20"/>
                  <a:gd fmla="*/ 24 h 307" name="T21"/>
                  <a:gd fmla="*/ 104 w 126" name="T22"/>
                  <a:gd fmla="*/ 11 h 307" name="T23"/>
                  <a:gd fmla="*/ 94 w 126" name="T24"/>
                  <a:gd fmla="*/ 14 h 307" name="T25"/>
                  <a:gd fmla="*/ 88 w 126" name="T26"/>
                  <a:gd fmla="*/ 35 h 307" name="T27"/>
                  <a:gd fmla="*/ 84 w 126" name="T28"/>
                  <a:gd fmla="*/ 49 h 307" name="T29"/>
                  <a:gd fmla="*/ 82 w 126" name="T30"/>
                  <a:gd fmla="*/ 34 h 307" name="T31"/>
                  <a:gd fmla="*/ 83 w 126" name="T32"/>
                  <a:gd fmla="*/ 10 h 307" name="T33"/>
                  <a:gd fmla="*/ 79 w 126" name="T34"/>
                  <a:gd fmla="*/ 2 h 307" name="T35"/>
                  <a:gd fmla="*/ 69 w 126" name="T36"/>
                  <a:gd fmla="*/ 37 h 307" name="T37"/>
                  <a:gd fmla="*/ 67 w 126" name="T38"/>
                  <a:gd fmla="*/ 51 h 307" name="T39"/>
                  <a:gd fmla="*/ 65 w 126" name="T40"/>
                  <a:gd fmla="*/ 41 h 307" name="T41"/>
                  <a:gd fmla="*/ 64 w 126" name="T42"/>
                  <a:gd fmla="*/ 29 h 307" name="T43"/>
                  <a:gd fmla="*/ 60 w 126" name="T44"/>
                  <a:gd fmla="*/ 16 h 307" name="T45"/>
                  <a:gd fmla="*/ 54 w 126" name="T46"/>
                  <a:gd fmla="*/ 34 h 307" name="T47"/>
                  <a:gd fmla="*/ 53 w 126" name="T48"/>
                  <a:gd fmla="*/ 57 h 307" name="T49"/>
                  <a:gd fmla="*/ 52 w 126" name="T50"/>
                  <a:gd fmla="*/ 70 h 307" name="T51"/>
                  <a:gd fmla="*/ 38 w 126" name="T52"/>
                  <a:gd fmla="*/ 86 h 307" name="T53"/>
                  <a:gd fmla="*/ 26 w 126" name="T54"/>
                  <a:gd fmla="*/ 84 h 307" name="T55"/>
                  <a:gd fmla="*/ 16 w 126" name="T56"/>
                  <a:gd fmla="*/ 78 h 307" name="T57"/>
                  <a:gd fmla="*/ 5 w 126" name="T58"/>
                  <a:gd fmla="*/ 85 h 307" name="T59"/>
                  <a:gd fmla="*/ 18 w 126" name="T60"/>
                  <a:gd fmla="*/ 95 h 307" name="T61"/>
                  <a:gd fmla="*/ 40 w 126" name="T62"/>
                  <a:gd fmla="*/ 113 h 307" name="T63"/>
                  <a:gd fmla="*/ 26 w 126" name="T64"/>
                  <a:gd fmla="*/ 236 h 307" name="T65"/>
                  <a:gd fmla="*/ 65 w 126" name="T66"/>
                  <a:gd fmla="*/ 307 h 307" name="T67"/>
                  <a:gd fmla="*/ 83 w 126" name="T68"/>
                  <a:gd fmla="*/ 179 h 307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307" w="125">
                    <a:moveTo>
                      <a:pt x="86" y="122"/>
                    </a:moveTo>
                    <a:cubicBezTo>
                      <a:pt x="86" y="122"/>
                      <a:pt x="90" y="115"/>
                      <a:pt x="90" y="113"/>
                    </a:cubicBezTo>
                    <a:cubicBezTo>
                      <a:pt x="91" y="112"/>
                      <a:pt x="95" y="102"/>
                      <a:pt x="96" y="99"/>
                    </a:cubicBezTo>
                    <a:cubicBezTo>
                      <a:pt x="97" y="97"/>
                      <a:pt x="101" y="83"/>
                      <a:pt x="102" y="80"/>
                    </a:cubicBezTo>
                    <a:cubicBezTo>
                      <a:pt x="103" y="78"/>
                      <a:pt x="105" y="69"/>
                      <a:pt x="106" y="67"/>
                    </a:cubicBezTo>
                    <a:cubicBezTo>
                      <a:pt x="107" y="64"/>
                      <a:pt x="110" y="55"/>
                      <a:pt x="110" y="54"/>
                    </a:cubicBezTo>
                    <a:cubicBezTo>
                      <a:pt x="111" y="53"/>
                      <a:pt x="114" y="46"/>
                      <a:pt x="114" y="46"/>
                    </a:cubicBezTo>
                    <a:cubicBezTo>
                      <a:pt x="114" y="46"/>
                      <a:pt x="116" y="42"/>
                      <a:pt x="116" y="40"/>
                    </a:cubicBezTo>
                    <a:cubicBezTo>
                      <a:pt x="117" y="38"/>
                      <a:pt x="119" y="34"/>
                      <a:pt x="119" y="34"/>
                    </a:cubicBezTo>
                    <a:cubicBezTo>
                      <a:pt x="119" y="34"/>
                      <a:pt x="121" y="30"/>
                      <a:pt x="121" y="28"/>
                    </a:cubicBezTo>
                    <a:cubicBezTo>
                      <a:pt x="122" y="26"/>
                      <a:pt x="126" y="17"/>
                      <a:pt x="121" y="18"/>
                    </a:cubicBezTo>
                    <a:cubicBezTo>
                      <a:pt x="115" y="18"/>
                      <a:pt x="113" y="27"/>
                      <a:pt x="113" y="27"/>
                    </a:cubicBezTo>
                    <a:cubicBezTo>
                      <a:pt x="112" y="29"/>
                      <a:pt x="111" y="31"/>
                      <a:pt x="110" y="33"/>
                    </a:cubicBezTo>
                    <a:cubicBezTo>
                      <a:pt x="110" y="33"/>
                      <a:pt x="108" y="37"/>
                      <a:pt x="107" y="39"/>
                    </a:cubicBezTo>
                    <a:cubicBezTo>
                      <a:pt x="107" y="40"/>
                      <a:pt x="105" y="43"/>
                      <a:pt x="105" y="43"/>
                    </a:cubicBezTo>
                    <a:cubicBezTo>
                      <a:pt x="105" y="43"/>
                      <a:pt x="103" y="47"/>
                      <a:pt x="102" y="48"/>
                    </a:cubicBezTo>
                    <a:cubicBezTo>
                      <a:pt x="101" y="50"/>
                      <a:pt x="99" y="54"/>
                      <a:pt x="98" y="54"/>
                    </a:cubicBezTo>
                    <a:cubicBezTo>
                      <a:pt x="97" y="55"/>
                      <a:pt x="97" y="55"/>
                      <a:pt x="96" y="55"/>
                    </a:cubicBezTo>
                    <a:cubicBezTo>
                      <a:pt x="95" y="54"/>
                      <a:pt x="93" y="53"/>
                      <a:pt x="93" y="51"/>
                    </a:cubicBezTo>
                    <a:cubicBezTo>
                      <a:pt x="93" y="50"/>
                      <a:pt x="97" y="42"/>
                      <a:pt x="97" y="41"/>
                    </a:cubicBezTo>
                    <a:cubicBezTo>
                      <a:pt x="98" y="39"/>
                      <a:pt x="99" y="34"/>
                      <a:pt x="99" y="33"/>
                    </a:cubicBezTo>
                    <a:cubicBezTo>
                      <a:pt x="100" y="32"/>
                      <a:pt x="100" y="26"/>
                      <a:pt x="101" y="24"/>
                    </a:cubicBezTo>
                    <a:cubicBezTo>
                      <a:pt x="102" y="21"/>
                      <a:pt x="102" y="19"/>
                      <a:pt x="102" y="19"/>
                    </a:cubicBezTo>
                    <a:cubicBezTo>
                      <a:pt x="102" y="19"/>
                      <a:pt x="104" y="13"/>
                      <a:pt x="104" y="11"/>
                    </a:cubicBezTo>
                    <a:cubicBezTo>
                      <a:pt x="105" y="10"/>
                      <a:pt x="108" y="2"/>
                      <a:pt x="102" y="3"/>
                    </a:cubicBezTo>
                    <a:cubicBezTo>
                      <a:pt x="97" y="4"/>
                      <a:pt x="95" y="11"/>
                      <a:pt x="94" y="14"/>
                    </a:cubicBezTo>
                    <a:cubicBezTo>
                      <a:pt x="93" y="16"/>
                      <a:pt x="92" y="22"/>
                      <a:pt x="91" y="22"/>
                    </a:cubicBezTo>
                    <a:cubicBezTo>
                      <a:pt x="91" y="22"/>
                      <a:pt x="89" y="33"/>
                      <a:pt x="88" y="35"/>
                    </a:cubicBezTo>
                    <a:cubicBezTo>
                      <a:pt x="88" y="36"/>
                      <a:pt x="86" y="40"/>
                      <a:pt x="85" y="42"/>
                    </a:cubicBezTo>
                    <a:cubicBezTo>
                      <a:pt x="85" y="44"/>
                      <a:pt x="85" y="47"/>
                      <a:pt x="84" y="49"/>
                    </a:cubicBezTo>
                    <a:cubicBezTo>
                      <a:pt x="84" y="49"/>
                      <a:pt x="83" y="50"/>
                      <a:pt x="82" y="50"/>
                    </a:cubicBezTo>
                    <a:cubicBezTo>
                      <a:pt x="81" y="49"/>
                      <a:pt x="82" y="35"/>
                      <a:pt x="82" y="34"/>
                    </a:cubicBezTo>
                    <a:cubicBezTo>
                      <a:pt x="82" y="33"/>
                      <a:pt x="82" y="22"/>
                      <a:pt x="82" y="21"/>
                    </a:cubicBezTo>
                    <a:cubicBezTo>
                      <a:pt x="82" y="19"/>
                      <a:pt x="83" y="11"/>
                      <a:pt x="83" y="10"/>
                    </a:cubicBezTo>
                    <a:cubicBezTo>
                      <a:pt x="83" y="10"/>
                      <a:pt x="84" y="5"/>
                      <a:pt x="84" y="5"/>
                    </a:cubicBezTo>
                    <a:cubicBezTo>
                      <a:pt x="84" y="5"/>
                      <a:pt x="84" y="0"/>
                      <a:pt x="79" y="2"/>
                    </a:cubicBezTo>
                    <a:cubicBezTo>
                      <a:pt x="73" y="4"/>
                      <a:pt x="72" y="9"/>
                      <a:pt x="72" y="11"/>
                    </a:cubicBezTo>
                    <a:cubicBezTo>
                      <a:pt x="72" y="12"/>
                      <a:pt x="69" y="36"/>
                      <a:pt x="69" y="37"/>
                    </a:cubicBezTo>
                    <a:cubicBezTo>
                      <a:pt x="69" y="37"/>
                      <a:pt x="69" y="45"/>
                      <a:pt x="69" y="46"/>
                    </a:cubicBezTo>
                    <a:cubicBezTo>
                      <a:pt x="69" y="47"/>
                      <a:pt x="69" y="51"/>
                      <a:pt x="67" y="51"/>
                    </a:cubicBezTo>
                    <a:cubicBezTo>
                      <a:pt x="66" y="51"/>
                      <a:pt x="66" y="49"/>
                      <a:pt x="66" y="49"/>
                    </a:cubicBezTo>
                    <a:cubicBezTo>
                      <a:pt x="66" y="48"/>
                      <a:pt x="65" y="41"/>
                      <a:pt x="65" y="41"/>
                    </a:cubicBezTo>
                    <a:cubicBezTo>
                      <a:pt x="65" y="40"/>
                      <a:pt x="64" y="35"/>
                      <a:pt x="64" y="33"/>
                    </a:cubicBezTo>
                    <a:cubicBezTo>
                      <a:pt x="64" y="31"/>
                      <a:pt x="64" y="29"/>
                      <a:pt x="64" y="29"/>
                    </a:cubicBezTo>
                    <a:cubicBezTo>
                      <a:pt x="64" y="29"/>
                      <a:pt x="65" y="21"/>
                      <a:pt x="64" y="20"/>
                    </a:cubicBezTo>
                    <a:cubicBezTo>
                      <a:pt x="64" y="19"/>
                      <a:pt x="64" y="14"/>
                      <a:pt x="60" y="16"/>
                    </a:cubicBezTo>
                    <a:cubicBezTo>
                      <a:pt x="56" y="17"/>
                      <a:pt x="55" y="24"/>
                      <a:pt x="54" y="26"/>
                    </a:cubicBezTo>
                    <a:cubicBezTo>
                      <a:pt x="54" y="29"/>
                      <a:pt x="54" y="34"/>
                      <a:pt x="54" y="34"/>
                    </a:cubicBezTo>
                    <a:cubicBezTo>
                      <a:pt x="54" y="34"/>
                      <a:pt x="53" y="42"/>
                      <a:pt x="53" y="44"/>
                    </a:cubicBezTo>
                    <a:cubicBezTo>
                      <a:pt x="53" y="45"/>
                      <a:pt x="53" y="56"/>
                      <a:pt x="53" y="57"/>
                    </a:cubicBezTo>
                    <a:cubicBezTo>
                      <a:pt x="53" y="59"/>
                      <a:pt x="52" y="64"/>
                      <a:pt x="52" y="65"/>
                    </a:cubicBezTo>
                    <a:cubicBezTo>
                      <a:pt x="52" y="67"/>
                      <a:pt x="52" y="70"/>
                      <a:pt x="52" y="70"/>
                    </a:cubicBezTo>
                    <a:cubicBezTo>
                      <a:pt x="52" y="70"/>
                      <a:pt x="49" y="75"/>
                      <a:pt x="47" y="78"/>
                    </a:cubicBezTo>
                    <a:cubicBezTo>
                      <a:pt x="45" y="80"/>
                      <a:pt x="39" y="86"/>
                      <a:pt x="38" y="86"/>
                    </a:cubicBezTo>
                    <a:cubicBezTo>
                      <a:pt x="38" y="86"/>
                      <a:pt x="34" y="88"/>
                      <a:pt x="33" y="88"/>
                    </a:cubicBezTo>
                    <a:cubicBezTo>
                      <a:pt x="31" y="87"/>
                      <a:pt x="27" y="84"/>
                      <a:pt x="26" y="84"/>
                    </a:cubicBezTo>
                    <a:cubicBezTo>
                      <a:pt x="25" y="83"/>
                      <a:pt x="23" y="83"/>
                      <a:pt x="23" y="83"/>
                    </a:cubicBezTo>
                    <a:cubicBezTo>
                      <a:pt x="23" y="83"/>
                      <a:pt x="19" y="78"/>
                      <a:pt x="16" y="78"/>
                    </a:cubicBezTo>
                    <a:cubicBezTo>
                      <a:pt x="13" y="78"/>
                      <a:pt x="5" y="76"/>
                      <a:pt x="3" y="80"/>
                    </a:cubicBezTo>
                    <a:cubicBezTo>
                      <a:pt x="0" y="83"/>
                      <a:pt x="2" y="83"/>
                      <a:pt x="5" y="85"/>
                    </a:cubicBezTo>
                    <a:cubicBezTo>
                      <a:pt x="8" y="87"/>
                      <a:pt x="11" y="91"/>
                      <a:pt x="12" y="91"/>
                    </a:cubicBezTo>
                    <a:cubicBezTo>
                      <a:pt x="13" y="92"/>
                      <a:pt x="17" y="94"/>
                      <a:pt x="18" y="95"/>
                    </a:cubicBezTo>
                    <a:cubicBezTo>
                      <a:pt x="19" y="95"/>
                      <a:pt x="24" y="103"/>
                      <a:pt x="26" y="104"/>
                    </a:cubicBezTo>
                    <a:cubicBezTo>
                      <a:pt x="28" y="104"/>
                      <a:pt x="39" y="112"/>
                      <a:pt x="40" y="113"/>
                    </a:cubicBezTo>
                    <a:cubicBezTo>
                      <a:pt x="40" y="114"/>
                      <a:pt x="46" y="116"/>
                      <a:pt x="47" y="120"/>
                    </a:cubicBezTo>
                    <a:cubicBezTo>
                      <a:pt x="50" y="126"/>
                      <a:pt x="28" y="225"/>
                      <a:pt x="26" y="236"/>
                    </a:cubicBezTo>
                    <a:cubicBezTo>
                      <a:pt x="21" y="265"/>
                      <a:pt x="21" y="287"/>
                      <a:pt x="21" y="287"/>
                    </a:cubicBezTo>
                    <a:cubicBezTo>
                      <a:pt x="36" y="294"/>
                      <a:pt x="50" y="300"/>
                      <a:pt x="65" y="307"/>
                    </a:cubicBezTo>
                    <a:cubicBezTo>
                      <a:pt x="65" y="307"/>
                      <a:pt x="77" y="278"/>
                      <a:pt x="79" y="256"/>
                    </a:cubicBezTo>
                    <a:cubicBezTo>
                      <a:pt x="80" y="245"/>
                      <a:pt x="81" y="210"/>
                      <a:pt x="83" y="179"/>
                    </a:cubicBezTo>
                    <a:cubicBezTo>
                      <a:pt x="84" y="149"/>
                      <a:pt x="86" y="122"/>
                      <a:pt x="86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" name="Freeform 24"/>
              <p:cNvSpPr/>
              <p:nvPr/>
            </p:nvSpPr>
            <p:spPr bwMode="auto">
              <a:xfrm>
                <a:off x="5703888" y="3421063"/>
                <a:ext cx="214313" cy="657225"/>
              </a:xfrm>
              <a:custGeom>
                <a:gdLst>
                  <a:gd fmla="*/ 20 w 57" name="T0"/>
                  <a:gd fmla="*/ 68 h 174" name="T1"/>
                  <a:gd fmla="*/ 13 w 57" name="T2"/>
                  <a:gd fmla="*/ 50 h 174" name="T3"/>
                  <a:gd fmla="*/ 8 w 57" name="T4"/>
                  <a:gd fmla="*/ 35 h 174" name="T5"/>
                  <a:gd fmla="*/ 5 w 57" name="T6"/>
                  <a:gd fmla="*/ 27 h 174" name="T7"/>
                  <a:gd fmla="*/ 2 w 57" name="T8"/>
                  <a:gd fmla="*/ 20 h 174" name="T9"/>
                  <a:gd fmla="*/ 6 w 57" name="T10"/>
                  <a:gd fmla="*/ 19 h 174" name="T11"/>
                  <a:gd fmla="*/ 9 w 57" name="T12"/>
                  <a:gd fmla="*/ 25 h 174" name="T13"/>
                  <a:gd fmla="*/ 11 w 57" name="T14"/>
                  <a:gd fmla="*/ 31 h 174" name="T15"/>
                  <a:gd fmla="*/ 14 w 57" name="T16"/>
                  <a:gd fmla="*/ 34 h 174" name="T17"/>
                  <a:gd fmla="*/ 13 w 57" name="T18"/>
                  <a:gd fmla="*/ 26 h 174" name="T19"/>
                  <a:gd fmla="*/ 10 w 57" name="T20"/>
                  <a:gd fmla="*/ 16 h 174" name="T21"/>
                  <a:gd fmla="*/ 8 w 57" name="T22"/>
                  <a:gd fmla="*/ 9 h 174" name="T23"/>
                  <a:gd fmla="*/ 13 w 57" name="T24"/>
                  <a:gd fmla="*/ 9 h 174" name="T25"/>
                  <a:gd fmla="*/ 16 w 57" name="T26"/>
                  <a:gd fmla="*/ 21 h 174" name="T27"/>
                  <a:gd fmla="*/ 19 w 57" name="T28"/>
                  <a:gd fmla="*/ 30 h 174" name="T29"/>
                  <a:gd fmla="*/ 19 w 57" name="T30"/>
                  <a:gd fmla="*/ 20 h 174" name="T31"/>
                  <a:gd fmla="*/ 17 w 57" name="T32"/>
                  <a:gd fmla="*/ 6 h 174" name="T33"/>
                  <a:gd fmla="*/ 18 w 57" name="T34"/>
                  <a:gd fmla="*/ 0 h 174" name="T35"/>
                  <a:gd fmla="*/ 24 w 57" name="T36"/>
                  <a:gd fmla="*/ 21 h 174" name="T37"/>
                  <a:gd fmla="*/ 26 w 57" name="T38"/>
                  <a:gd fmla="*/ 29 h 174" name="T39"/>
                  <a:gd fmla="*/ 26 w 57" name="T40"/>
                  <a:gd fmla="*/ 23 h 174" name="T41"/>
                  <a:gd fmla="*/ 26 w 57" name="T42"/>
                  <a:gd fmla="*/ 15 h 174" name="T43"/>
                  <a:gd fmla="*/ 27 w 57" name="T44"/>
                  <a:gd fmla="*/ 7 h 174" name="T45"/>
                  <a:gd fmla="*/ 31 w 57" name="T46"/>
                  <a:gd fmla="*/ 18 h 174" name="T47"/>
                  <a:gd fmla="*/ 32 w 57" name="T48"/>
                  <a:gd fmla="*/ 32 h 174" name="T49"/>
                  <a:gd fmla="*/ 33 w 57" name="T50"/>
                  <a:gd fmla="*/ 39 h 174" name="T51"/>
                  <a:gd fmla="*/ 40 w 57" name="T52"/>
                  <a:gd fmla="*/ 48 h 174" name="T53"/>
                  <a:gd fmla="*/ 45 w 57" name="T54"/>
                  <a:gd fmla="*/ 45 h 174" name="T55"/>
                  <a:gd fmla="*/ 49 w 57" name="T56"/>
                  <a:gd fmla="*/ 41 h 174" name="T57"/>
                  <a:gd fmla="*/ 55 w 57" name="T58"/>
                  <a:gd fmla="*/ 45 h 174" name="T59"/>
                  <a:gd fmla="*/ 49 w 57" name="T60"/>
                  <a:gd fmla="*/ 52 h 174" name="T61"/>
                  <a:gd fmla="*/ 41 w 57" name="T62"/>
                  <a:gd fmla="*/ 64 h 174" name="T63"/>
                  <a:gd fmla="*/ 53 w 57" name="T64"/>
                  <a:gd fmla="*/ 134 h 174" name="T65"/>
                  <a:gd fmla="*/ 40 w 57" name="T66"/>
                  <a:gd fmla="*/ 174 h 174" name="T67"/>
                  <a:gd fmla="*/ 27 w 57" name="T68"/>
                  <a:gd fmla="*/ 105 h 174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74" w="57">
                    <a:moveTo>
                      <a:pt x="22" y="73"/>
                    </a:moveTo>
                    <a:cubicBezTo>
                      <a:pt x="22" y="73"/>
                      <a:pt x="20" y="69"/>
                      <a:pt x="20" y="68"/>
                    </a:cubicBezTo>
                    <a:cubicBezTo>
                      <a:pt x="20" y="67"/>
                      <a:pt x="17" y="62"/>
                      <a:pt x="17" y="60"/>
                    </a:cubicBezTo>
                    <a:cubicBezTo>
                      <a:pt x="16" y="59"/>
                      <a:pt x="14" y="51"/>
                      <a:pt x="13" y="50"/>
                    </a:cubicBezTo>
                    <a:cubicBezTo>
                      <a:pt x="13" y="48"/>
                      <a:pt x="11" y="43"/>
                      <a:pt x="11" y="42"/>
                    </a:cubicBezTo>
                    <a:cubicBezTo>
                      <a:pt x="10" y="41"/>
                      <a:pt x="9" y="36"/>
                      <a:pt x="8" y="35"/>
                    </a:cubicBezTo>
                    <a:cubicBezTo>
                      <a:pt x="8" y="35"/>
                      <a:pt x="7" y="30"/>
                      <a:pt x="7" y="30"/>
                    </a:cubicBezTo>
                    <a:cubicBezTo>
                      <a:pt x="7" y="30"/>
                      <a:pt x="5" y="28"/>
                      <a:pt x="5" y="27"/>
                    </a:cubicBezTo>
                    <a:cubicBezTo>
                      <a:pt x="5" y="26"/>
                      <a:pt x="4" y="24"/>
                      <a:pt x="4" y="24"/>
                    </a:cubicBezTo>
                    <a:cubicBezTo>
                      <a:pt x="4" y="24"/>
                      <a:pt x="3" y="22"/>
                      <a:pt x="2" y="20"/>
                    </a:cubicBezTo>
                    <a:cubicBezTo>
                      <a:pt x="2" y="19"/>
                      <a:pt x="0" y="15"/>
                      <a:pt x="2" y="14"/>
                    </a:cubicBezTo>
                    <a:cubicBezTo>
                      <a:pt x="4" y="14"/>
                      <a:pt x="6" y="19"/>
                      <a:pt x="6" y="19"/>
                    </a:cubicBezTo>
                    <a:cubicBezTo>
                      <a:pt x="6" y="20"/>
                      <a:pt x="7" y="21"/>
                      <a:pt x="7" y="22"/>
                    </a:cubicBezTo>
                    <a:cubicBezTo>
                      <a:pt x="7" y="22"/>
                      <a:pt x="8" y="25"/>
                      <a:pt x="9" y="25"/>
                    </a:cubicBezTo>
                    <a:cubicBezTo>
                      <a:pt x="9" y="26"/>
                      <a:pt x="10" y="28"/>
                      <a:pt x="10" y="28"/>
                    </a:cubicBezTo>
                    <a:cubicBezTo>
                      <a:pt x="10" y="28"/>
                      <a:pt x="11" y="30"/>
                      <a:pt x="11" y="31"/>
                    </a:cubicBezTo>
                    <a:cubicBezTo>
                      <a:pt x="12" y="32"/>
                      <a:pt x="13" y="34"/>
                      <a:pt x="13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5" y="33"/>
                      <a:pt x="15" y="32"/>
                    </a:cubicBezTo>
                    <a:cubicBezTo>
                      <a:pt x="15" y="31"/>
                      <a:pt x="13" y="27"/>
                      <a:pt x="13" y="26"/>
                    </a:cubicBezTo>
                    <a:cubicBezTo>
                      <a:pt x="13" y="25"/>
                      <a:pt x="12" y="22"/>
                      <a:pt x="12" y="21"/>
                    </a:cubicBezTo>
                    <a:cubicBezTo>
                      <a:pt x="11" y="21"/>
                      <a:pt x="11" y="17"/>
                      <a:pt x="10" y="16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0" y="13"/>
                      <a:pt x="8" y="10"/>
                      <a:pt x="8" y="9"/>
                    </a:cubicBezTo>
                    <a:cubicBezTo>
                      <a:pt x="8" y="8"/>
                      <a:pt x="6" y="3"/>
                      <a:pt x="9" y="3"/>
                    </a:cubicBezTo>
                    <a:cubicBezTo>
                      <a:pt x="11" y="4"/>
                      <a:pt x="12" y="8"/>
                      <a:pt x="13" y="9"/>
                    </a:cubicBezTo>
                    <a:cubicBezTo>
                      <a:pt x="13" y="11"/>
                      <a:pt x="14" y="14"/>
                      <a:pt x="14" y="14"/>
                    </a:cubicBezTo>
                    <a:cubicBezTo>
                      <a:pt x="14" y="14"/>
                      <a:pt x="16" y="21"/>
                      <a:pt x="16" y="21"/>
                    </a:cubicBezTo>
                    <a:cubicBezTo>
                      <a:pt x="16" y="22"/>
                      <a:pt x="17" y="24"/>
                      <a:pt x="18" y="25"/>
                    </a:cubicBezTo>
                    <a:cubicBezTo>
                      <a:pt x="18" y="26"/>
                      <a:pt x="18" y="29"/>
                      <a:pt x="19" y="30"/>
                    </a:cubicBezTo>
                    <a:cubicBezTo>
                      <a:pt x="19" y="30"/>
                      <a:pt x="19" y="30"/>
                      <a:pt x="20" y="30"/>
                    </a:cubicBezTo>
                    <a:cubicBezTo>
                      <a:pt x="20" y="29"/>
                      <a:pt x="19" y="21"/>
                      <a:pt x="19" y="20"/>
                    </a:cubicBezTo>
                    <a:cubicBezTo>
                      <a:pt x="19" y="20"/>
                      <a:pt x="18" y="13"/>
                      <a:pt x="18" y="12"/>
                    </a:cubicBezTo>
                    <a:cubicBezTo>
                      <a:pt x="18" y="11"/>
                      <a:pt x="17" y="6"/>
                      <a:pt x="17" y="6"/>
                    </a:cubicBezTo>
                    <a:cubicBezTo>
                      <a:pt x="17" y="5"/>
                      <a:pt x="16" y="3"/>
                      <a:pt x="16" y="3"/>
                    </a:cubicBezTo>
                    <a:cubicBezTo>
                      <a:pt x="16" y="3"/>
                      <a:pt x="16" y="0"/>
                      <a:pt x="18" y="0"/>
                    </a:cubicBezTo>
                    <a:cubicBezTo>
                      <a:pt x="21" y="1"/>
                      <a:pt x="21" y="4"/>
                      <a:pt x="21" y="5"/>
                    </a:cubicBezTo>
                    <a:cubicBezTo>
                      <a:pt x="21" y="6"/>
                      <a:pt x="24" y="21"/>
                      <a:pt x="24" y="21"/>
                    </a:cubicBezTo>
                    <a:cubicBezTo>
                      <a:pt x="24" y="21"/>
                      <a:pt x="25" y="26"/>
                      <a:pt x="25" y="26"/>
                    </a:cubicBezTo>
                    <a:cubicBezTo>
                      <a:pt x="25" y="27"/>
                      <a:pt x="25" y="29"/>
                      <a:pt x="26" y="29"/>
                    </a:cubicBezTo>
                    <a:cubicBezTo>
                      <a:pt x="26" y="29"/>
                      <a:pt x="26" y="28"/>
                      <a:pt x="26" y="28"/>
                    </a:cubicBezTo>
                    <a:cubicBezTo>
                      <a:pt x="26" y="27"/>
                      <a:pt x="26" y="23"/>
                      <a:pt x="26" y="23"/>
                    </a:cubicBezTo>
                    <a:cubicBezTo>
                      <a:pt x="26" y="22"/>
                      <a:pt x="26" y="19"/>
                      <a:pt x="26" y="18"/>
                    </a:cubicBezTo>
                    <a:cubicBezTo>
                      <a:pt x="26" y="16"/>
                      <a:pt x="26" y="15"/>
                      <a:pt x="26" y="15"/>
                    </a:cubicBezTo>
                    <a:cubicBezTo>
                      <a:pt x="26" y="15"/>
                      <a:pt x="25" y="10"/>
                      <a:pt x="25" y="10"/>
                    </a:cubicBezTo>
                    <a:cubicBezTo>
                      <a:pt x="25" y="9"/>
                      <a:pt x="25" y="6"/>
                      <a:pt x="27" y="7"/>
                    </a:cubicBezTo>
                    <a:cubicBezTo>
                      <a:pt x="29" y="7"/>
                      <a:pt x="30" y="11"/>
                      <a:pt x="30" y="13"/>
                    </a:cubicBezTo>
                    <a:cubicBezTo>
                      <a:pt x="30" y="14"/>
                      <a:pt x="31" y="18"/>
                      <a:pt x="31" y="18"/>
                    </a:cubicBezTo>
                    <a:cubicBezTo>
                      <a:pt x="31" y="18"/>
                      <a:pt x="31" y="22"/>
                      <a:pt x="31" y="23"/>
                    </a:cubicBezTo>
                    <a:cubicBezTo>
                      <a:pt x="31" y="24"/>
                      <a:pt x="32" y="31"/>
                      <a:pt x="32" y="32"/>
                    </a:cubicBezTo>
                    <a:cubicBezTo>
                      <a:pt x="32" y="33"/>
                      <a:pt x="33" y="36"/>
                      <a:pt x="33" y="37"/>
                    </a:cubicBezTo>
                    <a:cubicBezTo>
                      <a:pt x="33" y="37"/>
                      <a:pt x="33" y="39"/>
                      <a:pt x="33" y="39"/>
                    </a:cubicBezTo>
                    <a:cubicBezTo>
                      <a:pt x="33" y="39"/>
                      <a:pt x="35" y="42"/>
                      <a:pt x="36" y="44"/>
                    </a:cubicBezTo>
                    <a:cubicBezTo>
                      <a:pt x="37" y="45"/>
                      <a:pt x="40" y="48"/>
                      <a:pt x="40" y="48"/>
                    </a:cubicBezTo>
                    <a:cubicBezTo>
                      <a:pt x="40" y="48"/>
                      <a:pt x="42" y="49"/>
                      <a:pt x="43" y="48"/>
                    </a:cubicBezTo>
                    <a:cubicBezTo>
                      <a:pt x="43" y="48"/>
                      <a:pt x="45" y="46"/>
                      <a:pt x="45" y="45"/>
                    </a:cubicBezTo>
                    <a:cubicBezTo>
                      <a:pt x="46" y="45"/>
                      <a:pt x="47" y="44"/>
                      <a:pt x="47" y="44"/>
                    </a:cubicBezTo>
                    <a:cubicBezTo>
                      <a:pt x="47" y="44"/>
                      <a:pt x="48" y="42"/>
                      <a:pt x="49" y="41"/>
                    </a:cubicBezTo>
                    <a:cubicBezTo>
                      <a:pt x="51" y="41"/>
                      <a:pt x="54" y="39"/>
                      <a:pt x="55" y="41"/>
                    </a:cubicBezTo>
                    <a:cubicBezTo>
                      <a:pt x="57" y="43"/>
                      <a:pt x="56" y="43"/>
                      <a:pt x="55" y="45"/>
                    </a:cubicBezTo>
                    <a:cubicBezTo>
                      <a:pt x="53" y="46"/>
                      <a:pt x="52" y="49"/>
                      <a:pt x="52" y="49"/>
                    </a:cubicBezTo>
                    <a:cubicBezTo>
                      <a:pt x="51" y="49"/>
                      <a:pt x="50" y="51"/>
                      <a:pt x="49" y="52"/>
                    </a:cubicBezTo>
                    <a:cubicBezTo>
                      <a:pt x="49" y="52"/>
                      <a:pt x="47" y="57"/>
                      <a:pt x="46" y="58"/>
                    </a:cubicBezTo>
                    <a:cubicBezTo>
                      <a:pt x="45" y="58"/>
                      <a:pt x="41" y="63"/>
                      <a:pt x="41" y="64"/>
                    </a:cubicBezTo>
                    <a:cubicBezTo>
                      <a:pt x="41" y="65"/>
                      <a:pt x="39" y="66"/>
                      <a:pt x="38" y="69"/>
                    </a:cubicBezTo>
                    <a:cubicBezTo>
                      <a:pt x="37" y="73"/>
                      <a:pt x="51" y="128"/>
                      <a:pt x="53" y="134"/>
                    </a:cubicBezTo>
                    <a:cubicBezTo>
                      <a:pt x="56" y="150"/>
                      <a:pt x="57" y="162"/>
                      <a:pt x="57" y="162"/>
                    </a:cubicBezTo>
                    <a:cubicBezTo>
                      <a:pt x="52" y="166"/>
                      <a:pt x="46" y="170"/>
                      <a:pt x="40" y="174"/>
                    </a:cubicBezTo>
                    <a:cubicBezTo>
                      <a:pt x="40" y="174"/>
                      <a:pt x="34" y="158"/>
                      <a:pt x="32" y="147"/>
                    </a:cubicBezTo>
                    <a:cubicBezTo>
                      <a:pt x="32" y="141"/>
                      <a:pt x="29" y="122"/>
                      <a:pt x="27" y="105"/>
                    </a:cubicBezTo>
                    <a:cubicBezTo>
                      <a:pt x="24" y="88"/>
                      <a:pt x="22" y="73"/>
                      <a:pt x="22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" name="Freeform 25"/>
              <p:cNvSpPr/>
              <p:nvPr/>
            </p:nvSpPr>
            <p:spPr bwMode="auto">
              <a:xfrm>
                <a:off x="7210426" y="2790825"/>
                <a:ext cx="307975" cy="1163638"/>
              </a:xfrm>
              <a:custGeom>
                <a:gdLst>
                  <a:gd fmla="*/ 67 w 82" name="T0"/>
                  <a:gd fmla="*/ 99 h 308" name="T1"/>
                  <a:gd fmla="*/ 72 w 82" name="T2"/>
                  <a:gd fmla="*/ 72 h 308" name="T3"/>
                  <a:gd fmla="*/ 73 w 82" name="T4"/>
                  <a:gd fmla="*/ 57 h 308" name="T5"/>
                  <a:gd fmla="*/ 76 w 82" name="T6"/>
                  <a:gd fmla="*/ 46 h 308" name="T7"/>
                  <a:gd fmla="*/ 79 w 82" name="T8"/>
                  <a:gd fmla="*/ 37 h 308" name="T9"/>
                  <a:gd fmla="*/ 79 w 82" name="T10"/>
                  <a:gd fmla="*/ 24 h 308" name="T11"/>
                  <a:gd fmla="*/ 73 w 82" name="T12"/>
                  <a:gd fmla="*/ 35 h 308" name="T13"/>
                  <a:gd fmla="*/ 71 w 82" name="T14"/>
                  <a:gd fmla="*/ 43 h 308" name="T15"/>
                  <a:gd fmla="*/ 67 w 82" name="T16"/>
                  <a:gd fmla="*/ 51 h 308" name="T17"/>
                  <a:gd fmla="*/ 63 w 82" name="T18"/>
                  <a:gd fmla="*/ 47 h 308" name="T19"/>
                  <a:gd fmla="*/ 66 w 82" name="T20"/>
                  <a:gd fmla="*/ 33 h 308" name="T21"/>
                  <a:gd fmla="*/ 66 w 82" name="T22"/>
                  <a:gd fmla="*/ 21 h 308" name="T23"/>
                  <a:gd fmla="*/ 65 w 82" name="T24"/>
                  <a:gd fmla="*/ 7 h 308" name="T25"/>
                  <a:gd fmla="*/ 59 w 82" name="T26"/>
                  <a:gd fmla="*/ 21 h 308" name="T27"/>
                  <a:gd fmla="*/ 57 w 82" name="T28"/>
                  <a:gd fmla="*/ 38 h 308" name="T29"/>
                  <a:gd fmla="*/ 55 w 82" name="T30"/>
                  <a:gd fmla="*/ 44 h 308" name="T31"/>
                  <a:gd fmla="*/ 54 w 82" name="T32"/>
                  <a:gd fmla="*/ 30 h 308" name="T33"/>
                  <a:gd fmla="*/ 52 w 82" name="T34"/>
                  <a:gd fmla="*/ 9 h 308" name="T35"/>
                  <a:gd fmla="*/ 49 w 82" name="T36"/>
                  <a:gd fmla="*/ 0 h 308" name="T37"/>
                  <a:gd fmla="*/ 46 w 82" name="T38"/>
                  <a:gd fmla="*/ 20 h 308" name="T39"/>
                  <a:gd fmla="*/ 45 w 82" name="T40"/>
                  <a:gd fmla="*/ 30 h 308" name="T41"/>
                  <a:gd fmla="*/ 46 w 82" name="T42"/>
                  <a:gd fmla="*/ 44 h 308" name="T43"/>
                  <a:gd fmla="*/ 44 w 82" name="T44"/>
                  <a:gd fmla="*/ 40 h 308" name="T45"/>
                  <a:gd fmla="*/ 41 w 82" name="T46"/>
                  <a:gd fmla="*/ 25 h 308" name="T47"/>
                  <a:gd fmla="*/ 40 w 82" name="T48"/>
                  <a:gd fmla="*/ 13 h 308" name="T49"/>
                  <a:gd fmla="*/ 34 w 82" name="T50"/>
                  <a:gd fmla="*/ 16 h 308" name="T51"/>
                  <a:gd fmla="*/ 34 w 82" name="T52"/>
                  <a:gd fmla="*/ 33 h 308" name="T53"/>
                  <a:gd fmla="*/ 36 w 82" name="T54"/>
                  <a:gd fmla="*/ 53 h 308" name="T55"/>
                  <a:gd fmla="*/ 33 w 82" name="T56"/>
                  <a:gd fmla="*/ 64 h 308" name="T57"/>
                  <a:gd fmla="*/ 24 w 82" name="T58"/>
                  <a:gd fmla="*/ 71 h 308" name="T59"/>
                  <a:gd fmla="*/ 17 w 82" name="T60"/>
                  <a:gd fmla="*/ 65 h 308" name="T61"/>
                  <a:gd fmla="*/ 1 w 82" name="T62"/>
                  <a:gd fmla="*/ 59 h 308" name="T63"/>
                  <a:gd fmla="*/ 10 w 82" name="T64"/>
                  <a:gd fmla="*/ 73 h 308" name="T65"/>
                  <a:gd fmla="*/ 21 w 82" name="T66"/>
                  <a:gd fmla="*/ 86 h 308" name="T67"/>
                  <a:gd fmla="*/ 36 w 82" name="T68"/>
                  <a:gd fmla="*/ 101 h 308" name="T69"/>
                  <a:gd fmla="*/ 38 w 82" name="T70"/>
                  <a:gd fmla="*/ 117 h 308" name="T71"/>
                  <a:gd fmla="*/ 36 w 82" name="T72"/>
                  <a:gd fmla="*/ 308 h 308" name="T73"/>
                  <a:gd fmla="*/ 71 w 82" name="T74"/>
                  <a:gd fmla="*/ 207 h 308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308" w="82">
                    <a:moveTo>
                      <a:pt x="64" y="105"/>
                    </a:moveTo>
                    <a:cubicBezTo>
                      <a:pt x="64" y="105"/>
                      <a:pt x="66" y="100"/>
                      <a:pt x="67" y="99"/>
                    </a:cubicBezTo>
                    <a:cubicBezTo>
                      <a:pt x="67" y="97"/>
                      <a:pt x="69" y="90"/>
                      <a:pt x="69" y="88"/>
                    </a:cubicBezTo>
                    <a:cubicBezTo>
                      <a:pt x="70" y="85"/>
                      <a:pt x="71" y="74"/>
                      <a:pt x="72" y="72"/>
                    </a:cubicBezTo>
                    <a:cubicBezTo>
                      <a:pt x="72" y="71"/>
                      <a:pt x="73" y="64"/>
                      <a:pt x="73" y="62"/>
                    </a:cubicBezTo>
                    <a:cubicBezTo>
                      <a:pt x="73" y="60"/>
                      <a:pt x="73" y="58"/>
                      <a:pt x="73" y="57"/>
                    </a:cubicBezTo>
                    <a:cubicBezTo>
                      <a:pt x="73" y="57"/>
                      <a:pt x="75" y="53"/>
                      <a:pt x="75" y="52"/>
                    </a:cubicBezTo>
                    <a:cubicBezTo>
                      <a:pt x="75" y="52"/>
                      <a:pt x="76" y="46"/>
                      <a:pt x="76" y="46"/>
                    </a:cubicBezTo>
                    <a:cubicBezTo>
                      <a:pt x="76" y="46"/>
                      <a:pt x="78" y="43"/>
                      <a:pt x="78" y="42"/>
                    </a:cubicBezTo>
                    <a:cubicBezTo>
                      <a:pt x="78" y="41"/>
                      <a:pt x="79" y="37"/>
                      <a:pt x="79" y="37"/>
                    </a:cubicBezTo>
                    <a:cubicBezTo>
                      <a:pt x="79" y="37"/>
                      <a:pt x="80" y="34"/>
                      <a:pt x="80" y="33"/>
                    </a:cubicBezTo>
                    <a:cubicBezTo>
                      <a:pt x="80" y="31"/>
                      <a:pt x="82" y="25"/>
                      <a:pt x="79" y="24"/>
                    </a:cubicBezTo>
                    <a:cubicBezTo>
                      <a:pt x="75" y="24"/>
                      <a:pt x="74" y="30"/>
                      <a:pt x="74" y="30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35"/>
                      <a:pt x="72" y="38"/>
                      <a:pt x="72" y="39"/>
                    </a:cubicBezTo>
                    <a:cubicBezTo>
                      <a:pt x="71" y="40"/>
                      <a:pt x="71" y="43"/>
                      <a:pt x="71" y="43"/>
                    </a:cubicBezTo>
                    <a:cubicBezTo>
                      <a:pt x="71" y="43"/>
                      <a:pt x="69" y="45"/>
                      <a:pt x="69" y="46"/>
                    </a:cubicBezTo>
                    <a:cubicBezTo>
                      <a:pt x="68" y="48"/>
                      <a:pt x="67" y="50"/>
                      <a:pt x="67" y="51"/>
                    </a:cubicBezTo>
                    <a:cubicBezTo>
                      <a:pt x="66" y="51"/>
                      <a:pt x="66" y="51"/>
                      <a:pt x="65" y="51"/>
                    </a:cubicBezTo>
                    <a:cubicBezTo>
                      <a:pt x="65" y="50"/>
                      <a:pt x="63" y="49"/>
                      <a:pt x="63" y="47"/>
                    </a:cubicBezTo>
                    <a:cubicBezTo>
                      <a:pt x="63" y="47"/>
                      <a:pt x="65" y="40"/>
                      <a:pt x="65" y="39"/>
                    </a:cubicBezTo>
                    <a:cubicBezTo>
                      <a:pt x="65" y="38"/>
                      <a:pt x="65" y="33"/>
                      <a:pt x="66" y="33"/>
                    </a:cubicBezTo>
                    <a:cubicBezTo>
                      <a:pt x="66" y="32"/>
                      <a:pt x="66" y="27"/>
                      <a:pt x="66" y="25"/>
                    </a:cubicBezTo>
                    <a:cubicBezTo>
                      <a:pt x="66" y="23"/>
                      <a:pt x="66" y="21"/>
                      <a:pt x="66" y="21"/>
                    </a:cubicBezTo>
                    <a:cubicBezTo>
                      <a:pt x="66" y="21"/>
                      <a:pt x="67" y="17"/>
                      <a:pt x="67" y="15"/>
                    </a:cubicBezTo>
                    <a:cubicBezTo>
                      <a:pt x="67" y="14"/>
                      <a:pt x="69" y="8"/>
                      <a:pt x="65" y="7"/>
                    </a:cubicBezTo>
                    <a:cubicBezTo>
                      <a:pt x="61" y="7"/>
                      <a:pt x="60" y="13"/>
                      <a:pt x="60" y="15"/>
                    </a:cubicBezTo>
                    <a:cubicBezTo>
                      <a:pt x="60" y="17"/>
                      <a:pt x="59" y="21"/>
                      <a:pt x="59" y="21"/>
                    </a:cubicBezTo>
                    <a:cubicBezTo>
                      <a:pt x="59" y="22"/>
                      <a:pt x="58" y="31"/>
                      <a:pt x="58" y="32"/>
                    </a:cubicBezTo>
                    <a:cubicBezTo>
                      <a:pt x="58" y="33"/>
                      <a:pt x="57" y="36"/>
                      <a:pt x="57" y="38"/>
                    </a:cubicBezTo>
                    <a:cubicBezTo>
                      <a:pt x="57" y="39"/>
                      <a:pt x="56" y="44"/>
                      <a:pt x="56" y="44"/>
                    </a:cubicBezTo>
                    <a:cubicBezTo>
                      <a:pt x="56" y="44"/>
                      <a:pt x="56" y="45"/>
                      <a:pt x="55" y="44"/>
                    </a:cubicBezTo>
                    <a:cubicBezTo>
                      <a:pt x="54" y="43"/>
                      <a:pt x="54" y="42"/>
                      <a:pt x="54" y="41"/>
                    </a:cubicBezTo>
                    <a:cubicBezTo>
                      <a:pt x="54" y="41"/>
                      <a:pt x="54" y="31"/>
                      <a:pt x="54" y="30"/>
                    </a:cubicBezTo>
                    <a:cubicBezTo>
                      <a:pt x="54" y="29"/>
                      <a:pt x="53" y="19"/>
                      <a:pt x="53" y="18"/>
                    </a:cubicBezTo>
                    <a:cubicBezTo>
                      <a:pt x="53" y="17"/>
                      <a:pt x="52" y="10"/>
                      <a:pt x="52" y="9"/>
                    </a:cubicBezTo>
                    <a:cubicBezTo>
                      <a:pt x="52" y="8"/>
                      <a:pt x="52" y="4"/>
                      <a:pt x="52" y="4"/>
                    </a:cubicBezTo>
                    <a:cubicBezTo>
                      <a:pt x="52" y="4"/>
                      <a:pt x="52" y="0"/>
                      <a:pt x="49" y="0"/>
                    </a:cubicBezTo>
                    <a:cubicBezTo>
                      <a:pt x="45" y="0"/>
                      <a:pt x="45" y="5"/>
                      <a:pt x="45" y="6"/>
                    </a:cubicBezTo>
                    <a:cubicBezTo>
                      <a:pt x="45" y="7"/>
                      <a:pt x="46" y="20"/>
                      <a:pt x="46" y="20"/>
                    </a:cubicBezTo>
                    <a:cubicBezTo>
                      <a:pt x="46" y="20"/>
                      <a:pt x="45" y="24"/>
                      <a:pt x="45" y="25"/>
                    </a:cubicBezTo>
                    <a:cubicBezTo>
                      <a:pt x="45" y="25"/>
                      <a:pt x="45" y="29"/>
                      <a:pt x="45" y="30"/>
                    </a:cubicBezTo>
                    <a:cubicBezTo>
                      <a:pt x="45" y="30"/>
                      <a:pt x="46" y="37"/>
                      <a:pt x="46" y="38"/>
                    </a:cubicBezTo>
                    <a:cubicBezTo>
                      <a:pt x="46" y="39"/>
                      <a:pt x="46" y="44"/>
                      <a:pt x="46" y="44"/>
                    </a:cubicBezTo>
                    <a:cubicBezTo>
                      <a:pt x="46" y="44"/>
                      <a:pt x="47" y="44"/>
                      <a:pt x="46" y="44"/>
                    </a:cubicBezTo>
                    <a:cubicBezTo>
                      <a:pt x="45" y="44"/>
                      <a:pt x="44" y="41"/>
                      <a:pt x="44" y="40"/>
                    </a:cubicBezTo>
                    <a:cubicBezTo>
                      <a:pt x="44" y="39"/>
                      <a:pt x="43" y="33"/>
                      <a:pt x="43" y="32"/>
                    </a:cubicBezTo>
                    <a:cubicBezTo>
                      <a:pt x="43" y="32"/>
                      <a:pt x="42" y="27"/>
                      <a:pt x="41" y="25"/>
                    </a:cubicBezTo>
                    <a:cubicBezTo>
                      <a:pt x="41" y="23"/>
                      <a:pt x="41" y="21"/>
                      <a:pt x="41" y="21"/>
                    </a:cubicBezTo>
                    <a:cubicBezTo>
                      <a:pt x="41" y="21"/>
                      <a:pt x="40" y="14"/>
                      <a:pt x="40" y="13"/>
                    </a:cubicBezTo>
                    <a:cubicBezTo>
                      <a:pt x="40" y="11"/>
                      <a:pt x="39" y="7"/>
                      <a:pt x="37" y="8"/>
                    </a:cubicBezTo>
                    <a:cubicBezTo>
                      <a:pt x="34" y="8"/>
                      <a:pt x="34" y="14"/>
                      <a:pt x="34" y="16"/>
                    </a:cubicBezTo>
                    <a:cubicBezTo>
                      <a:pt x="33" y="19"/>
                      <a:pt x="34" y="24"/>
                      <a:pt x="34" y="24"/>
                    </a:cubicBezTo>
                    <a:cubicBezTo>
                      <a:pt x="34" y="24"/>
                      <a:pt x="34" y="31"/>
                      <a:pt x="34" y="33"/>
                    </a:cubicBezTo>
                    <a:cubicBezTo>
                      <a:pt x="35" y="34"/>
                      <a:pt x="35" y="44"/>
                      <a:pt x="36" y="46"/>
                    </a:cubicBezTo>
                    <a:cubicBezTo>
                      <a:pt x="36" y="47"/>
                      <a:pt x="36" y="52"/>
                      <a:pt x="36" y="53"/>
                    </a:cubicBezTo>
                    <a:cubicBezTo>
                      <a:pt x="36" y="55"/>
                      <a:pt x="36" y="57"/>
                      <a:pt x="36" y="57"/>
                    </a:cubicBezTo>
                    <a:cubicBezTo>
                      <a:pt x="36" y="57"/>
                      <a:pt x="35" y="62"/>
                      <a:pt x="33" y="64"/>
                    </a:cubicBezTo>
                    <a:cubicBezTo>
                      <a:pt x="32" y="66"/>
                      <a:pt x="28" y="71"/>
                      <a:pt x="28" y="71"/>
                    </a:cubicBezTo>
                    <a:cubicBezTo>
                      <a:pt x="28" y="71"/>
                      <a:pt x="25" y="72"/>
                      <a:pt x="24" y="71"/>
                    </a:cubicBezTo>
                    <a:cubicBezTo>
                      <a:pt x="23" y="71"/>
                      <a:pt x="20" y="67"/>
                      <a:pt x="19" y="67"/>
                    </a:cubicBezTo>
                    <a:cubicBezTo>
                      <a:pt x="18" y="66"/>
                      <a:pt x="17" y="65"/>
                      <a:pt x="17" y="65"/>
                    </a:cubicBezTo>
                    <a:cubicBezTo>
                      <a:pt x="17" y="65"/>
                      <a:pt x="14" y="61"/>
                      <a:pt x="11" y="60"/>
                    </a:cubicBezTo>
                    <a:cubicBezTo>
                      <a:pt x="9" y="59"/>
                      <a:pt x="3" y="56"/>
                      <a:pt x="1" y="59"/>
                    </a:cubicBezTo>
                    <a:cubicBezTo>
                      <a:pt x="0" y="62"/>
                      <a:pt x="2" y="63"/>
                      <a:pt x="4" y="65"/>
                    </a:cubicBezTo>
                    <a:cubicBezTo>
                      <a:pt x="6" y="68"/>
                      <a:pt x="9" y="72"/>
                      <a:pt x="10" y="73"/>
                    </a:cubicBezTo>
                    <a:cubicBezTo>
                      <a:pt x="11" y="73"/>
                      <a:pt x="14" y="76"/>
                      <a:pt x="14" y="77"/>
                    </a:cubicBezTo>
                    <a:cubicBezTo>
                      <a:pt x="15" y="78"/>
                      <a:pt x="20" y="85"/>
                      <a:pt x="21" y="86"/>
                    </a:cubicBezTo>
                    <a:cubicBezTo>
                      <a:pt x="23" y="87"/>
                      <a:pt x="31" y="95"/>
                      <a:pt x="32" y="96"/>
                    </a:cubicBezTo>
                    <a:cubicBezTo>
                      <a:pt x="32" y="97"/>
                      <a:pt x="36" y="100"/>
                      <a:pt x="36" y="101"/>
                    </a:cubicBezTo>
                    <a:cubicBezTo>
                      <a:pt x="37" y="101"/>
                      <a:pt x="38" y="102"/>
                      <a:pt x="38" y="103"/>
                    </a:cubicBezTo>
                    <a:cubicBezTo>
                      <a:pt x="38" y="104"/>
                      <a:pt x="38" y="114"/>
                      <a:pt x="38" y="117"/>
                    </a:cubicBezTo>
                    <a:cubicBezTo>
                      <a:pt x="38" y="120"/>
                      <a:pt x="35" y="194"/>
                      <a:pt x="34" y="204"/>
                    </a:cubicBezTo>
                    <a:cubicBezTo>
                      <a:pt x="34" y="229"/>
                      <a:pt x="36" y="308"/>
                      <a:pt x="36" y="308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7" y="308"/>
                      <a:pt x="72" y="223"/>
                      <a:pt x="71" y="207"/>
                    </a:cubicBezTo>
                    <a:cubicBezTo>
                      <a:pt x="70" y="191"/>
                      <a:pt x="64" y="105"/>
                      <a:pt x="64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" name="Freeform 26"/>
              <p:cNvSpPr/>
              <p:nvPr/>
            </p:nvSpPr>
            <p:spPr bwMode="auto">
              <a:xfrm>
                <a:off x="6883401" y="3357563"/>
                <a:ext cx="371475" cy="887413"/>
              </a:xfrm>
              <a:custGeom>
                <a:gdLst>
                  <a:gd fmla="*/ 30 w 99" name="T0"/>
                  <a:gd fmla="*/ 93 h 235" name="T1"/>
                  <a:gd fmla="*/ 20 w 99" name="T2"/>
                  <a:gd fmla="*/ 68 h 235" name="T3"/>
                  <a:gd fmla="*/ 13 w 99" name="T4"/>
                  <a:gd fmla="*/ 48 h 235" name="T5"/>
                  <a:gd fmla="*/ 8 w 99" name="T6"/>
                  <a:gd fmla="*/ 38 h 235" name="T7"/>
                  <a:gd fmla="*/ 4 w 99" name="T8"/>
                  <a:gd fmla="*/ 29 h 235" name="T9"/>
                  <a:gd fmla="*/ 10 w 99" name="T10"/>
                  <a:gd fmla="*/ 26 h 235" name="T11"/>
                  <a:gd fmla="*/ 15 w 99" name="T12"/>
                  <a:gd fmla="*/ 35 h 235" name="T13"/>
                  <a:gd fmla="*/ 19 w 99" name="T14"/>
                  <a:gd fmla="*/ 43 h 235" name="T15"/>
                  <a:gd fmla="*/ 24 w 99" name="T16"/>
                  <a:gd fmla="*/ 47 h 235" name="T17"/>
                  <a:gd fmla="*/ 22 w 99" name="T18"/>
                  <a:gd fmla="*/ 36 h 235" name="T19"/>
                  <a:gd fmla="*/ 19 w 99" name="T20"/>
                  <a:gd fmla="*/ 22 h 235" name="T21"/>
                  <a:gd fmla="*/ 16 w 99" name="T22"/>
                  <a:gd fmla="*/ 13 h 235" name="T23"/>
                  <a:gd fmla="*/ 24 w 99" name="T24"/>
                  <a:gd fmla="*/ 13 h 235" name="T25"/>
                  <a:gd fmla="*/ 29 w 99" name="T26"/>
                  <a:gd fmla="*/ 29 h 235" name="T27"/>
                  <a:gd fmla="*/ 33 w 99" name="T28"/>
                  <a:gd fmla="*/ 40 h 235" name="T29"/>
                  <a:gd fmla="*/ 34 w 99" name="T30"/>
                  <a:gd fmla="*/ 28 h 235" name="T31"/>
                  <a:gd fmla="*/ 32 w 99" name="T32"/>
                  <a:gd fmla="*/ 8 h 235" name="T33"/>
                  <a:gd fmla="*/ 35 w 99" name="T34"/>
                  <a:gd fmla="*/ 1 h 235" name="T35"/>
                  <a:gd fmla="*/ 43 w 99" name="T36"/>
                  <a:gd fmla="*/ 28 h 235" name="T37"/>
                  <a:gd fmla="*/ 45 w 99" name="T38"/>
                  <a:gd fmla="*/ 40 h 235" name="T39"/>
                  <a:gd fmla="*/ 47 w 99" name="T40"/>
                  <a:gd fmla="*/ 31 h 235" name="T41"/>
                  <a:gd fmla="*/ 47 w 99" name="T42"/>
                  <a:gd fmla="*/ 21 h 235" name="T43"/>
                  <a:gd fmla="*/ 50 w 99" name="T44"/>
                  <a:gd fmla="*/ 9 h 235" name="T45"/>
                  <a:gd fmla="*/ 55 w 99" name="T46"/>
                  <a:gd fmla="*/ 24 h 235" name="T47"/>
                  <a:gd fmla="*/ 57 w 99" name="T48"/>
                  <a:gd fmla="*/ 43 h 235" name="T49"/>
                  <a:gd fmla="*/ 58 w 99" name="T50"/>
                  <a:gd fmla="*/ 53 h 235" name="T51"/>
                  <a:gd fmla="*/ 69 w 99" name="T52"/>
                  <a:gd fmla="*/ 65 h 235" name="T53"/>
                  <a:gd fmla="*/ 78 w 99" name="T54"/>
                  <a:gd fmla="*/ 61 h 235" name="T55"/>
                  <a:gd fmla="*/ 87 w 99" name="T56"/>
                  <a:gd fmla="*/ 54 h 235" name="T57"/>
                  <a:gd fmla="*/ 95 w 99" name="T58"/>
                  <a:gd fmla="*/ 60 h 235" name="T59"/>
                  <a:gd fmla="*/ 84 w 99" name="T60"/>
                  <a:gd fmla="*/ 69 h 235" name="T61"/>
                  <a:gd fmla="*/ 68 w 99" name="T62"/>
                  <a:gd fmla="*/ 87 h 235" name="T63"/>
                  <a:gd fmla="*/ 62 w 99" name="T64"/>
                  <a:gd fmla="*/ 93 h 235" name="T65"/>
                  <a:gd fmla="*/ 80 w 99" name="T66"/>
                  <a:gd fmla="*/ 181 h 235" name="T67"/>
                  <a:gd fmla="*/ 53 w 99" name="T68"/>
                  <a:gd fmla="*/ 235 h 235" name="T69"/>
                  <a:gd fmla="*/ 37 w 99" name="T70"/>
                  <a:gd fmla="*/ 143 h 235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235" w="99">
                    <a:moveTo>
                      <a:pt x="33" y="99"/>
                    </a:moveTo>
                    <a:cubicBezTo>
                      <a:pt x="33" y="99"/>
                      <a:pt x="30" y="94"/>
                      <a:pt x="30" y="93"/>
                    </a:cubicBezTo>
                    <a:cubicBezTo>
                      <a:pt x="29" y="92"/>
                      <a:pt x="26" y="85"/>
                      <a:pt x="25" y="83"/>
                    </a:cubicBezTo>
                    <a:cubicBezTo>
                      <a:pt x="24" y="81"/>
                      <a:pt x="21" y="70"/>
                      <a:pt x="20" y="68"/>
                    </a:cubicBezTo>
                    <a:cubicBezTo>
                      <a:pt x="19" y="66"/>
                      <a:pt x="17" y="60"/>
                      <a:pt x="17" y="58"/>
                    </a:cubicBezTo>
                    <a:cubicBezTo>
                      <a:pt x="16" y="56"/>
                      <a:pt x="13" y="49"/>
                      <a:pt x="13" y="48"/>
                    </a:cubicBezTo>
                    <a:cubicBezTo>
                      <a:pt x="13" y="48"/>
                      <a:pt x="10" y="42"/>
                      <a:pt x="10" y="42"/>
                    </a:cubicBezTo>
                    <a:cubicBezTo>
                      <a:pt x="10" y="42"/>
                      <a:pt x="9" y="39"/>
                      <a:pt x="8" y="38"/>
                    </a:cubicBezTo>
                    <a:cubicBezTo>
                      <a:pt x="8" y="36"/>
                      <a:pt x="6" y="33"/>
                      <a:pt x="6" y="33"/>
                    </a:cubicBezTo>
                    <a:cubicBezTo>
                      <a:pt x="6" y="33"/>
                      <a:pt x="4" y="30"/>
                      <a:pt x="4" y="29"/>
                    </a:cubicBezTo>
                    <a:cubicBezTo>
                      <a:pt x="3" y="27"/>
                      <a:pt x="0" y="21"/>
                      <a:pt x="4" y="20"/>
                    </a:cubicBezTo>
                    <a:cubicBezTo>
                      <a:pt x="8" y="20"/>
                      <a:pt x="10" y="26"/>
                      <a:pt x="10" y="26"/>
                    </a:cubicBezTo>
                    <a:cubicBezTo>
                      <a:pt x="11" y="28"/>
                      <a:pt x="12" y="30"/>
                      <a:pt x="12" y="31"/>
                    </a:cubicBezTo>
                    <a:cubicBezTo>
                      <a:pt x="12" y="31"/>
                      <a:pt x="14" y="34"/>
                      <a:pt x="15" y="35"/>
                    </a:cubicBezTo>
                    <a:cubicBezTo>
                      <a:pt x="15" y="36"/>
                      <a:pt x="16" y="39"/>
                      <a:pt x="16" y="39"/>
                    </a:cubicBezTo>
                    <a:cubicBezTo>
                      <a:pt x="16" y="39"/>
                      <a:pt x="18" y="41"/>
                      <a:pt x="19" y="43"/>
                    </a:cubicBezTo>
                    <a:cubicBezTo>
                      <a:pt x="20" y="44"/>
                      <a:pt x="21" y="46"/>
                      <a:pt x="22" y="47"/>
                    </a:cubicBezTo>
                    <a:cubicBezTo>
                      <a:pt x="23" y="47"/>
                      <a:pt x="23" y="47"/>
                      <a:pt x="24" y="47"/>
                    </a:cubicBezTo>
                    <a:cubicBezTo>
                      <a:pt x="24" y="47"/>
                      <a:pt x="25" y="45"/>
                      <a:pt x="25" y="44"/>
                    </a:cubicBezTo>
                    <a:cubicBezTo>
                      <a:pt x="25" y="43"/>
                      <a:pt x="23" y="37"/>
                      <a:pt x="22" y="36"/>
                    </a:cubicBezTo>
                    <a:cubicBezTo>
                      <a:pt x="22" y="35"/>
                      <a:pt x="21" y="30"/>
                      <a:pt x="21" y="29"/>
                    </a:cubicBezTo>
                    <a:cubicBezTo>
                      <a:pt x="20" y="29"/>
                      <a:pt x="19" y="24"/>
                      <a:pt x="19" y="22"/>
                    </a:cubicBezTo>
                    <a:cubicBezTo>
                      <a:pt x="18" y="20"/>
                      <a:pt x="18" y="18"/>
                      <a:pt x="18" y="18"/>
                    </a:cubicBezTo>
                    <a:cubicBezTo>
                      <a:pt x="18" y="18"/>
                      <a:pt x="16" y="14"/>
                      <a:pt x="16" y="13"/>
                    </a:cubicBezTo>
                    <a:cubicBezTo>
                      <a:pt x="16" y="11"/>
                      <a:pt x="13" y="5"/>
                      <a:pt x="17" y="5"/>
                    </a:cubicBezTo>
                    <a:cubicBezTo>
                      <a:pt x="22" y="5"/>
                      <a:pt x="23" y="11"/>
                      <a:pt x="24" y="13"/>
                    </a:cubicBezTo>
                    <a:cubicBezTo>
                      <a:pt x="24" y="15"/>
                      <a:pt x="26" y="19"/>
                      <a:pt x="26" y="19"/>
                    </a:cubicBezTo>
                    <a:cubicBezTo>
                      <a:pt x="26" y="20"/>
                      <a:pt x="28" y="28"/>
                      <a:pt x="29" y="29"/>
                    </a:cubicBezTo>
                    <a:cubicBezTo>
                      <a:pt x="29" y="30"/>
                      <a:pt x="31" y="33"/>
                      <a:pt x="31" y="35"/>
                    </a:cubicBezTo>
                    <a:cubicBezTo>
                      <a:pt x="32" y="36"/>
                      <a:pt x="32" y="39"/>
                      <a:pt x="33" y="40"/>
                    </a:cubicBezTo>
                    <a:cubicBezTo>
                      <a:pt x="33" y="40"/>
                      <a:pt x="33" y="41"/>
                      <a:pt x="34" y="41"/>
                    </a:cubicBezTo>
                    <a:cubicBezTo>
                      <a:pt x="35" y="40"/>
                      <a:pt x="34" y="29"/>
                      <a:pt x="34" y="28"/>
                    </a:cubicBezTo>
                    <a:cubicBezTo>
                      <a:pt x="33" y="27"/>
                      <a:pt x="33" y="18"/>
                      <a:pt x="33" y="17"/>
                    </a:cubicBezTo>
                    <a:cubicBezTo>
                      <a:pt x="33" y="16"/>
                      <a:pt x="32" y="9"/>
                      <a:pt x="32" y="8"/>
                    </a:cubicBezTo>
                    <a:cubicBezTo>
                      <a:pt x="32" y="8"/>
                      <a:pt x="31" y="4"/>
                      <a:pt x="31" y="4"/>
                    </a:cubicBezTo>
                    <a:cubicBezTo>
                      <a:pt x="31" y="4"/>
                      <a:pt x="31" y="0"/>
                      <a:pt x="35" y="1"/>
                    </a:cubicBezTo>
                    <a:cubicBezTo>
                      <a:pt x="39" y="2"/>
                      <a:pt x="40" y="6"/>
                      <a:pt x="40" y="7"/>
                    </a:cubicBezTo>
                    <a:cubicBezTo>
                      <a:pt x="40" y="8"/>
                      <a:pt x="43" y="28"/>
                      <a:pt x="43" y="28"/>
                    </a:cubicBezTo>
                    <a:cubicBezTo>
                      <a:pt x="43" y="29"/>
                      <a:pt x="44" y="35"/>
                      <a:pt x="44" y="36"/>
                    </a:cubicBezTo>
                    <a:cubicBezTo>
                      <a:pt x="44" y="37"/>
                      <a:pt x="44" y="40"/>
                      <a:pt x="45" y="40"/>
                    </a:cubicBezTo>
                    <a:cubicBezTo>
                      <a:pt x="46" y="40"/>
                      <a:pt x="46" y="38"/>
                      <a:pt x="46" y="38"/>
                    </a:cubicBezTo>
                    <a:cubicBezTo>
                      <a:pt x="46" y="37"/>
                      <a:pt x="47" y="31"/>
                      <a:pt x="47" y="31"/>
                    </a:cubicBezTo>
                    <a:cubicBezTo>
                      <a:pt x="47" y="30"/>
                      <a:pt x="47" y="26"/>
                      <a:pt x="47" y="24"/>
                    </a:cubicBezTo>
                    <a:cubicBezTo>
                      <a:pt x="47" y="22"/>
                      <a:pt x="47" y="21"/>
                      <a:pt x="47" y="21"/>
                    </a:cubicBezTo>
                    <a:cubicBezTo>
                      <a:pt x="47" y="21"/>
                      <a:pt x="47" y="14"/>
                      <a:pt x="47" y="13"/>
                    </a:cubicBezTo>
                    <a:cubicBezTo>
                      <a:pt x="47" y="12"/>
                      <a:pt x="47" y="9"/>
                      <a:pt x="50" y="9"/>
                    </a:cubicBezTo>
                    <a:cubicBezTo>
                      <a:pt x="53" y="10"/>
                      <a:pt x="54" y="15"/>
                      <a:pt x="55" y="17"/>
                    </a:cubicBezTo>
                    <a:cubicBezTo>
                      <a:pt x="55" y="19"/>
                      <a:pt x="55" y="24"/>
                      <a:pt x="55" y="24"/>
                    </a:cubicBezTo>
                    <a:cubicBezTo>
                      <a:pt x="55" y="24"/>
                      <a:pt x="56" y="30"/>
                      <a:pt x="56" y="32"/>
                    </a:cubicBezTo>
                    <a:cubicBezTo>
                      <a:pt x="56" y="33"/>
                      <a:pt x="57" y="42"/>
                      <a:pt x="57" y="43"/>
                    </a:cubicBezTo>
                    <a:cubicBezTo>
                      <a:pt x="57" y="44"/>
                      <a:pt x="57" y="48"/>
                      <a:pt x="57" y="49"/>
                    </a:cubicBezTo>
                    <a:cubicBezTo>
                      <a:pt x="57" y="51"/>
                      <a:pt x="58" y="53"/>
                      <a:pt x="58" y="53"/>
                    </a:cubicBezTo>
                    <a:cubicBezTo>
                      <a:pt x="58" y="53"/>
                      <a:pt x="60" y="57"/>
                      <a:pt x="62" y="59"/>
                    </a:cubicBezTo>
                    <a:cubicBezTo>
                      <a:pt x="63" y="60"/>
                      <a:pt x="68" y="65"/>
                      <a:pt x="69" y="65"/>
                    </a:cubicBezTo>
                    <a:cubicBezTo>
                      <a:pt x="69" y="65"/>
                      <a:pt x="72" y="66"/>
                      <a:pt x="73" y="65"/>
                    </a:cubicBezTo>
                    <a:cubicBezTo>
                      <a:pt x="74" y="65"/>
                      <a:pt x="77" y="62"/>
                      <a:pt x="78" y="61"/>
                    </a:cubicBezTo>
                    <a:cubicBezTo>
                      <a:pt x="79" y="60"/>
                      <a:pt x="81" y="60"/>
                      <a:pt x="81" y="60"/>
                    </a:cubicBezTo>
                    <a:cubicBezTo>
                      <a:pt x="81" y="60"/>
                      <a:pt x="85" y="55"/>
                      <a:pt x="87" y="54"/>
                    </a:cubicBezTo>
                    <a:cubicBezTo>
                      <a:pt x="89" y="53"/>
                      <a:pt x="95" y="52"/>
                      <a:pt x="97" y="55"/>
                    </a:cubicBezTo>
                    <a:cubicBezTo>
                      <a:pt x="99" y="57"/>
                      <a:pt x="97" y="58"/>
                      <a:pt x="95" y="60"/>
                    </a:cubicBezTo>
                    <a:cubicBezTo>
                      <a:pt x="93" y="61"/>
                      <a:pt x="90" y="64"/>
                      <a:pt x="89" y="64"/>
                    </a:cubicBezTo>
                    <a:cubicBezTo>
                      <a:pt x="88" y="65"/>
                      <a:pt x="84" y="68"/>
                      <a:pt x="84" y="69"/>
                    </a:cubicBezTo>
                    <a:cubicBezTo>
                      <a:pt x="83" y="69"/>
                      <a:pt x="80" y="77"/>
                      <a:pt x="79" y="78"/>
                    </a:cubicBezTo>
                    <a:cubicBezTo>
                      <a:pt x="77" y="78"/>
                      <a:pt x="69" y="86"/>
                      <a:pt x="68" y="87"/>
                    </a:cubicBezTo>
                    <a:cubicBezTo>
                      <a:pt x="67" y="87"/>
                      <a:pt x="64" y="91"/>
                      <a:pt x="64" y="91"/>
                    </a:cubicBezTo>
                    <a:cubicBezTo>
                      <a:pt x="63" y="92"/>
                      <a:pt x="62" y="92"/>
                      <a:pt x="62" y="93"/>
                    </a:cubicBezTo>
                    <a:cubicBezTo>
                      <a:pt x="62" y="95"/>
                      <a:pt x="63" y="103"/>
                      <a:pt x="64" y="106"/>
                    </a:cubicBezTo>
                    <a:cubicBezTo>
                      <a:pt x="65" y="108"/>
                      <a:pt x="79" y="173"/>
                      <a:pt x="80" y="181"/>
                    </a:cubicBezTo>
                    <a:cubicBezTo>
                      <a:pt x="85" y="203"/>
                      <a:pt x="85" y="220"/>
                      <a:pt x="85" y="220"/>
                    </a:cubicBezTo>
                    <a:cubicBezTo>
                      <a:pt x="74" y="225"/>
                      <a:pt x="64" y="230"/>
                      <a:pt x="53" y="235"/>
                    </a:cubicBezTo>
                    <a:cubicBezTo>
                      <a:pt x="53" y="235"/>
                      <a:pt x="43" y="215"/>
                      <a:pt x="42" y="199"/>
                    </a:cubicBezTo>
                    <a:cubicBezTo>
                      <a:pt x="41" y="191"/>
                      <a:pt x="39" y="166"/>
                      <a:pt x="37" y="143"/>
                    </a:cubicBezTo>
                    <a:cubicBezTo>
                      <a:pt x="35" y="119"/>
                      <a:pt x="33" y="99"/>
                      <a:pt x="33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" name="Freeform 27"/>
              <p:cNvSpPr/>
              <p:nvPr/>
            </p:nvSpPr>
            <p:spPr bwMode="auto">
              <a:xfrm>
                <a:off x="5372101" y="2903538"/>
                <a:ext cx="481013" cy="1149350"/>
              </a:xfrm>
              <a:custGeom>
                <a:gdLst>
                  <a:gd fmla="*/ 39 w 128" name="T0"/>
                  <a:gd fmla="*/ 120 h 304" name="T1"/>
                  <a:gd fmla="*/ 26 w 128" name="T2"/>
                  <a:gd fmla="*/ 88 h 304" name="T3"/>
                  <a:gd fmla="*/ 17 w 128" name="T4"/>
                  <a:gd fmla="*/ 62 h 304" name="T5"/>
                  <a:gd fmla="*/ 11 w 128" name="T6"/>
                  <a:gd fmla="*/ 49 h 304" name="T7"/>
                  <a:gd fmla="*/ 5 w 128" name="T8"/>
                  <a:gd fmla="*/ 37 h 304" name="T9"/>
                  <a:gd fmla="*/ 14 w 128" name="T10"/>
                  <a:gd fmla="*/ 34 h 304" name="T11"/>
                  <a:gd fmla="*/ 19 w 128" name="T12"/>
                  <a:gd fmla="*/ 45 h 304" name="T13"/>
                  <a:gd fmla="*/ 25 w 128" name="T14"/>
                  <a:gd fmla="*/ 55 h 304" name="T15"/>
                  <a:gd fmla="*/ 31 w 128" name="T16"/>
                  <a:gd fmla="*/ 60 h 304" name="T17"/>
                  <a:gd fmla="*/ 29 w 128" name="T18"/>
                  <a:gd fmla="*/ 46 h 304" name="T19"/>
                  <a:gd fmla="*/ 24 w 128" name="T20"/>
                  <a:gd fmla="*/ 29 h 304" name="T21"/>
                  <a:gd fmla="*/ 21 w 128" name="T22"/>
                  <a:gd fmla="*/ 16 h 304" name="T23"/>
                  <a:gd fmla="*/ 31 w 128" name="T24"/>
                  <a:gd fmla="*/ 17 h 304" name="T25"/>
                  <a:gd fmla="*/ 37 w 128" name="T26"/>
                  <a:gd fmla="*/ 38 h 304" name="T27"/>
                  <a:gd fmla="*/ 42 w 128" name="T28"/>
                  <a:gd fmla="*/ 52 h 304" name="T29"/>
                  <a:gd fmla="*/ 44 w 128" name="T30"/>
                  <a:gd fmla="*/ 36 h 304" name="T31"/>
                  <a:gd fmla="*/ 41 w 128" name="T32"/>
                  <a:gd fmla="*/ 11 h 304" name="T33"/>
                  <a:gd fmla="*/ 46 w 128" name="T34"/>
                  <a:gd fmla="*/ 1 h 304" name="T35"/>
                  <a:gd fmla="*/ 56 w 128" name="T36"/>
                  <a:gd fmla="*/ 37 h 304" name="T37"/>
                  <a:gd fmla="*/ 58 w 128" name="T38"/>
                  <a:gd fmla="*/ 51 h 304" name="T39"/>
                  <a:gd fmla="*/ 60 w 128" name="T40"/>
                  <a:gd fmla="*/ 40 h 304" name="T41"/>
                  <a:gd fmla="*/ 61 w 128" name="T42"/>
                  <a:gd fmla="*/ 27 h 304" name="T43"/>
                  <a:gd fmla="*/ 65 w 128" name="T44"/>
                  <a:gd fmla="*/ 12 h 304" name="T45"/>
                  <a:gd fmla="*/ 72 w 128" name="T46"/>
                  <a:gd fmla="*/ 31 h 304" name="T47"/>
                  <a:gd fmla="*/ 73 w 128" name="T48"/>
                  <a:gd fmla="*/ 55 h 304" name="T49"/>
                  <a:gd fmla="*/ 75 w 128" name="T50"/>
                  <a:gd fmla="*/ 68 h 304" name="T51"/>
                  <a:gd fmla="*/ 89 w 128" name="T52"/>
                  <a:gd fmla="*/ 84 h 304" name="T53"/>
                  <a:gd fmla="*/ 101 w 128" name="T54"/>
                  <a:gd fmla="*/ 79 h 304" name="T55"/>
                  <a:gd fmla="*/ 112 w 128" name="T56"/>
                  <a:gd fmla="*/ 69 h 304" name="T57"/>
                  <a:gd fmla="*/ 123 w 128" name="T58"/>
                  <a:gd fmla="*/ 77 h 304" name="T59"/>
                  <a:gd fmla="*/ 108 w 128" name="T60"/>
                  <a:gd fmla="*/ 88 h 304" name="T61"/>
                  <a:gd fmla="*/ 80 w 128" name="T62"/>
                  <a:gd fmla="*/ 121 h 304" name="T63"/>
                  <a:gd fmla="*/ 110 w 128" name="T64"/>
                  <a:gd fmla="*/ 284 h 304" name="T65"/>
                  <a:gd fmla="*/ 54 w 128" name="T66"/>
                  <a:gd fmla="*/ 257 h 304" name="T67"/>
                  <a:gd fmla="*/ 43 w 128" name="T68"/>
                  <a:gd fmla="*/ 127 h 304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304" w="128">
                    <a:moveTo>
                      <a:pt x="43" y="127"/>
                    </a:moveTo>
                    <a:cubicBezTo>
                      <a:pt x="43" y="127"/>
                      <a:pt x="39" y="121"/>
                      <a:pt x="39" y="120"/>
                    </a:cubicBezTo>
                    <a:cubicBezTo>
                      <a:pt x="38" y="118"/>
                      <a:pt x="33" y="109"/>
                      <a:pt x="32" y="106"/>
                    </a:cubicBezTo>
                    <a:cubicBezTo>
                      <a:pt x="31" y="104"/>
                      <a:pt x="27" y="90"/>
                      <a:pt x="26" y="88"/>
                    </a:cubicBezTo>
                    <a:cubicBezTo>
                      <a:pt x="25" y="85"/>
                      <a:pt x="22" y="77"/>
                      <a:pt x="22" y="75"/>
                    </a:cubicBezTo>
                    <a:cubicBezTo>
                      <a:pt x="21" y="72"/>
                      <a:pt x="17" y="63"/>
                      <a:pt x="17" y="62"/>
                    </a:cubicBezTo>
                    <a:cubicBezTo>
                      <a:pt x="16" y="61"/>
                      <a:pt x="13" y="54"/>
                      <a:pt x="13" y="54"/>
                    </a:cubicBezTo>
                    <a:cubicBezTo>
                      <a:pt x="13" y="54"/>
                      <a:pt x="11" y="51"/>
                      <a:pt x="11" y="49"/>
                    </a:cubicBezTo>
                    <a:cubicBezTo>
                      <a:pt x="10" y="47"/>
                      <a:pt x="8" y="43"/>
                      <a:pt x="8" y="43"/>
                    </a:cubicBezTo>
                    <a:cubicBezTo>
                      <a:pt x="8" y="43"/>
                      <a:pt x="6" y="39"/>
                      <a:pt x="5" y="37"/>
                    </a:cubicBezTo>
                    <a:cubicBezTo>
                      <a:pt x="5" y="35"/>
                      <a:pt x="0" y="27"/>
                      <a:pt x="6" y="26"/>
                    </a:cubicBezTo>
                    <a:cubicBezTo>
                      <a:pt x="11" y="26"/>
                      <a:pt x="14" y="34"/>
                      <a:pt x="14" y="34"/>
                    </a:cubicBezTo>
                    <a:cubicBezTo>
                      <a:pt x="14" y="36"/>
                      <a:pt x="15" y="38"/>
                      <a:pt x="16" y="40"/>
                    </a:cubicBezTo>
                    <a:cubicBezTo>
                      <a:pt x="16" y="40"/>
                      <a:pt x="19" y="44"/>
                      <a:pt x="19" y="45"/>
                    </a:cubicBezTo>
                    <a:cubicBezTo>
                      <a:pt x="20" y="47"/>
                      <a:pt x="21" y="50"/>
                      <a:pt x="21" y="50"/>
                    </a:cubicBezTo>
                    <a:cubicBezTo>
                      <a:pt x="21" y="50"/>
                      <a:pt x="23" y="53"/>
                      <a:pt x="25" y="55"/>
                    </a:cubicBezTo>
                    <a:cubicBezTo>
                      <a:pt x="26" y="57"/>
                      <a:pt x="28" y="60"/>
                      <a:pt x="28" y="60"/>
                    </a:cubicBezTo>
                    <a:cubicBezTo>
                      <a:pt x="29" y="61"/>
                      <a:pt x="30" y="61"/>
                      <a:pt x="31" y="60"/>
                    </a:cubicBezTo>
                    <a:cubicBezTo>
                      <a:pt x="31" y="60"/>
                      <a:pt x="33" y="58"/>
                      <a:pt x="33" y="56"/>
                    </a:cubicBezTo>
                    <a:cubicBezTo>
                      <a:pt x="33" y="55"/>
                      <a:pt x="30" y="47"/>
                      <a:pt x="29" y="46"/>
                    </a:cubicBezTo>
                    <a:cubicBezTo>
                      <a:pt x="28" y="45"/>
                      <a:pt x="27" y="39"/>
                      <a:pt x="27" y="38"/>
                    </a:cubicBezTo>
                    <a:cubicBezTo>
                      <a:pt x="26" y="37"/>
                      <a:pt x="25" y="31"/>
                      <a:pt x="24" y="29"/>
                    </a:cubicBezTo>
                    <a:cubicBezTo>
                      <a:pt x="24" y="26"/>
                      <a:pt x="23" y="24"/>
                      <a:pt x="23" y="24"/>
                    </a:cubicBezTo>
                    <a:cubicBezTo>
                      <a:pt x="23" y="24"/>
                      <a:pt x="21" y="18"/>
                      <a:pt x="21" y="16"/>
                    </a:cubicBezTo>
                    <a:cubicBezTo>
                      <a:pt x="20" y="15"/>
                      <a:pt x="17" y="7"/>
                      <a:pt x="23" y="7"/>
                    </a:cubicBezTo>
                    <a:cubicBezTo>
                      <a:pt x="28" y="7"/>
                      <a:pt x="30" y="14"/>
                      <a:pt x="31" y="17"/>
                    </a:cubicBezTo>
                    <a:cubicBezTo>
                      <a:pt x="32" y="19"/>
                      <a:pt x="34" y="25"/>
                      <a:pt x="34" y="25"/>
                    </a:cubicBezTo>
                    <a:cubicBezTo>
                      <a:pt x="34" y="25"/>
                      <a:pt x="37" y="36"/>
                      <a:pt x="37" y="38"/>
                    </a:cubicBezTo>
                    <a:cubicBezTo>
                      <a:pt x="38" y="39"/>
                      <a:pt x="40" y="43"/>
                      <a:pt x="40" y="45"/>
                    </a:cubicBezTo>
                    <a:cubicBezTo>
                      <a:pt x="41" y="47"/>
                      <a:pt x="41" y="50"/>
                      <a:pt x="42" y="52"/>
                    </a:cubicBezTo>
                    <a:cubicBezTo>
                      <a:pt x="42" y="52"/>
                      <a:pt x="43" y="53"/>
                      <a:pt x="44" y="53"/>
                    </a:cubicBezTo>
                    <a:cubicBezTo>
                      <a:pt x="45" y="52"/>
                      <a:pt x="44" y="37"/>
                      <a:pt x="44" y="36"/>
                    </a:cubicBezTo>
                    <a:cubicBezTo>
                      <a:pt x="43" y="35"/>
                      <a:pt x="43" y="23"/>
                      <a:pt x="43" y="22"/>
                    </a:cubicBezTo>
                    <a:cubicBezTo>
                      <a:pt x="43" y="20"/>
                      <a:pt x="42" y="12"/>
                      <a:pt x="41" y="11"/>
                    </a:cubicBezTo>
                    <a:cubicBezTo>
                      <a:pt x="41" y="10"/>
                      <a:pt x="40" y="5"/>
                      <a:pt x="40" y="5"/>
                    </a:cubicBezTo>
                    <a:cubicBezTo>
                      <a:pt x="40" y="5"/>
                      <a:pt x="40" y="0"/>
                      <a:pt x="46" y="1"/>
                    </a:cubicBezTo>
                    <a:cubicBezTo>
                      <a:pt x="51" y="2"/>
                      <a:pt x="52" y="7"/>
                      <a:pt x="52" y="9"/>
                    </a:cubicBezTo>
                    <a:cubicBezTo>
                      <a:pt x="52" y="10"/>
                      <a:pt x="56" y="36"/>
                      <a:pt x="56" y="37"/>
                    </a:cubicBezTo>
                    <a:cubicBezTo>
                      <a:pt x="56" y="37"/>
                      <a:pt x="57" y="45"/>
                      <a:pt x="57" y="46"/>
                    </a:cubicBezTo>
                    <a:cubicBezTo>
                      <a:pt x="57" y="48"/>
                      <a:pt x="57" y="51"/>
                      <a:pt x="58" y="51"/>
                    </a:cubicBezTo>
                    <a:cubicBezTo>
                      <a:pt x="60" y="52"/>
                      <a:pt x="60" y="49"/>
                      <a:pt x="60" y="49"/>
                    </a:cubicBezTo>
                    <a:cubicBezTo>
                      <a:pt x="60" y="48"/>
                      <a:pt x="60" y="41"/>
                      <a:pt x="60" y="40"/>
                    </a:cubicBezTo>
                    <a:cubicBezTo>
                      <a:pt x="60" y="39"/>
                      <a:pt x="61" y="33"/>
                      <a:pt x="61" y="31"/>
                    </a:cubicBezTo>
                    <a:cubicBezTo>
                      <a:pt x="61" y="29"/>
                      <a:pt x="61" y="27"/>
                      <a:pt x="61" y="27"/>
                    </a:cubicBezTo>
                    <a:cubicBezTo>
                      <a:pt x="61" y="27"/>
                      <a:pt x="60" y="18"/>
                      <a:pt x="61" y="17"/>
                    </a:cubicBezTo>
                    <a:cubicBezTo>
                      <a:pt x="61" y="16"/>
                      <a:pt x="61" y="11"/>
                      <a:pt x="65" y="12"/>
                    </a:cubicBezTo>
                    <a:cubicBezTo>
                      <a:pt x="69" y="13"/>
                      <a:pt x="70" y="19"/>
                      <a:pt x="71" y="22"/>
                    </a:cubicBezTo>
                    <a:cubicBezTo>
                      <a:pt x="72" y="25"/>
                      <a:pt x="72" y="31"/>
                      <a:pt x="72" y="31"/>
                    </a:cubicBezTo>
                    <a:cubicBezTo>
                      <a:pt x="72" y="31"/>
                      <a:pt x="73" y="39"/>
                      <a:pt x="73" y="41"/>
                    </a:cubicBezTo>
                    <a:cubicBezTo>
                      <a:pt x="73" y="43"/>
                      <a:pt x="73" y="54"/>
                      <a:pt x="73" y="55"/>
                    </a:cubicBezTo>
                    <a:cubicBezTo>
                      <a:pt x="73" y="57"/>
                      <a:pt x="74" y="62"/>
                      <a:pt x="74" y="64"/>
                    </a:cubicBezTo>
                    <a:cubicBezTo>
                      <a:pt x="74" y="65"/>
                      <a:pt x="75" y="68"/>
                      <a:pt x="75" y="68"/>
                    </a:cubicBezTo>
                    <a:cubicBezTo>
                      <a:pt x="75" y="68"/>
                      <a:pt x="78" y="74"/>
                      <a:pt x="80" y="76"/>
                    </a:cubicBezTo>
                    <a:cubicBezTo>
                      <a:pt x="82" y="78"/>
                      <a:pt x="88" y="83"/>
                      <a:pt x="89" y="84"/>
                    </a:cubicBezTo>
                    <a:cubicBezTo>
                      <a:pt x="89" y="84"/>
                      <a:pt x="93" y="85"/>
                      <a:pt x="95" y="84"/>
                    </a:cubicBezTo>
                    <a:cubicBezTo>
                      <a:pt x="96" y="83"/>
                      <a:pt x="100" y="80"/>
                      <a:pt x="101" y="79"/>
                    </a:cubicBezTo>
                    <a:cubicBezTo>
                      <a:pt x="102" y="78"/>
                      <a:pt x="104" y="77"/>
                      <a:pt x="104" y="77"/>
                    </a:cubicBezTo>
                    <a:cubicBezTo>
                      <a:pt x="104" y="77"/>
                      <a:pt x="109" y="70"/>
                      <a:pt x="112" y="69"/>
                    </a:cubicBezTo>
                    <a:cubicBezTo>
                      <a:pt x="116" y="68"/>
                      <a:pt x="123" y="67"/>
                      <a:pt x="126" y="70"/>
                    </a:cubicBezTo>
                    <a:cubicBezTo>
                      <a:pt x="128" y="74"/>
                      <a:pt x="126" y="74"/>
                      <a:pt x="123" y="77"/>
                    </a:cubicBezTo>
                    <a:cubicBezTo>
                      <a:pt x="120" y="79"/>
                      <a:pt x="116" y="82"/>
                      <a:pt x="115" y="83"/>
                    </a:cubicBezTo>
                    <a:cubicBezTo>
                      <a:pt x="113" y="84"/>
                      <a:pt x="109" y="87"/>
                      <a:pt x="108" y="88"/>
                    </a:cubicBezTo>
                    <a:cubicBezTo>
                      <a:pt x="107" y="89"/>
                      <a:pt x="103" y="98"/>
                      <a:pt x="102" y="100"/>
                    </a:cubicBezTo>
                    <a:cubicBezTo>
                      <a:pt x="100" y="102"/>
                      <a:pt x="81" y="116"/>
                      <a:pt x="80" y="121"/>
                    </a:cubicBezTo>
                    <a:cubicBezTo>
                      <a:pt x="79" y="133"/>
                      <a:pt x="102" y="224"/>
                      <a:pt x="104" y="234"/>
                    </a:cubicBezTo>
                    <a:cubicBezTo>
                      <a:pt x="110" y="262"/>
                      <a:pt x="110" y="283"/>
                      <a:pt x="110" y="284"/>
                    </a:cubicBezTo>
                    <a:cubicBezTo>
                      <a:pt x="96" y="290"/>
                      <a:pt x="82" y="297"/>
                      <a:pt x="68" y="304"/>
                    </a:cubicBezTo>
                    <a:cubicBezTo>
                      <a:pt x="68" y="304"/>
                      <a:pt x="56" y="277"/>
                      <a:pt x="54" y="257"/>
                    </a:cubicBezTo>
                    <a:cubicBezTo>
                      <a:pt x="53" y="246"/>
                      <a:pt x="50" y="214"/>
                      <a:pt x="48" y="184"/>
                    </a:cubicBezTo>
                    <a:cubicBezTo>
                      <a:pt x="45" y="154"/>
                      <a:pt x="43" y="127"/>
                      <a:pt x="43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" name="Freeform 28"/>
              <p:cNvSpPr/>
              <p:nvPr/>
            </p:nvSpPr>
            <p:spPr bwMode="auto">
              <a:xfrm>
                <a:off x="5060951" y="2817813"/>
                <a:ext cx="319088" cy="1046163"/>
              </a:xfrm>
              <a:custGeom>
                <a:gdLst>
                  <a:gd fmla="*/ 68 w 85" name="T0"/>
                  <a:gd fmla="*/ 97 h 277" name="T1"/>
                  <a:gd fmla="*/ 74 w 85" name="T2"/>
                  <a:gd fmla="*/ 71 h 277" name="T3"/>
                  <a:gd fmla="*/ 76 w 85" name="T4"/>
                  <a:gd fmla="*/ 56 h 277" name="T5"/>
                  <a:gd fmla="*/ 79 w 85" name="T6"/>
                  <a:gd fmla="*/ 44 h 277" name="T7"/>
                  <a:gd fmla="*/ 81 w 85" name="T8"/>
                  <a:gd fmla="*/ 35 h 277" name="T9"/>
                  <a:gd fmla="*/ 81 w 85" name="T10"/>
                  <a:gd fmla="*/ 23 h 277" name="T11"/>
                  <a:gd fmla="*/ 76 w 85" name="T12"/>
                  <a:gd fmla="*/ 33 h 277" name="T13"/>
                  <a:gd fmla="*/ 73 w 85" name="T14"/>
                  <a:gd fmla="*/ 41 h 277" name="T15"/>
                  <a:gd fmla="*/ 69 w 85" name="T16"/>
                  <a:gd fmla="*/ 49 h 277" name="T17"/>
                  <a:gd fmla="*/ 65 w 85" name="T18"/>
                  <a:gd fmla="*/ 46 h 277" name="T19"/>
                  <a:gd fmla="*/ 68 w 85" name="T20"/>
                  <a:gd fmla="*/ 31 h 277" name="T21"/>
                  <a:gd fmla="*/ 69 w 85" name="T22"/>
                  <a:gd fmla="*/ 20 h 277" name="T23"/>
                  <a:gd fmla="*/ 67 w 85" name="T24"/>
                  <a:gd fmla="*/ 7 h 277" name="T25"/>
                  <a:gd fmla="*/ 62 w 85" name="T26"/>
                  <a:gd fmla="*/ 21 h 277" name="T27"/>
                  <a:gd fmla="*/ 59 w 85" name="T28"/>
                  <a:gd fmla="*/ 37 h 277" name="T29"/>
                  <a:gd fmla="*/ 57 w 85" name="T30"/>
                  <a:gd fmla="*/ 43 h 277" name="T31"/>
                  <a:gd fmla="*/ 56 w 85" name="T32"/>
                  <a:gd fmla="*/ 30 h 277" name="T33"/>
                  <a:gd fmla="*/ 55 w 85" name="T34"/>
                  <a:gd fmla="*/ 9 h 277" name="T35"/>
                  <a:gd fmla="*/ 51 w 85" name="T36"/>
                  <a:gd fmla="*/ 0 h 277" name="T37"/>
                  <a:gd fmla="*/ 47 w 85" name="T38"/>
                  <a:gd fmla="*/ 20 h 277" name="T39"/>
                  <a:gd fmla="*/ 47 w 85" name="T40"/>
                  <a:gd fmla="*/ 30 h 277" name="T41"/>
                  <a:gd fmla="*/ 48 w 85" name="T42"/>
                  <a:gd fmla="*/ 44 h 277" name="T43"/>
                  <a:gd fmla="*/ 46 w 85" name="T44"/>
                  <a:gd fmla="*/ 40 h 277" name="T45"/>
                  <a:gd fmla="*/ 43 w 85" name="T46"/>
                  <a:gd fmla="*/ 25 h 277" name="T47"/>
                  <a:gd fmla="*/ 42 w 85" name="T48"/>
                  <a:gd fmla="*/ 13 h 277" name="T49"/>
                  <a:gd fmla="*/ 35 w 85" name="T50"/>
                  <a:gd fmla="*/ 17 h 277" name="T51"/>
                  <a:gd fmla="*/ 36 w 85" name="T52"/>
                  <a:gd fmla="*/ 34 h 277" name="T53"/>
                  <a:gd fmla="*/ 37 w 85" name="T54"/>
                  <a:gd fmla="*/ 54 h 277" name="T55"/>
                  <a:gd fmla="*/ 35 w 85" name="T56"/>
                  <a:gd fmla="*/ 64 h 277" name="T57"/>
                  <a:gd fmla="*/ 25 w 85" name="T58"/>
                  <a:gd fmla="*/ 73 h 277" name="T59"/>
                  <a:gd fmla="*/ 17 w 85" name="T60"/>
                  <a:gd fmla="*/ 67 h 277" name="T61"/>
                  <a:gd fmla="*/ 2 w 85" name="T62"/>
                  <a:gd fmla="*/ 62 h 277" name="T63"/>
                  <a:gd fmla="*/ 10 w 85" name="T64"/>
                  <a:gd fmla="*/ 75 h 277" name="T65"/>
                  <a:gd fmla="*/ 22 w 85" name="T66"/>
                  <a:gd fmla="*/ 88 h 277" name="T67"/>
                  <a:gd fmla="*/ 37 w 85" name="T68"/>
                  <a:gd fmla="*/ 101 h 277" name="T69"/>
                  <a:gd fmla="*/ 39 w 85" name="T70"/>
                  <a:gd fmla="*/ 117 h 277" name="T71"/>
                  <a:gd fmla="*/ 35 w 85" name="T72"/>
                  <a:gd fmla="*/ 277 h 277" name="T73"/>
                  <a:gd fmla="*/ 72 w 85" name="T74"/>
                  <a:gd fmla="*/ 205 h 27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77" w="85">
                    <a:moveTo>
                      <a:pt x="66" y="104"/>
                    </a:moveTo>
                    <a:cubicBezTo>
                      <a:pt x="66" y="104"/>
                      <a:pt x="68" y="98"/>
                      <a:pt x="68" y="97"/>
                    </a:cubicBezTo>
                    <a:cubicBezTo>
                      <a:pt x="69" y="96"/>
                      <a:pt x="71" y="88"/>
                      <a:pt x="71" y="86"/>
                    </a:cubicBezTo>
                    <a:cubicBezTo>
                      <a:pt x="72" y="84"/>
                      <a:pt x="74" y="73"/>
                      <a:pt x="74" y="71"/>
                    </a:cubicBezTo>
                    <a:cubicBezTo>
                      <a:pt x="74" y="69"/>
                      <a:pt x="75" y="62"/>
                      <a:pt x="76" y="60"/>
                    </a:cubicBezTo>
                    <a:cubicBezTo>
                      <a:pt x="76" y="59"/>
                      <a:pt x="76" y="56"/>
                      <a:pt x="76" y="56"/>
                    </a:cubicBezTo>
                    <a:cubicBezTo>
                      <a:pt x="76" y="56"/>
                      <a:pt x="77" y="52"/>
                      <a:pt x="77" y="51"/>
                    </a:cubicBezTo>
                    <a:cubicBezTo>
                      <a:pt x="78" y="50"/>
                      <a:pt x="79" y="44"/>
                      <a:pt x="79" y="44"/>
                    </a:cubicBezTo>
                    <a:cubicBezTo>
                      <a:pt x="79" y="44"/>
                      <a:pt x="80" y="42"/>
                      <a:pt x="80" y="40"/>
                    </a:cubicBezTo>
                    <a:cubicBezTo>
                      <a:pt x="81" y="39"/>
                      <a:pt x="81" y="35"/>
                      <a:pt x="81" y="35"/>
                    </a:cubicBezTo>
                    <a:cubicBezTo>
                      <a:pt x="81" y="35"/>
                      <a:pt x="83" y="32"/>
                      <a:pt x="83" y="31"/>
                    </a:cubicBezTo>
                    <a:cubicBezTo>
                      <a:pt x="83" y="29"/>
                      <a:pt x="85" y="23"/>
                      <a:pt x="81" y="23"/>
                    </a:cubicBezTo>
                    <a:cubicBezTo>
                      <a:pt x="78" y="22"/>
                      <a:pt x="77" y="29"/>
                      <a:pt x="77" y="29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6" y="33"/>
                      <a:pt x="74" y="37"/>
                      <a:pt x="74" y="38"/>
                    </a:cubicBezTo>
                    <a:cubicBezTo>
                      <a:pt x="74" y="38"/>
                      <a:pt x="73" y="41"/>
                      <a:pt x="73" y="41"/>
                    </a:cubicBezTo>
                    <a:cubicBezTo>
                      <a:pt x="73" y="41"/>
                      <a:pt x="72" y="44"/>
                      <a:pt x="71" y="45"/>
                    </a:cubicBezTo>
                    <a:cubicBezTo>
                      <a:pt x="71" y="46"/>
                      <a:pt x="70" y="49"/>
                      <a:pt x="69" y="49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67" y="49"/>
                      <a:pt x="66" y="48"/>
                      <a:pt x="65" y="46"/>
                    </a:cubicBezTo>
                    <a:cubicBezTo>
                      <a:pt x="65" y="46"/>
                      <a:pt x="67" y="39"/>
                      <a:pt x="67" y="38"/>
                    </a:cubicBezTo>
                    <a:cubicBezTo>
                      <a:pt x="67" y="37"/>
                      <a:pt x="68" y="32"/>
                      <a:pt x="68" y="31"/>
                    </a:cubicBezTo>
                    <a:cubicBezTo>
                      <a:pt x="68" y="31"/>
                      <a:pt x="68" y="26"/>
                      <a:pt x="68" y="24"/>
                    </a:cubicBezTo>
                    <a:cubicBezTo>
                      <a:pt x="69" y="22"/>
                      <a:pt x="69" y="20"/>
                      <a:pt x="69" y="20"/>
                    </a:cubicBezTo>
                    <a:cubicBezTo>
                      <a:pt x="69" y="20"/>
                      <a:pt x="69" y="15"/>
                      <a:pt x="70" y="14"/>
                    </a:cubicBezTo>
                    <a:cubicBezTo>
                      <a:pt x="70" y="13"/>
                      <a:pt x="71" y="7"/>
                      <a:pt x="67" y="7"/>
                    </a:cubicBezTo>
                    <a:cubicBezTo>
                      <a:pt x="64" y="6"/>
                      <a:pt x="63" y="12"/>
                      <a:pt x="63" y="14"/>
                    </a:cubicBezTo>
                    <a:cubicBezTo>
                      <a:pt x="62" y="16"/>
                      <a:pt x="62" y="21"/>
                      <a:pt x="62" y="21"/>
                    </a:cubicBezTo>
                    <a:cubicBezTo>
                      <a:pt x="62" y="21"/>
                      <a:pt x="60" y="30"/>
                      <a:pt x="60" y="31"/>
                    </a:cubicBezTo>
                    <a:cubicBezTo>
                      <a:pt x="60" y="33"/>
                      <a:pt x="59" y="36"/>
                      <a:pt x="59" y="37"/>
                    </a:cubicBezTo>
                    <a:cubicBezTo>
                      <a:pt x="59" y="39"/>
                      <a:pt x="58" y="43"/>
                      <a:pt x="58" y="43"/>
                    </a:cubicBezTo>
                    <a:cubicBezTo>
                      <a:pt x="58" y="43"/>
                      <a:pt x="58" y="44"/>
                      <a:pt x="57" y="43"/>
                    </a:cubicBezTo>
                    <a:cubicBezTo>
                      <a:pt x="56" y="43"/>
                      <a:pt x="56" y="41"/>
                      <a:pt x="56" y="41"/>
                    </a:cubicBezTo>
                    <a:cubicBezTo>
                      <a:pt x="56" y="40"/>
                      <a:pt x="56" y="31"/>
                      <a:pt x="56" y="30"/>
                    </a:cubicBezTo>
                    <a:cubicBezTo>
                      <a:pt x="56" y="29"/>
                      <a:pt x="55" y="19"/>
                      <a:pt x="55" y="18"/>
                    </a:cubicBezTo>
                    <a:cubicBezTo>
                      <a:pt x="55" y="16"/>
                      <a:pt x="55" y="9"/>
                      <a:pt x="55" y="9"/>
                    </a:cubicBezTo>
                    <a:cubicBezTo>
                      <a:pt x="55" y="8"/>
                      <a:pt x="55" y="4"/>
                      <a:pt x="55" y="4"/>
                    </a:cubicBezTo>
                    <a:cubicBezTo>
                      <a:pt x="55" y="4"/>
                      <a:pt x="54" y="0"/>
                      <a:pt x="51" y="0"/>
                    </a:cubicBezTo>
                    <a:cubicBezTo>
                      <a:pt x="47" y="1"/>
                      <a:pt x="47" y="5"/>
                      <a:pt x="47" y="6"/>
                    </a:cubicBezTo>
                    <a:cubicBezTo>
                      <a:pt x="47" y="8"/>
                      <a:pt x="47" y="20"/>
                      <a:pt x="47" y="20"/>
                    </a:cubicBezTo>
                    <a:cubicBezTo>
                      <a:pt x="47" y="20"/>
                      <a:pt x="47" y="24"/>
                      <a:pt x="47" y="25"/>
                    </a:cubicBezTo>
                    <a:cubicBezTo>
                      <a:pt x="47" y="25"/>
                      <a:pt x="47" y="30"/>
                      <a:pt x="47" y="30"/>
                    </a:cubicBezTo>
                    <a:cubicBezTo>
                      <a:pt x="47" y="31"/>
                      <a:pt x="48" y="37"/>
                      <a:pt x="48" y="38"/>
                    </a:cubicBezTo>
                    <a:cubicBezTo>
                      <a:pt x="48" y="40"/>
                      <a:pt x="48" y="44"/>
                      <a:pt x="48" y="44"/>
                    </a:cubicBezTo>
                    <a:cubicBezTo>
                      <a:pt x="48" y="44"/>
                      <a:pt x="48" y="44"/>
                      <a:pt x="47" y="44"/>
                    </a:cubicBezTo>
                    <a:cubicBezTo>
                      <a:pt x="46" y="44"/>
                      <a:pt x="46" y="41"/>
                      <a:pt x="46" y="40"/>
                    </a:cubicBezTo>
                    <a:cubicBezTo>
                      <a:pt x="45" y="40"/>
                      <a:pt x="44" y="33"/>
                      <a:pt x="44" y="33"/>
                    </a:cubicBezTo>
                    <a:cubicBezTo>
                      <a:pt x="44" y="32"/>
                      <a:pt x="43" y="27"/>
                      <a:pt x="43" y="25"/>
                    </a:cubicBezTo>
                    <a:cubicBezTo>
                      <a:pt x="43" y="23"/>
                      <a:pt x="43" y="21"/>
                      <a:pt x="43" y="21"/>
                    </a:cubicBezTo>
                    <a:cubicBezTo>
                      <a:pt x="43" y="21"/>
                      <a:pt x="42" y="14"/>
                      <a:pt x="42" y="13"/>
                    </a:cubicBezTo>
                    <a:cubicBezTo>
                      <a:pt x="41" y="12"/>
                      <a:pt x="41" y="8"/>
                      <a:pt x="38" y="8"/>
                    </a:cubicBezTo>
                    <a:cubicBezTo>
                      <a:pt x="36" y="9"/>
                      <a:pt x="35" y="15"/>
                      <a:pt x="35" y="17"/>
                    </a:cubicBezTo>
                    <a:cubicBezTo>
                      <a:pt x="35" y="19"/>
                      <a:pt x="35" y="25"/>
                      <a:pt x="35" y="25"/>
                    </a:cubicBezTo>
                    <a:cubicBezTo>
                      <a:pt x="35" y="25"/>
                      <a:pt x="35" y="32"/>
                      <a:pt x="36" y="34"/>
                    </a:cubicBezTo>
                    <a:cubicBezTo>
                      <a:pt x="36" y="35"/>
                      <a:pt x="37" y="45"/>
                      <a:pt x="37" y="46"/>
                    </a:cubicBezTo>
                    <a:cubicBezTo>
                      <a:pt x="37" y="48"/>
                      <a:pt x="37" y="52"/>
                      <a:pt x="37" y="54"/>
                    </a:cubicBezTo>
                    <a:cubicBezTo>
                      <a:pt x="37" y="55"/>
                      <a:pt x="37" y="58"/>
                      <a:pt x="37" y="58"/>
                    </a:cubicBezTo>
                    <a:cubicBezTo>
                      <a:pt x="37" y="58"/>
                      <a:pt x="36" y="63"/>
                      <a:pt x="35" y="64"/>
                    </a:cubicBezTo>
                    <a:cubicBezTo>
                      <a:pt x="33" y="66"/>
                      <a:pt x="29" y="72"/>
                      <a:pt x="29" y="72"/>
                    </a:cubicBezTo>
                    <a:cubicBezTo>
                      <a:pt x="28" y="72"/>
                      <a:pt x="26" y="73"/>
                      <a:pt x="25" y="73"/>
                    </a:cubicBezTo>
                    <a:cubicBezTo>
                      <a:pt x="24" y="72"/>
                      <a:pt x="21" y="69"/>
                      <a:pt x="20" y="68"/>
                    </a:cubicBezTo>
                    <a:cubicBezTo>
                      <a:pt x="19" y="68"/>
                      <a:pt x="17" y="67"/>
                      <a:pt x="17" y="67"/>
                    </a:cubicBezTo>
                    <a:cubicBezTo>
                      <a:pt x="17" y="67"/>
                      <a:pt x="14" y="63"/>
                      <a:pt x="12" y="62"/>
                    </a:cubicBezTo>
                    <a:cubicBezTo>
                      <a:pt x="9" y="61"/>
                      <a:pt x="3" y="58"/>
                      <a:pt x="2" y="62"/>
                    </a:cubicBezTo>
                    <a:cubicBezTo>
                      <a:pt x="0" y="65"/>
                      <a:pt x="2" y="66"/>
                      <a:pt x="4" y="68"/>
                    </a:cubicBezTo>
                    <a:cubicBezTo>
                      <a:pt x="6" y="70"/>
                      <a:pt x="9" y="74"/>
                      <a:pt x="10" y="75"/>
                    </a:cubicBezTo>
                    <a:cubicBezTo>
                      <a:pt x="11" y="75"/>
                      <a:pt x="14" y="78"/>
                      <a:pt x="15" y="79"/>
                    </a:cubicBezTo>
                    <a:cubicBezTo>
                      <a:pt x="15" y="79"/>
                      <a:pt x="20" y="87"/>
                      <a:pt x="22" y="88"/>
                    </a:cubicBezTo>
                    <a:cubicBezTo>
                      <a:pt x="23" y="89"/>
                      <a:pt x="32" y="95"/>
                      <a:pt x="32" y="96"/>
                    </a:cubicBezTo>
                    <a:cubicBezTo>
                      <a:pt x="33" y="97"/>
                      <a:pt x="36" y="101"/>
                      <a:pt x="37" y="101"/>
                    </a:cubicBezTo>
                    <a:cubicBezTo>
                      <a:pt x="38" y="101"/>
                      <a:pt x="38" y="102"/>
                      <a:pt x="39" y="103"/>
                    </a:cubicBezTo>
                    <a:cubicBezTo>
                      <a:pt x="39" y="104"/>
                      <a:pt x="39" y="114"/>
                      <a:pt x="39" y="117"/>
                    </a:cubicBezTo>
                    <a:cubicBezTo>
                      <a:pt x="39" y="120"/>
                      <a:pt x="35" y="194"/>
                      <a:pt x="34" y="204"/>
                    </a:cubicBezTo>
                    <a:cubicBezTo>
                      <a:pt x="33" y="229"/>
                      <a:pt x="35" y="277"/>
                      <a:pt x="35" y="277"/>
                    </a:cubicBezTo>
                    <a:cubicBezTo>
                      <a:pt x="67" y="275"/>
                      <a:pt x="67" y="275"/>
                      <a:pt x="67" y="275"/>
                    </a:cubicBezTo>
                    <a:cubicBezTo>
                      <a:pt x="67" y="275"/>
                      <a:pt x="73" y="220"/>
                      <a:pt x="72" y="205"/>
                    </a:cubicBezTo>
                    <a:cubicBezTo>
                      <a:pt x="72" y="189"/>
                      <a:pt x="66" y="104"/>
                      <a:pt x="66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" name="Freeform 29"/>
              <p:cNvSpPr/>
              <p:nvPr/>
            </p:nvSpPr>
            <p:spPr bwMode="auto">
              <a:xfrm>
                <a:off x="5756276" y="2741613"/>
                <a:ext cx="393700" cy="1311275"/>
              </a:xfrm>
              <a:custGeom>
                <a:gdLst>
                  <a:gd fmla="*/ 36 w 105" name="T0"/>
                  <a:gd fmla="*/ 85 h 347" name="T1"/>
                  <a:gd fmla="*/ 30 w 105" name="T2"/>
                  <a:gd fmla="*/ 77 h 347" name="T3"/>
                  <a:gd fmla="*/ 17 w 105" name="T4"/>
                  <a:gd fmla="*/ 61 h 347" name="T5"/>
                  <a:gd fmla="*/ 8 w 105" name="T6"/>
                  <a:gd fmla="*/ 72 h 347" name="T7"/>
                  <a:gd fmla="*/ 26 w 105" name="T8"/>
                  <a:gd fmla="*/ 103 h 347" name="T9"/>
                  <a:gd fmla="*/ 42 w 105" name="T10"/>
                  <a:gd fmla="*/ 129 h 347" name="T11"/>
                  <a:gd fmla="*/ 34 w 105" name="T12"/>
                  <a:gd fmla="*/ 317 h 347" name="T13"/>
                  <a:gd fmla="*/ 90 w 105" name="T14"/>
                  <a:gd fmla="*/ 347 h 347" name="T15"/>
                  <a:gd fmla="*/ 88 w 105" name="T16"/>
                  <a:gd fmla="*/ 143 h 347" name="T17"/>
                  <a:gd fmla="*/ 95 w 105" name="T18"/>
                  <a:gd fmla="*/ 126 h 347" name="T19"/>
                  <a:gd fmla="*/ 102 w 105" name="T20"/>
                  <a:gd fmla="*/ 96 h 347" name="T21"/>
                  <a:gd fmla="*/ 102 w 105" name="T22"/>
                  <a:gd fmla="*/ 80 h 347" name="T23"/>
                  <a:gd fmla="*/ 105 w 105" name="T24"/>
                  <a:gd fmla="*/ 43 h 347" name="T25"/>
                  <a:gd fmla="*/ 95 w 105" name="T26"/>
                  <a:gd fmla="*/ 41 h 347" name="T27"/>
                  <a:gd fmla="*/ 91 w 105" name="T28"/>
                  <a:gd fmla="*/ 67 h 347" name="T29"/>
                  <a:gd fmla="*/ 88 w 105" name="T30"/>
                  <a:gd fmla="*/ 70 h 347" name="T31"/>
                  <a:gd fmla="*/ 88 w 105" name="T32"/>
                  <a:gd fmla="*/ 54 h 347" name="T33"/>
                  <a:gd fmla="*/ 88 w 105" name="T34"/>
                  <a:gd fmla="*/ 23 h 347" name="T35"/>
                  <a:gd fmla="*/ 76 w 105" name="T36"/>
                  <a:gd fmla="*/ 19 h 347" name="T37"/>
                  <a:gd fmla="*/ 77 w 105" name="T38"/>
                  <a:gd fmla="*/ 35 h 347" name="T39"/>
                  <a:gd fmla="*/ 75 w 105" name="T40"/>
                  <a:gd fmla="*/ 49 h 347" name="T41"/>
                  <a:gd fmla="*/ 73 w 105" name="T42"/>
                  <a:gd fmla="*/ 27 h 347" name="T43"/>
                  <a:gd fmla="*/ 67 w 105" name="T44"/>
                  <a:gd fmla="*/ 0 h 347" name="T45"/>
                  <a:gd fmla="*/ 61 w 105" name="T46"/>
                  <a:gd fmla="*/ 23 h 347" name="T47"/>
                  <a:gd fmla="*/ 61 w 105" name="T48"/>
                  <a:gd fmla="*/ 42 h 347" name="T49"/>
                  <a:gd fmla="*/ 61 w 105" name="T50"/>
                  <a:gd fmla="*/ 59 h 347" name="T51"/>
                  <a:gd fmla="*/ 57 w 105" name="T52"/>
                  <a:gd fmla="*/ 42 h 347" name="T53"/>
                  <a:gd fmla="*/ 53 w 105" name="T54"/>
                  <a:gd fmla="*/ 14 h 347" name="T55"/>
                  <a:gd fmla="*/ 42 w 105" name="T56"/>
                  <a:gd fmla="*/ 16 h 347" name="T57"/>
                  <a:gd fmla="*/ 43 w 105" name="T58"/>
                  <a:gd fmla="*/ 40 h 347" name="T59"/>
                  <a:gd fmla="*/ 46 w 105" name="T60"/>
                  <a:gd fmla="*/ 61 h 347" name="T61"/>
                  <a:gd fmla="*/ 45 w 105" name="T62"/>
                  <a:gd fmla="*/ 76 h 347" name="T63"/>
                  <a:gd fmla="*/ 42 w 105" name="T64"/>
                  <a:gd fmla="*/ 83 h 347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347" w="105">
                    <a:moveTo>
                      <a:pt x="39" y="88"/>
                    </a:moveTo>
                    <a:cubicBezTo>
                      <a:pt x="39" y="88"/>
                      <a:pt x="37" y="86"/>
                      <a:pt x="36" y="85"/>
                    </a:cubicBezTo>
                    <a:cubicBezTo>
                      <a:pt x="35" y="85"/>
                      <a:pt x="34" y="84"/>
                      <a:pt x="34" y="84"/>
                    </a:cubicBezTo>
                    <a:cubicBezTo>
                      <a:pt x="34" y="84"/>
                      <a:pt x="32" y="78"/>
                      <a:pt x="30" y="77"/>
                    </a:cubicBezTo>
                    <a:cubicBezTo>
                      <a:pt x="29" y="75"/>
                      <a:pt x="26" y="72"/>
                      <a:pt x="26" y="72"/>
                    </a:cubicBezTo>
                    <a:cubicBezTo>
                      <a:pt x="26" y="72"/>
                      <a:pt x="20" y="63"/>
                      <a:pt x="17" y="61"/>
                    </a:cubicBezTo>
                    <a:cubicBezTo>
                      <a:pt x="15" y="59"/>
                      <a:pt x="4" y="54"/>
                      <a:pt x="2" y="58"/>
                    </a:cubicBezTo>
                    <a:cubicBezTo>
                      <a:pt x="0" y="62"/>
                      <a:pt x="2" y="64"/>
                      <a:pt x="8" y="72"/>
                    </a:cubicBezTo>
                    <a:cubicBezTo>
                      <a:pt x="14" y="80"/>
                      <a:pt x="19" y="89"/>
                      <a:pt x="21" y="91"/>
                    </a:cubicBezTo>
                    <a:cubicBezTo>
                      <a:pt x="22" y="93"/>
                      <a:pt x="24" y="100"/>
                      <a:pt x="26" y="103"/>
                    </a:cubicBezTo>
                    <a:cubicBezTo>
                      <a:pt x="28" y="105"/>
                      <a:pt x="32" y="112"/>
                      <a:pt x="35" y="116"/>
                    </a:cubicBezTo>
                    <a:cubicBezTo>
                      <a:pt x="37" y="120"/>
                      <a:pt x="39" y="126"/>
                      <a:pt x="42" y="129"/>
                    </a:cubicBezTo>
                    <a:cubicBezTo>
                      <a:pt x="45" y="131"/>
                      <a:pt x="46" y="134"/>
                      <a:pt x="47" y="136"/>
                    </a:cubicBezTo>
                    <a:cubicBezTo>
                      <a:pt x="55" y="160"/>
                      <a:pt x="33" y="291"/>
                      <a:pt x="34" y="317"/>
                    </a:cubicBezTo>
                    <a:cubicBezTo>
                      <a:pt x="35" y="329"/>
                      <a:pt x="50" y="346"/>
                      <a:pt x="50" y="346"/>
                    </a:cubicBezTo>
                    <a:cubicBezTo>
                      <a:pt x="90" y="347"/>
                      <a:pt x="90" y="347"/>
                      <a:pt x="90" y="347"/>
                    </a:cubicBezTo>
                    <a:cubicBezTo>
                      <a:pt x="90" y="347"/>
                      <a:pt x="86" y="341"/>
                      <a:pt x="87" y="308"/>
                    </a:cubicBezTo>
                    <a:cubicBezTo>
                      <a:pt x="87" y="291"/>
                      <a:pt x="79" y="217"/>
                      <a:pt x="88" y="143"/>
                    </a:cubicBezTo>
                    <a:cubicBezTo>
                      <a:pt x="89" y="139"/>
                      <a:pt x="90" y="137"/>
                      <a:pt x="90" y="135"/>
                    </a:cubicBezTo>
                    <a:cubicBezTo>
                      <a:pt x="91" y="134"/>
                      <a:pt x="93" y="130"/>
                      <a:pt x="95" y="126"/>
                    </a:cubicBezTo>
                    <a:cubicBezTo>
                      <a:pt x="96" y="122"/>
                      <a:pt x="100" y="110"/>
                      <a:pt x="101" y="106"/>
                    </a:cubicBezTo>
                    <a:cubicBezTo>
                      <a:pt x="101" y="102"/>
                      <a:pt x="102" y="96"/>
                      <a:pt x="102" y="96"/>
                    </a:cubicBezTo>
                    <a:cubicBezTo>
                      <a:pt x="102" y="96"/>
                      <a:pt x="104" y="90"/>
                      <a:pt x="103" y="87"/>
                    </a:cubicBezTo>
                    <a:cubicBezTo>
                      <a:pt x="103" y="84"/>
                      <a:pt x="102" y="80"/>
                      <a:pt x="102" y="80"/>
                    </a:cubicBezTo>
                    <a:cubicBezTo>
                      <a:pt x="102" y="80"/>
                      <a:pt x="104" y="70"/>
                      <a:pt x="104" y="63"/>
                    </a:cubicBezTo>
                    <a:cubicBezTo>
                      <a:pt x="104" y="56"/>
                      <a:pt x="105" y="45"/>
                      <a:pt x="105" y="43"/>
                    </a:cubicBezTo>
                    <a:cubicBezTo>
                      <a:pt x="105" y="42"/>
                      <a:pt x="104" y="35"/>
                      <a:pt x="100" y="35"/>
                    </a:cubicBezTo>
                    <a:cubicBezTo>
                      <a:pt x="96" y="35"/>
                      <a:pt x="95" y="38"/>
                      <a:pt x="95" y="41"/>
                    </a:cubicBezTo>
                    <a:cubicBezTo>
                      <a:pt x="94" y="43"/>
                      <a:pt x="94" y="51"/>
                      <a:pt x="94" y="51"/>
                    </a:cubicBezTo>
                    <a:cubicBezTo>
                      <a:pt x="94" y="51"/>
                      <a:pt x="91" y="66"/>
                      <a:pt x="91" y="67"/>
                    </a:cubicBezTo>
                    <a:cubicBezTo>
                      <a:pt x="91" y="68"/>
                      <a:pt x="90" y="71"/>
                      <a:pt x="90" y="71"/>
                    </a:cubicBezTo>
                    <a:cubicBezTo>
                      <a:pt x="90" y="71"/>
                      <a:pt x="89" y="70"/>
                      <a:pt x="88" y="70"/>
                    </a:cubicBezTo>
                    <a:cubicBezTo>
                      <a:pt x="88" y="69"/>
                      <a:pt x="87" y="68"/>
                      <a:pt x="87" y="67"/>
                    </a:cubicBezTo>
                    <a:cubicBezTo>
                      <a:pt x="87" y="67"/>
                      <a:pt x="89" y="56"/>
                      <a:pt x="88" y="54"/>
                    </a:cubicBezTo>
                    <a:cubicBezTo>
                      <a:pt x="88" y="53"/>
                      <a:pt x="88" y="43"/>
                      <a:pt x="88" y="41"/>
                    </a:cubicBezTo>
                    <a:cubicBezTo>
                      <a:pt x="88" y="38"/>
                      <a:pt x="88" y="25"/>
                      <a:pt x="88" y="23"/>
                    </a:cubicBezTo>
                    <a:cubicBezTo>
                      <a:pt x="88" y="21"/>
                      <a:pt x="88" y="13"/>
                      <a:pt x="83" y="12"/>
                    </a:cubicBezTo>
                    <a:cubicBezTo>
                      <a:pt x="77" y="11"/>
                      <a:pt x="76" y="18"/>
                      <a:pt x="76" y="19"/>
                    </a:cubicBezTo>
                    <a:cubicBezTo>
                      <a:pt x="76" y="20"/>
                      <a:pt x="77" y="26"/>
                      <a:pt x="77" y="28"/>
                    </a:cubicBezTo>
                    <a:cubicBezTo>
                      <a:pt x="77" y="30"/>
                      <a:pt x="77" y="34"/>
                      <a:pt x="77" y="35"/>
                    </a:cubicBezTo>
                    <a:cubicBezTo>
                      <a:pt x="77" y="36"/>
                      <a:pt x="76" y="42"/>
                      <a:pt x="76" y="42"/>
                    </a:cubicBezTo>
                    <a:cubicBezTo>
                      <a:pt x="76" y="43"/>
                      <a:pt x="75" y="49"/>
                      <a:pt x="75" y="49"/>
                    </a:cubicBezTo>
                    <a:cubicBezTo>
                      <a:pt x="75" y="49"/>
                      <a:pt x="74" y="39"/>
                      <a:pt x="74" y="39"/>
                    </a:cubicBezTo>
                    <a:cubicBezTo>
                      <a:pt x="74" y="38"/>
                      <a:pt x="73" y="29"/>
                      <a:pt x="73" y="27"/>
                    </a:cubicBezTo>
                    <a:cubicBezTo>
                      <a:pt x="73" y="25"/>
                      <a:pt x="73" y="11"/>
                      <a:pt x="73" y="10"/>
                    </a:cubicBezTo>
                    <a:cubicBezTo>
                      <a:pt x="73" y="9"/>
                      <a:pt x="73" y="0"/>
                      <a:pt x="67" y="0"/>
                    </a:cubicBezTo>
                    <a:cubicBezTo>
                      <a:pt x="61" y="0"/>
                      <a:pt x="61" y="8"/>
                      <a:pt x="61" y="8"/>
                    </a:cubicBezTo>
                    <a:cubicBezTo>
                      <a:pt x="61" y="8"/>
                      <a:pt x="61" y="21"/>
                      <a:pt x="61" y="23"/>
                    </a:cubicBezTo>
                    <a:cubicBezTo>
                      <a:pt x="61" y="24"/>
                      <a:pt x="61" y="33"/>
                      <a:pt x="61" y="35"/>
                    </a:cubicBezTo>
                    <a:cubicBezTo>
                      <a:pt x="61" y="37"/>
                      <a:pt x="61" y="40"/>
                      <a:pt x="61" y="42"/>
                    </a:cubicBezTo>
                    <a:cubicBezTo>
                      <a:pt x="61" y="44"/>
                      <a:pt x="62" y="58"/>
                      <a:pt x="62" y="58"/>
                    </a:cubicBezTo>
                    <a:cubicBezTo>
                      <a:pt x="62" y="58"/>
                      <a:pt x="63" y="59"/>
                      <a:pt x="61" y="59"/>
                    </a:cubicBezTo>
                    <a:cubicBezTo>
                      <a:pt x="60" y="60"/>
                      <a:pt x="59" y="57"/>
                      <a:pt x="59" y="57"/>
                    </a:cubicBezTo>
                    <a:cubicBezTo>
                      <a:pt x="59" y="57"/>
                      <a:pt x="57" y="44"/>
                      <a:pt x="57" y="42"/>
                    </a:cubicBezTo>
                    <a:cubicBezTo>
                      <a:pt x="56" y="40"/>
                      <a:pt x="54" y="32"/>
                      <a:pt x="54" y="30"/>
                    </a:cubicBezTo>
                    <a:cubicBezTo>
                      <a:pt x="54" y="28"/>
                      <a:pt x="53" y="16"/>
                      <a:pt x="53" y="14"/>
                    </a:cubicBezTo>
                    <a:cubicBezTo>
                      <a:pt x="52" y="12"/>
                      <a:pt x="52" y="7"/>
                      <a:pt x="47" y="7"/>
                    </a:cubicBezTo>
                    <a:cubicBezTo>
                      <a:pt x="42" y="7"/>
                      <a:pt x="42" y="13"/>
                      <a:pt x="42" y="16"/>
                    </a:cubicBezTo>
                    <a:cubicBezTo>
                      <a:pt x="42" y="19"/>
                      <a:pt x="42" y="26"/>
                      <a:pt x="42" y="28"/>
                    </a:cubicBezTo>
                    <a:cubicBezTo>
                      <a:pt x="42" y="30"/>
                      <a:pt x="43" y="37"/>
                      <a:pt x="43" y="40"/>
                    </a:cubicBezTo>
                    <a:cubicBezTo>
                      <a:pt x="43" y="43"/>
                      <a:pt x="45" y="52"/>
                      <a:pt x="45" y="55"/>
                    </a:cubicBezTo>
                    <a:cubicBezTo>
                      <a:pt x="45" y="57"/>
                      <a:pt x="46" y="61"/>
                      <a:pt x="46" y="61"/>
                    </a:cubicBezTo>
                    <a:cubicBezTo>
                      <a:pt x="46" y="61"/>
                      <a:pt x="45" y="69"/>
                      <a:pt x="46" y="71"/>
                    </a:cubicBezTo>
                    <a:cubicBezTo>
                      <a:pt x="46" y="72"/>
                      <a:pt x="45" y="75"/>
                      <a:pt x="45" y="76"/>
                    </a:cubicBezTo>
                    <a:cubicBezTo>
                      <a:pt x="44" y="77"/>
                      <a:pt x="44" y="79"/>
                      <a:pt x="44" y="79"/>
                    </a:cubicBezTo>
                    <a:cubicBezTo>
                      <a:pt x="43" y="80"/>
                      <a:pt x="43" y="81"/>
                      <a:pt x="42" y="83"/>
                    </a:cubicBezTo>
                    <a:cubicBezTo>
                      <a:pt x="41" y="84"/>
                      <a:pt x="39" y="88"/>
                      <a:pt x="39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" name="Freeform 30"/>
              <p:cNvSpPr/>
              <p:nvPr/>
            </p:nvSpPr>
            <p:spPr bwMode="auto">
              <a:xfrm>
                <a:off x="6130926" y="2609850"/>
                <a:ext cx="612775" cy="1498600"/>
              </a:xfrm>
              <a:custGeom>
                <a:gdLst>
                  <a:gd fmla="*/ 31 w 163" name="T0"/>
                  <a:gd fmla="*/ 158 h 397" name="T1"/>
                  <a:gd fmla="*/ 21 w 163" name="T2"/>
                  <a:gd fmla="*/ 117 h 397" name="T3"/>
                  <a:gd fmla="*/ 18 w 163" name="T4"/>
                  <a:gd fmla="*/ 92 h 397" name="T5"/>
                  <a:gd fmla="*/ 12 w 163" name="T6"/>
                  <a:gd fmla="*/ 74 h 397" name="T7"/>
                  <a:gd fmla="*/ 7 w 163" name="T8"/>
                  <a:gd fmla="*/ 60 h 397" name="T9"/>
                  <a:gd fmla="*/ 7 w 163" name="T10"/>
                  <a:gd fmla="*/ 39 h 397" name="T11"/>
                  <a:gd fmla="*/ 18 w 163" name="T12"/>
                  <a:gd fmla="*/ 56 h 397" name="T13"/>
                  <a:gd fmla="*/ 23 w 163" name="T14"/>
                  <a:gd fmla="*/ 68 h 397" name="T15"/>
                  <a:gd fmla="*/ 31 w 163" name="T16"/>
                  <a:gd fmla="*/ 81 h 397" name="T17"/>
                  <a:gd fmla="*/ 38 w 163" name="T18"/>
                  <a:gd fmla="*/ 76 h 397" name="T19"/>
                  <a:gd fmla="*/ 33 w 163" name="T20"/>
                  <a:gd fmla="*/ 52 h 397" name="T21"/>
                  <a:gd fmla="*/ 32 w 163" name="T22"/>
                  <a:gd fmla="*/ 34 h 397" name="T23"/>
                  <a:gd fmla="*/ 35 w 163" name="T24"/>
                  <a:gd fmla="*/ 12 h 397" name="T25"/>
                  <a:gd fmla="*/ 45 w 163" name="T26"/>
                  <a:gd fmla="*/ 35 h 397" name="T27"/>
                  <a:gd fmla="*/ 50 w 163" name="T28"/>
                  <a:gd fmla="*/ 61 h 397" name="T29"/>
                  <a:gd fmla="*/ 54 w 163" name="T30"/>
                  <a:gd fmla="*/ 71 h 397" name="T31"/>
                  <a:gd fmla="*/ 56 w 163" name="T32"/>
                  <a:gd fmla="*/ 49 h 397" name="T33"/>
                  <a:gd fmla="*/ 59 w 163" name="T34"/>
                  <a:gd fmla="*/ 14 h 397" name="T35"/>
                  <a:gd fmla="*/ 67 w 163" name="T36"/>
                  <a:gd fmla="*/ 0 h 397" name="T37"/>
                  <a:gd fmla="*/ 73 w 163" name="T38"/>
                  <a:gd fmla="*/ 31 h 397" name="T39"/>
                  <a:gd fmla="*/ 73 w 163" name="T40"/>
                  <a:gd fmla="*/ 48 h 397" name="T41"/>
                  <a:gd fmla="*/ 71 w 163" name="T42"/>
                  <a:gd fmla="*/ 71 h 397" name="T43"/>
                  <a:gd fmla="*/ 76 w 163" name="T44"/>
                  <a:gd fmla="*/ 65 h 397" name="T45"/>
                  <a:gd fmla="*/ 81 w 163" name="T46"/>
                  <a:gd fmla="*/ 40 h 397" name="T47"/>
                  <a:gd fmla="*/ 84 w 163" name="T48"/>
                  <a:gd fmla="*/ 20 h 397" name="T49"/>
                  <a:gd fmla="*/ 96 w 163" name="T50"/>
                  <a:gd fmla="*/ 26 h 397" name="T51"/>
                  <a:gd fmla="*/ 95 w 163" name="T52"/>
                  <a:gd fmla="*/ 53 h 397" name="T53"/>
                  <a:gd fmla="*/ 92 w 163" name="T54"/>
                  <a:gd fmla="*/ 85 h 397" name="T55"/>
                  <a:gd fmla="*/ 97 w 163" name="T56"/>
                  <a:gd fmla="*/ 103 h 397" name="T57"/>
                  <a:gd fmla="*/ 115 w 163" name="T58"/>
                  <a:gd fmla="*/ 115 h 397" name="T59"/>
                  <a:gd fmla="*/ 130 w 163" name="T60"/>
                  <a:gd fmla="*/ 105 h 397" name="T61"/>
                  <a:gd fmla="*/ 160 w 163" name="T62"/>
                  <a:gd fmla="*/ 95 h 397" name="T63"/>
                  <a:gd fmla="*/ 144 w 163" name="T64"/>
                  <a:gd fmla="*/ 117 h 397" name="T65"/>
                  <a:gd fmla="*/ 121 w 163" name="T66"/>
                  <a:gd fmla="*/ 139 h 397" name="T67"/>
                  <a:gd fmla="*/ 88 w 163" name="T68"/>
                  <a:gd fmla="*/ 166 h 397" name="T69"/>
                  <a:gd fmla="*/ 92 w 163" name="T70"/>
                  <a:gd fmla="*/ 397 h 397" name="T71"/>
                  <a:gd fmla="*/ 29 w 163" name="T72"/>
                  <a:gd fmla="*/ 335 h 397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397" w="163">
                    <a:moveTo>
                      <a:pt x="36" y="169"/>
                    </a:moveTo>
                    <a:cubicBezTo>
                      <a:pt x="36" y="169"/>
                      <a:pt x="32" y="160"/>
                      <a:pt x="31" y="158"/>
                    </a:cubicBezTo>
                    <a:cubicBezTo>
                      <a:pt x="31" y="157"/>
                      <a:pt x="26" y="144"/>
                      <a:pt x="25" y="141"/>
                    </a:cubicBezTo>
                    <a:cubicBezTo>
                      <a:pt x="25" y="137"/>
                      <a:pt x="22" y="120"/>
                      <a:pt x="21" y="117"/>
                    </a:cubicBezTo>
                    <a:cubicBezTo>
                      <a:pt x="21" y="113"/>
                      <a:pt x="19" y="103"/>
                      <a:pt x="18" y="100"/>
                    </a:cubicBezTo>
                    <a:cubicBezTo>
                      <a:pt x="18" y="97"/>
                      <a:pt x="18" y="93"/>
                      <a:pt x="18" y="92"/>
                    </a:cubicBezTo>
                    <a:cubicBezTo>
                      <a:pt x="18" y="92"/>
                      <a:pt x="15" y="86"/>
                      <a:pt x="15" y="84"/>
                    </a:cubicBezTo>
                    <a:cubicBezTo>
                      <a:pt x="14" y="83"/>
                      <a:pt x="12" y="74"/>
                      <a:pt x="12" y="74"/>
                    </a:cubicBezTo>
                    <a:cubicBezTo>
                      <a:pt x="12" y="74"/>
                      <a:pt x="9" y="70"/>
                      <a:pt x="9" y="67"/>
                    </a:cubicBezTo>
                    <a:cubicBezTo>
                      <a:pt x="8" y="65"/>
                      <a:pt x="7" y="60"/>
                      <a:pt x="7" y="60"/>
                    </a:cubicBezTo>
                    <a:cubicBezTo>
                      <a:pt x="7" y="60"/>
                      <a:pt x="5" y="55"/>
                      <a:pt x="4" y="53"/>
                    </a:cubicBezTo>
                    <a:cubicBezTo>
                      <a:pt x="4" y="50"/>
                      <a:pt x="0" y="41"/>
                      <a:pt x="7" y="39"/>
                    </a:cubicBezTo>
                    <a:cubicBezTo>
                      <a:pt x="15" y="38"/>
                      <a:pt x="16" y="49"/>
                      <a:pt x="16" y="49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6"/>
                      <a:pt x="21" y="61"/>
                      <a:pt x="21" y="63"/>
                    </a:cubicBezTo>
                    <a:cubicBezTo>
                      <a:pt x="22" y="64"/>
                      <a:pt x="23" y="68"/>
                      <a:pt x="23" y="68"/>
                    </a:cubicBezTo>
                    <a:cubicBezTo>
                      <a:pt x="23" y="68"/>
                      <a:pt x="25" y="72"/>
                      <a:pt x="27" y="75"/>
                    </a:cubicBezTo>
                    <a:cubicBezTo>
                      <a:pt x="28" y="77"/>
                      <a:pt x="30" y="81"/>
                      <a:pt x="31" y="81"/>
                    </a:cubicBezTo>
                    <a:cubicBezTo>
                      <a:pt x="32" y="82"/>
                      <a:pt x="33" y="82"/>
                      <a:pt x="33" y="82"/>
                    </a:cubicBezTo>
                    <a:cubicBezTo>
                      <a:pt x="34" y="81"/>
                      <a:pt x="37" y="79"/>
                      <a:pt x="38" y="76"/>
                    </a:cubicBezTo>
                    <a:cubicBezTo>
                      <a:pt x="38" y="75"/>
                      <a:pt x="35" y="64"/>
                      <a:pt x="35" y="63"/>
                    </a:cubicBezTo>
                    <a:cubicBezTo>
                      <a:pt x="34" y="61"/>
                      <a:pt x="34" y="53"/>
                      <a:pt x="33" y="52"/>
                    </a:cubicBezTo>
                    <a:cubicBezTo>
                      <a:pt x="33" y="51"/>
                      <a:pt x="33" y="44"/>
                      <a:pt x="32" y="40"/>
                    </a:cubicBezTo>
                    <a:cubicBezTo>
                      <a:pt x="32" y="37"/>
                      <a:pt x="32" y="34"/>
                      <a:pt x="32" y="34"/>
                    </a:cubicBezTo>
                    <a:cubicBezTo>
                      <a:pt x="32" y="34"/>
                      <a:pt x="30" y="27"/>
                      <a:pt x="30" y="25"/>
                    </a:cubicBezTo>
                    <a:cubicBezTo>
                      <a:pt x="30" y="23"/>
                      <a:pt x="27" y="13"/>
                      <a:pt x="35" y="12"/>
                    </a:cubicBezTo>
                    <a:cubicBezTo>
                      <a:pt x="42" y="11"/>
                      <a:pt x="43" y="21"/>
                      <a:pt x="44" y="24"/>
                    </a:cubicBezTo>
                    <a:cubicBezTo>
                      <a:pt x="44" y="27"/>
                      <a:pt x="45" y="34"/>
                      <a:pt x="45" y="35"/>
                    </a:cubicBezTo>
                    <a:cubicBezTo>
                      <a:pt x="45" y="35"/>
                      <a:pt x="47" y="50"/>
                      <a:pt x="47" y="51"/>
                    </a:cubicBezTo>
                    <a:cubicBezTo>
                      <a:pt x="48" y="53"/>
                      <a:pt x="49" y="58"/>
                      <a:pt x="50" y="61"/>
                    </a:cubicBezTo>
                    <a:cubicBezTo>
                      <a:pt x="51" y="63"/>
                      <a:pt x="51" y="70"/>
                      <a:pt x="51" y="70"/>
                    </a:cubicBezTo>
                    <a:cubicBezTo>
                      <a:pt x="51" y="70"/>
                      <a:pt x="52" y="72"/>
                      <a:pt x="54" y="71"/>
                    </a:cubicBezTo>
                    <a:cubicBezTo>
                      <a:pt x="55" y="70"/>
                      <a:pt x="56" y="67"/>
                      <a:pt x="56" y="66"/>
                    </a:cubicBezTo>
                    <a:cubicBezTo>
                      <a:pt x="56" y="65"/>
                      <a:pt x="56" y="50"/>
                      <a:pt x="56" y="49"/>
                    </a:cubicBezTo>
                    <a:cubicBezTo>
                      <a:pt x="56" y="47"/>
                      <a:pt x="58" y="31"/>
                      <a:pt x="58" y="29"/>
                    </a:cubicBezTo>
                    <a:cubicBezTo>
                      <a:pt x="59" y="27"/>
                      <a:pt x="59" y="15"/>
                      <a:pt x="59" y="14"/>
                    </a:cubicBezTo>
                    <a:cubicBezTo>
                      <a:pt x="59" y="13"/>
                      <a:pt x="59" y="6"/>
                      <a:pt x="59" y="6"/>
                    </a:cubicBezTo>
                    <a:cubicBezTo>
                      <a:pt x="59" y="6"/>
                      <a:pt x="60" y="0"/>
                      <a:pt x="67" y="0"/>
                    </a:cubicBezTo>
                    <a:cubicBezTo>
                      <a:pt x="74" y="0"/>
                      <a:pt x="74" y="8"/>
                      <a:pt x="74" y="10"/>
                    </a:cubicBezTo>
                    <a:cubicBezTo>
                      <a:pt x="74" y="12"/>
                      <a:pt x="73" y="31"/>
                      <a:pt x="73" y="31"/>
                    </a:cubicBezTo>
                    <a:cubicBezTo>
                      <a:pt x="73" y="31"/>
                      <a:pt x="73" y="39"/>
                      <a:pt x="73" y="40"/>
                    </a:cubicBezTo>
                    <a:cubicBezTo>
                      <a:pt x="74" y="41"/>
                      <a:pt x="73" y="47"/>
                      <a:pt x="73" y="48"/>
                    </a:cubicBezTo>
                    <a:cubicBezTo>
                      <a:pt x="73" y="49"/>
                      <a:pt x="72" y="60"/>
                      <a:pt x="72" y="62"/>
                    </a:cubicBezTo>
                    <a:cubicBezTo>
                      <a:pt x="72" y="63"/>
                      <a:pt x="71" y="71"/>
                      <a:pt x="71" y="71"/>
                    </a:cubicBezTo>
                    <a:cubicBezTo>
                      <a:pt x="71" y="71"/>
                      <a:pt x="70" y="71"/>
                      <a:pt x="72" y="71"/>
                    </a:cubicBezTo>
                    <a:cubicBezTo>
                      <a:pt x="74" y="71"/>
                      <a:pt x="75" y="66"/>
                      <a:pt x="76" y="65"/>
                    </a:cubicBezTo>
                    <a:cubicBezTo>
                      <a:pt x="76" y="63"/>
                      <a:pt x="78" y="53"/>
                      <a:pt x="78" y="52"/>
                    </a:cubicBezTo>
                    <a:cubicBezTo>
                      <a:pt x="78" y="51"/>
                      <a:pt x="80" y="43"/>
                      <a:pt x="81" y="40"/>
                    </a:cubicBezTo>
                    <a:cubicBezTo>
                      <a:pt x="81" y="37"/>
                      <a:pt x="82" y="34"/>
                      <a:pt x="82" y="34"/>
                    </a:cubicBezTo>
                    <a:cubicBezTo>
                      <a:pt x="82" y="34"/>
                      <a:pt x="83" y="22"/>
                      <a:pt x="84" y="20"/>
                    </a:cubicBezTo>
                    <a:cubicBezTo>
                      <a:pt x="84" y="18"/>
                      <a:pt x="85" y="12"/>
                      <a:pt x="90" y="12"/>
                    </a:cubicBezTo>
                    <a:cubicBezTo>
                      <a:pt x="95" y="13"/>
                      <a:pt x="96" y="22"/>
                      <a:pt x="96" y="26"/>
                    </a:cubicBezTo>
                    <a:cubicBezTo>
                      <a:pt x="97" y="30"/>
                      <a:pt x="96" y="38"/>
                      <a:pt x="96" y="38"/>
                    </a:cubicBezTo>
                    <a:cubicBezTo>
                      <a:pt x="96" y="38"/>
                      <a:pt x="95" y="50"/>
                      <a:pt x="95" y="53"/>
                    </a:cubicBezTo>
                    <a:cubicBezTo>
                      <a:pt x="94" y="55"/>
                      <a:pt x="93" y="71"/>
                      <a:pt x="92" y="73"/>
                    </a:cubicBezTo>
                    <a:cubicBezTo>
                      <a:pt x="92" y="76"/>
                      <a:pt x="92" y="83"/>
                      <a:pt x="92" y="85"/>
                    </a:cubicBezTo>
                    <a:cubicBezTo>
                      <a:pt x="91" y="88"/>
                      <a:pt x="92" y="92"/>
                      <a:pt x="92" y="92"/>
                    </a:cubicBezTo>
                    <a:cubicBezTo>
                      <a:pt x="92" y="92"/>
                      <a:pt x="94" y="100"/>
                      <a:pt x="97" y="103"/>
                    </a:cubicBezTo>
                    <a:cubicBezTo>
                      <a:pt x="99" y="106"/>
                      <a:pt x="107" y="114"/>
                      <a:pt x="107" y="114"/>
                    </a:cubicBezTo>
                    <a:cubicBezTo>
                      <a:pt x="108" y="114"/>
                      <a:pt x="113" y="116"/>
                      <a:pt x="115" y="115"/>
                    </a:cubicBezTo>
                    <a:cubicBezTo>
                      <a:pt x="117" y="114"/>
                      <a:pt x="123" y="108"/>
                      <a:pt x="125" y="107"/>
                    </a:cubicBezTo>
                    <a:cubicBezTo>
                      <a:pt x="126" y="106"/>
                      <a:pt x="130" y="105"/>
                      <a:pt x="130" y="105"/>
                    </a:cubicBezTo>
                    <a:cubicBezTo>
                      <a:pt x="130" y="105"/>
                      <a:pt x="136" y="98"/>
                      <a:pt x="140" y="96"/>
                    </a:cubicBezTo>
                    <a:cubicBezTo>
                      <a:pt x="145" y="94"/>
                      <a:pt x="157" y="90"/>
                      <a:pt x="160" y="95"/>
                    </a:cubicBezTo>
                    <a:cubicBezTo>
                      <a:pt x="163" y="100"/>
                      <a:pt x="159" y="102"/>
                      <a:pt x="155" y="105"/>
                    </a:cubicBezTo>
                    <a:cubicBezTo>
                      <a:pt x="151" y="109"/>
                      <a:pt x="146" y="116"/>
                      <a:pt x="144" y="117"/>
                    </a:cubicBezTo>
                    <a:cubicBezTo>
                      <a:pt x="142" y="118"/>
                      <a:pt x="135" y="122"/>
                      <a:pt x="134" y="123"/>
                    </a:cubicBezTo>
                    <a:cubicBezTo>
                      <a:pt x="133" y="125"/>
                      <a:pt x="124" y="137"/>
                      <a:pt x="121" y="139"/>
                    </a:cubicBezTo>
                    <a:cubicBezTo>
                      <a:pt x="118" y="140"/>
                      <a:pt x="101" y="152"/>
                      <a:pt x="100" y="154"/>
                    </a:cubicBezTo>
                    <a:cubicBezTo>
                      <a:pt x="99" y="156"/>
                      <a:pt x="89" y="164"/>
                      <a:pt x="88" y="166"/>
                    </a:cubicBezTo>
                    <a:cubicBezTo>
                      <a:pt x="79" y="179"/>
                      <a:pt x="100" y="305"/>
                      <a:pt x="101" y="320"/>
                    </a:cubicBezTo>
                    <a:cubicBezTo>
                      <a:pt x="102" y="360"/>
                      <a:pt x="92" y="397"/>
                      <a:pt x="92" y="397"/>
                    </a:cubicBezTo>
                    <a:cubicBezTo>
                      <a:pt x="31" y="397"/>
                      <a:pt x="31" y="397"/>
                      <a:pt x="31" y="397"/>
                    </a:cubicBezTo>
                    <a:cubicBezTo>
                      <a:pt x="31" y="397"/>
                      <a:pt x="27" y="361"/>
                      <a:pt x="29" y="335"/>
                    </a:cubicBezTo>
                    <a:cubicBezTo>
                      <a:pt x="31" y="309"/>
                      <a:pt x="36" y="169"/>
                      <a:pt x="36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" name="Freeform 31"/>
              <p:cNvSpPr/>
              <p:nvPr/>
            </p:nvSpPr>
            <p:spPr bwMode="auto">
              <a:xfrm>
                <a:off x="8453438" y="3097213"/>
                <a:ext cx="307975" cy="796925"/>
              </a:xfrm>
              <a:custGeom>
                <a:gdLst>
                  <a:gd fmla="*/ 61 w 82" name="T0"/>
                  <a:gd fmla="*/ 63 h 211" name="T1"/>
                  <a:gd fmla="*/ 69 w 82" name="T2"/>
                  <a:gd fmla="*/ 46 h 211" name="T3"/>
                  <a:gd fmla="*/ 72 w 82" name="T4"/>
                  <a:gd fmla="*/ 36 h 211" name="T5"/>
                  <a:gd fmla="*/ 75 w 82" name="T6"/>
                  <a:gd fmla="*/ 29 h 211" name="T7"/>
                  <a:gd fmla="*/ 78 w 82" name="T8"/>
                  <a:gd fmla="*/ 24 h 211" name="T9"/>
                  <a:gd fmla="*/ 79 w 82" name="T10"/>
                  <a:gd fmla="*/ 17 h 211" name="T11"/>
                  <a:gd fmla="*/ 74 w 82" name="T12"/>
                  <a:gd fmla="*/ 22 h 211" name="T13"/>
                  <a:gd fmla="*/ 71 w 82" name="T14"/>
                  <a:gd fmla="*/ 26 h 211" name="T15"/>
                  <a:gd fmla="*/ 67 w 82" name="T16"/>
                  <a:gd fmla="*/ 31 h 211" name="T17"/>
                  <a:gd fmla="*/ 65 w 82" name="T18"/>
                  <a:gd fmla="*/ 29 h 211" name="T19"/>
                  <a:gd fmla="*/ 68 w 82" name="T20"/>
                  <a:gd fmla="*/ 20 h 211" name="T21"/>
                  <a:gd fmla="*/ 70 w 82" name="T22"/>
                  <a:gd fmla="*/ 13 h 211" name="T23"/>
                  <a:gd fmla="*/ 70 w 82" name="T24"/>
                  <a:gd fmla="*/ 6 h 211" name="T25"/>
                  <a:gd fmla="*/ 64 w 82" name="T26"/>
                  <a:gd fmla="*/ 13 h 211" name="T27"/>
                  <a:gd fmla="*/ 61 w 82" name="T28"/>
                  <a:gd fmla="*/ 22 h 211" name="T29"/>
                  <a:gd fmla="*/ 59 w 82" name="T30"/>
                  <a:gd fmla="*/ 26 h 211" name="T31"/>
                  <a:gd fmla="*/ 59 w 82" name="T32"/>
                  <a:gd fmla="*/ 17 h 211" name="T33"/>
                  <a:gd fmla="*/ 60 w 82" name="T34"/>
                  <a:gd fmla="*/ 5 h 211" name="T35"/>
                  <a:gd fmla="*/ 58 w 82" name="T36"/>
                  <a:gd fmla="*/ 0 h 211" name="T37"/>
                  <a:gd fmla="*/ 54 w 82" name="T38"/>
                  <a:gd fmla="*/ 10 h 211" name="T39"/>
                  <a:gd fmla="*/ 52 w 82" name="T40"/>
                  <a:gd fmla="*/ 16 h 211" name="T41"/>
                  <a:gd fmla="*/ 51 w 82" name="T42"/>
                  <a:gd fmla="*/ 24 h 211" name="T43"/>
                  <a:gd fmla="*/ 50 w 82" name="T44"/>
                  <a:gd fmla="*/ 22 h 211" name="T45"/>
                  <a:gd fmla="*/ 50 w 82" name="T46"/>
                  <a:gd fmla="*/ 13 h 211" name="T47"/>
                  <a:gd fmla="*/ 51 w 82" name="T48"/>
                  <a:gd fmla="*/ 6 h 211" name="T49"/>
                  <a:gd fmla="*/ 45 w 82" name="T50"/>
                  <a:gd fmla="*/ 7 h 211" name="T51"/>
                  <a:gd fmla="*/ 44 w 82" name="T52"/>
                  <a:gd fmla="*/ 17 h 211" name="T53"/>
                  <a:gd fmla="*/ 42 w 82" name="T54"/>
                  <a:gd fmla="*/ 29 h 211" name="T55"/>
                  <a:gd fmla="*/ 38 w 82" name="T56"/>
                  <a:gd fmla="*/ 35 h 211" name="T57"/>
                  <a:gd fmla="*/ 29 w 82" name="T58"/>
                  <a:gd fmla="*/ 39 h 211" name="T59"/>
                  <a:gd fmla="*/ 24 w 82" name="T60"/>
                  <a:gd fmla="*/ 34 h 211" name="T61"/>
                  <a:gd fmla="*/ 13 w 82" name="T62"/>
                  <a:gd fmla="*/ 29 h 211" name="T63"/>
                  <a:gd fmla="*/ 17 w 82" name="T64"/>
                  <a:gd fmla="*/ 38 h 211" name="T65"/>
                  <a:gd fmla="*/ 24 w 82" name="T66"/>
                  <a:gd fmla="*/ 49 h 211" name="T67"/>
                  <a:gd fmla="*/ 34 w 82" name="T68"/>
                  <a:gd fmla="*/ 61 h 211" name="T69"/>
                  <a:gd fmla="*/ 33 w 82" name="T70"/>
                  <a:gd fmla="*/ 73 h 211" name="T71"/>
                  <a:gd fmla="*/ 0 w 82" name="T72"/>
                  <a:gd fmla="*/ 204 h 211" name="T73"/>
                  <a:gd fmla="*/ 49 w 82" name="T74"/>
                  <a:gd fmla="*/ 163 h 211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11" w="82">
                    <a:moveTo>
                      <a:pt x="58" y="68"/>
                    </a:moveTo>
                    <a:cubicBezTo>
                      <a:pt x="58" y="68"/>
                      <a:pt x="61" y="64"/>
                      <a:pt x="61" y="63"/>
                    </a:cubicBezTo>
                    <a:cubicBezTo>
                      <a:pt x="62" y="63"/>
                      <a:pt x="65" y="57"/>
                      <a:pt x="65" y="56"/>
                    </a:cubicBezTo>
                    <a:cubicBezTo>
                      <a:pt x="66" y="54"/>
                      <a:pt x="68" y="47"/>
                      <a:pt x="69" y="46"/>
                    </a:cubicBezTo>
                    <a:cubicBezTo>
                      <a:pt x="69" y="44"/>
                      <a:pt x="71" y="40"/>
                      <a:pt x="71" y="39"/>
                    </a:cubicBezTo>
                    <a:cubicBezTo>
                      <a:pt x="72" y="38"/>
                      <a:pt x="72" y="36"/>
                      <a:pt x="72" y="36"/>
                    </a:cubicBezTo>
                    <a:cubicBezTo>
                      <a:pt x="72" y="36"/>
                      <a:pt x="73" y="34"/>
                      <a:pt x="74" y="33"/>
                    </a:cubicBezTo>
                    <a:cubicBezTo>
                      <a:pt x="74" y="33"/>
                      <a:pt x="75" y="29"/>
                      <a:pt x="75" y="29"/>
                    </a:cubicBezTo>
                    <a:cubicBezTo>
                      <a:pt x="75" y="29"/>
                      <a:pt x="77" y="28"/>
                      <a:pt x="77" y="27"/>
                    </a:cubicBezTo>
                    <a:cubicBezTo>
                      <a:pt x="77" y="26"/>
                      <a:pt x="78" y="24"/>
                      <a:pt x="78" y="24"/>
                    </a:cubicBezTo>
                    <a:cubicBezTo>
                      <a:pt x="78" y="24"/>
                      <a:pt x="79" y="22"/>
                      <a:pt x="80" y="21"/>
                    </a:cubicBezTo>
                    <a:cubicBezTo>
                      <a:pt x="80" y="21"/>
                      <a:pt x="82" y="17"/>
                      <a:pt x="79" y="17"/>
                    </a:cubicBezTo>
                    <a:cubicBezTo>
                      <a:pt x="76" y="16"/>
                      <a:pt x="75" y="19"/>
                      <a:pt x="75" y="19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2" y="24"/>
                      <a:pt x="72" y="24"/>
                    </a:cubicBezTo>
                    <a:cubicBezTo>
                      <a:pt x="72" y="25"/>
                      <a:pt x="71" y="26"/>
                      <a:pt x="71" y="26"/>
                    </a:cubicBezTo>
                    <a:cubicBezTo>
                      <a:pt x="71" y="26"/>
                      <a:pt x="70" y="28"/>
                      <a:pt x="69" y="29"/>
                    </a:cubicBezTo>
                    <a:cubicBezTo>
                      <a:pt x="69" y="29"/>
                      <a:pt x="68" y="31"/>
                      <a:pt x="67" y="31"/>
                    </a:cubicBezTo>
                    <a:cubicBezTo>
                      <a:pt x="67" y="31"/>
                      <a:pt x="66" y="31"/>
                      <a:pt x="66" y="31"/>
                    </a:cubicBezTo>
                    <a:cubicBezTo>
                      <a:pt x="66" y="31"/>
                      <a:pt x="65" y="29"/>
                      <a:pt x="65" y="29"/>
                    </a:cubicBezTo>
                    <a:cubicBezTo>
                      <a:pt x="65" y="28"/>
                      <a:pt x="67" y="24"/>
                      <a:pt x="67" y="24"/>
                    </a:cubicBezTo>
                    <a:cubicBezTo>
                      <a:pt x="67" y="23"/>
                      <a:pt x="68" y="20"/>
                      <a:pt x="68" y="20"/>
                    </a:cubicBezTo>
                    <a:cubicBezTo>
                      <a:pt x="68" y="20"/>
                      <a:pt x="69" y="17"/>
                      <a:pt x="69" y="16"/>
                    </a:cubicBezTo>
                    <a:cubicBezTo>
                      <a:pt x="70" y="14"/>
                      <a:pt x="70" y="13"/>
                      <a:pt x="70" y="13"/>
                    </a:cubicBezTo>
                    <a:cubicBezTo>
                      <a:pt x="70" y="13"/>
                      <a:pt x="71" y="11"/>
                      <a:pt x="71" y="10"/>
                    </a:cubicBezTo>
                    <a:cubicBezTo>
                      <a:pt x="71" y="9"/>
                      <a:pt x="73" y="6"/>
                      <a:pt x="70" y="6"/>
                    </a:cubicBezTo>
                    <a:cubicBezTo>
                      <a:pt x="67" y="5"/>
                      <a:pt x="66" y="8"/>
                      <a:pt x="66" y="9"/>
                    </a:cubicBezTo>
                    <a:cubicBezTo>
                      <a:pt x="65" y="10"/>
                      <a:pt x="64" y="13"/>
                      <a:pt x="64" y="13"/>
                    </a:cubicBezTo>
                    <a:cubicBezTo>
                      <a:pt x="64" y="13"/>
                      <a:pt x="63" y="18"/>
                      <a:pt x="62" y="19"/>
                    </a:cubicBezTo>
                    <a:cubicBezTo>
                      <a:pt x="62" y="19"/>
                      <a:pt x="61" y="21"/>
                      <a:pt x="61" y="22"/>
                    </a:cubicBezTo>
                    <a:cubicBezTo>
                      <a:pt x="60" y="23"/>
                      <a:pt x="59" y="26"/>
                      <a:pt x="59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8" y="25"/>
                      <a:pt x="58" y="24"/>
                      <a:pt x="58" y="24"/>
                    </a:cubicBezTo>
                    <a:cubicBezTo>
                      <a:pt x="58" y="23"/>
                      <a:pt x="59" y="18"/>
                      <a:pt x="59" y="17"/>
                    </a:cubicBezTo>
                    <a:cubicBezTo>
                      <a:pt x="59" y="17"/>
                      <a:pt x="60" y="11"/>
                      <a:pt x="60" y="10"/>
                    </a:cubicBezTo>
                    <a:cubicBezTo>
                      <a:pt x="60" y="9"/>
                      <a:pt x="60" y="5"/>
                      <a:pt x="60" y="5"/>
                    </a:cubicBezTo>
                    <a:cubicBezTo>
                      <a:pt x="60" y="5"/>
                      <a:pt x="61" y="2"/>
                      <a:pt x="61" y="2"/>
                    </a:cubicBezTo>
                    <a:cubicBezTo>
                      <a:pt x="61" y="2"/>
                      <a:pt x="61" y="0"/>
                      <a:pt x="58" y="0"/>
                    </a:cubicBezTo>
                    <a:cubicBezTo>
                      <a:pt x="56" y="0"/>
                      <a:pt x="55" y="2"/>
                      <a:pt x="55" y="3"/>
                    </a:cubicBezTo>
                    <a:cubicBezTo>
                      <a:pt x="55" y="3"/>
                      <a:pt x="54" y="10"/>
                      <a:pt x="54" y="10"/>
                    </a:cubicBezTo>
                    <a:cubicBezTo>
                      <a:pt x="54" y="10"/>
                      <a:pt x="53" y="13"/>
                      <a:pt x="53" y="13"/>
                    </a:cubicBezTo>
                    <a:cubicBezTo>
                      <a:pt x="53" y="13"/>
                      <a:pt x="52" y="16"/>
                      <a:pt x="52" y="16"/>
                    </a:cubicBezTo>
                    <a:cubicBezTo>
                      <a:pt x="52" y="16"/>
                      <a:pt x="52" y="21"/>
                      <a:pt x="52" y="21"/>
                    </a:cubicBezTo>
                    <a:cubicBezTo>
                      <a:pt x="52" y="22"/>
                      <a:pt x="51" y="24"/>
                      <a:pt x="51" y="24"/>
                    </a:cubicBezTo>
                    <a:cubicBezTo>
                      <a:pt x="51" y="24"/>
                      <a:pt x="52" y="25"/>
                      <a:pt x="51" y="25"/>
                    </a:cubicBezTo>
                    <a:cubicBezTo>
                      <a:pt x="50" y="25"/>
                      <a:pt x="50" y="22"/>
                      <a:pt x="50" y="22"/>
                    </a:cubicBezTo>
                    <a:cubicBezTo>
                      <a:pt x="50" y="22"/>
                      <a:pt x="50" y="18"/>
                      <a:pt x="50" y="17"/>
                    </a:cubicBezTo>
                    <a:cubicBezTo>
                      <a:pt x="50" y="17"/>
                      <a:pt x="50" y="14"/>
                      <a:pt x="50" y="13"/>
                    </a:cubicBezTo>
                    <a:cubicBezTo>
                      <a:pt x="50" y="12"/>
                      <a:pt x="50" y="11"/>
                      <a:pt x="50" y="11"/>
                    </a:cubicBezTo>
                    <a:cubicBezTo>
                      <a:pt x="50" y="11"/>
                      <a:pt x="51" y="6"/>
                      <a:pt x="51" y="6"/>
                    </a:cubicBezTo>
                    <a:cubicBezTo>
                      <a:pt x="50" y="5"/>
                      <a:pt x="51" y="3"/>
                      <a:pt x="49" y="3"/>
                    </a:cubicBezTo>
                    <a:cubicBezTo>
                      <a:pt x="47" y="3"/>
                      <a:pt x="46" y="6"/>
                      <a:pt x="45" y="7"/>
                    </a:cubicBezTo>
                    <a:cubicBezTo>
                      <a:pt x="45" y="8"/>
                      <a:pt x="44" y="11"/>
                      <a:pt x="44" y="11"/>
                    </a:cubicBezTo>
                    <a:cubicBezTo>
                      <a:pt x="44" y="11"/>
                      <a:pt x="43" y="16"/>
                      <a:pt x="44" y="17"/>
                    </a:cubicBezTo>
                    <a:cubicBezTo>
                      <a:pt x="44" y="18"/>
                      <a:pt x="43" y="23"/>
                      <a:pt x="43" y="24"/>
                    </a:cubicBezTo>
                    <a:cubicBezTo>
                      <a:pt x="43" y="25"/>
                      <a:pt x="42" y="28"/>
                      <a:pt x="42" y="29"/>
                    </a:cubicBezTo>
                    <a:cubicBezTo>
                      <a:pt x="42" y="30"/>
                      <a:pt x="41" y="32"/>
                      <a:pt x="41" y="32"/>
                    </a:cubicBezTo>
                    <a:cubicBezTo>
                      <a:pt x="41" y="32"/>
                      <a:pt x="39" y="34"/>
                      <a:pt x="38" y="35"/>
                    </a:cubicBezTo>
                    <a:cubicBezTo>
                      <a:pt x="37" y="37"/>
                      <a:pt x="33" y="39"/>
                      <a:pt x="33" y="39"/>
                    </a:cubicBezTo>
                    <a:cubicBezTo>
                      <a:pt x="32" y="39"/>
                      <a:pt x="30" y="40"/>
                      <a:pt x="29" y="39"/>
                    </a:cubicBezTo>
                    <a:cubicBezTo>
                      <a:pt x="29" y="39"/>
                      <a:pt x="27" y="36"/>
                      <a:pt x="26" y="36"/>
                    </a:cubicBezTo>
                    <a:cubicBezTo>
                      <a:pt x="26" y="35"/>
                      <a:pt x="24" y="34"/>
                      <a:pt x="24" y="34"/>
                    </a:cubicBezTo>
                    <a:cubicBezTo>
                      <a:pt x="24" y="34"/>
                      <a:pt x="23" y="31"/>
                      <a:pt x="21" y="30"/>
                    </a:cubicBezTo>
                    <a:cubicBezTo>
                      <a:pt x="19" y="29"/>
                      <a:pt x="15" y="27"/>
                      <a:pt x="13" y="29"/>
                    </a:cubicBezTo>
                    <a:cubicBezTo>
                      <a:pt x="11" y="31"/>
                      <a:pt x="13" y="31"/>
                      <a:pt x="14" y="33"/>
                    </a:cubicBezTo>
                    <a:cubicBezTo>
                      <a:pt x="15" y="35"/>
                      <a:pt x="16" y="38"/>
                      <a:pt x="17" y="38"/>
                    </a:cubicBezTo>
                    <a:cubicBezTo>
                      <a:pt x="18" y="39"/>
                      <a:pt x="20" y="41"/>
                      <a:pt x="20" y="42"/>
                    </a:cubicBezTo>
                    <a:cubicBezTo>
                      <a:pt x="21" y="42"/>
                      <a:pt x="23" y="48"/>
                      <a:pt x="24" y="49"/>
                    </a:cubicBezTo>
                    <a:cubicBezTo>
                      <a:pt x="25" y="50"/>
                      <a:pt x="31" y="56"/>
                      <a:pt x="31" y="57"/>
                    </a:cubicBezTo>
                    <a:cubicBezTo>
                      <a:pt x="32" y="58"/>
                      <a:pt x="34" y="61"/>
                      <a:pt x="34" y="61"/>
                    </a:cubicBezTo>
                    <a:cubicBezTo>
                      <a:pt x="35" y="61"/>
                      <a:pt x="35" y="62"/>
                      <a:pt x="36" y="63"/>
                    </a:cubicBezTo>
                    <a:cubicBezTo>
                      <a:pt x="36" y="64"/>
                      <a:pt x="34" y="71"/>
                      <a:pt x="33" y="73"/>
                    </a:cubicBezTo>
                    <a:cubicBezTo>
                      <a:pt x="33" y="75"/>
                      <a:pt x="13" y="142"/>
                      <a:pt x="11" y="152"/>
                    </a:cubicBezTo>
                    <a:cubicBezTo>
                      <a:pt x="3" y="181"/>
                      <a:pt x="0" y="204"/>
                      <a:pt x="0" y="204"/>
                    </a:cubicBezTo>
                    <a:cubicBezTo>
                      <a:pt x="36" y="211"/>
                      <a:pt x="36" y="211"/>
                      <a:pt x="36" y="211"/>
                    </a:cubicBezTo>
                    <a:cubicBezTo>
                      <a:pt x="36" y="211"/>
                      <a:pt x="48" y="182"/>
                      <a:pt x="49" y="163"/>
                    </a:cubicBezTo>
                    <a:cubicBezTo>
                      <a:pt x="51" y="145"/>
                      <a:pt x="58" y="68"/>
                      <a:pt x="58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" name="Freeform 32"/>
              <p:cNvSpPr/>
              <p:nvPr/>
            </p:nvSpPr>
            <p:spPr bwMode="auto">
              <a:xfrm>
                <a:off x="7626351" y="3497263"/>
                <a:ext cx="155575" cy="514350"/>
              </a:xfrm>
              <a:custGeom>
                <a:gdLst>
                  <a:gd fmla="*/ 11 w 41" name="T0"/>
                  <a:gd fmla="*/ 38 h 136" name="T1"/>
                  <a:gd fmla="*/ 7 w 41" name="T2"/>
                  <a:gd fmla="*/ 26 h 136" name="T3"/>
                  <a:gd fmla="*/ 5 w 41" name="T4"/>
                  <a:gd fmla="*/ 17 h 136" name="T5"/>
                  <a:gd fmla="*/ 3 w 41" name="T6"/>
                  <a:gd fmla="*/ 12 h 136" name="T7"/>
                  <a:gd fmla="*/ 2 w 41" name="T8"/>
                  <a:gd fmla="*/ 9 h 136" name="T9"/>
                  <a:gd fmla="*/ 4 w 41" name="T10"/>
                  <a:gd fmla="*/ 8 h 136" name="T11"/>
                  <a:gd fmla="*/ 6 w 41" name="T12"/>
                  <a:gd fmla="*/ 12 h 136" name="T13"/>
                  <a:gd fmla="*/ 7 w 41" name="T14"/>
                  <a:gd fmla="*/ 15 h 136" name="T15"/>
                  <a:gd fmla="*/ 9 w 41" name="T16"/>
                  <a:gd fmla="*/ 17 h 136" name="T17"/>
                  <a:gd fmla="*/ 9 w 41" name="T18"/>
                  <a:gd fmla="*/ 12 h 136" name="T19"/>
                  <a:gd fmla="*/ 8 w 41" name="T20"/>
                  <a:gd fmla="*/ 7 h 136" name="T21"/>
                  <a:gd fmla="*/ 7 w 41" name="T22"/>
                  <a:gd fmla="*/ 3 h 136" name="T23"/>
                  <a:gd fmla="*/ 10 w 41" name="T24"/>
                  <a:gd fmla="*/ 4 h 136" name="T25"/>
                  <a:gd fmla="*/ 11 w 41" name="T26"/>
                  <a:gd fmla="*/ 10 h 136" name="T27"/>
                  <a:gd fmla="*/ 13 w 41" name="T28"/>
                  <a:gd fmla="*/ 15 h 136" name="T29"/>
                  <a:gd fmla="*/ 13 w 41" name="T30"/>
                  <a:gd fmla="*/ 10 h 136" name="T31"/>
                  <a:gd fmla="*/ 13 w 41" name="T32"/>
                  <a:gd fmla="*/ 2 h 136" name="T33"/>
                  <a:gd fmla="*/ 14 w 41" name="T34"/>
                  <a:gd fmla="*/ 0 h 136" name="T35"/>
                  <a:gd fmla="*/ 17 w 41" name="T36"/>
                  <a:gd fmla="*/ 10 h 136" name="T37"/>
                  <a:gd fmla="*/ 18 w 41" name="T38"/>
                  <a:gd fmla="*/ 15 h 136" name="T39"/>
                  <a:gd fmla="*/ 18 w 41" name="T40"/>
                  <a:gd fmla="*/ 11 h 136" name="T41"/>
                  <a:gd fmla="*/ 18 w 41" name="T42"/>
                  <a:gd fmla="*/ 8 h 136" name="T43"/>
                  <a:gd fmla="*/ 19 w 41" name="T44"/>
                  <a:gd fmla="*/ 4 h 136" name="T45"/>
                  <a:gd fmla="*/ 22 w 41" name="T46"/>
                  <a:gd fmla="*/ 9 h 136" name="T47"/>
                  <a:gd fmla="*/ 22 w 41" name="T48"/>
                  <a:gd fmla="*/ 17 h 136" name="T49"/>
                  <a:gd fmla="*/ 23 w 41" name="T50"/>
                  <a:gd fmla="*/ 21 h 136" name="T51"/>
                  <a:gd fmla="*/ 27 w 41" name="T52"/>
                  <a:gd fmla="*/ 26 h 136" name="T53"/>
                  <a:gd fmla="*/ 31 w 41" name="T54"/>
                  <a:gd fmla="*/ 25 h 136" name="T55"/>
                  <a:gd fmla="*/ 35 w 41" name="T56"/>
                  <a:gd fmla="*/ 23 h 136" name="T57"/>
                  <a:gd fmla="*/ 38 w 41" name="T58"/>
                  <a:gd fmla="*/ 25 h 136" name="T59"/>
                  <a:gd fmla="*/ 34 w 41" name="T60"/>
                  <a:gd fmla="*/ 29 h 136" name="T61"/>
                  <a:gd fmla="*/ 25 w 41" name="T62"/>
                  <a:gd fmla="*/ 39 h 136" name="T63"/>
                  <a:gd fmla="*/ 41 w 41" name="T64"/>
                  <a:gd fmla="*/ 123 h 136" name="T65"/>
                  <a:gd fmla="*/ 16 w 41" name="T66"/>
                  <a:gd fmla="*/ 104 h 136" name="T67"/>
                  <a:gd fmla="*/ 13 w 41" name="T68"/>
                  <a:gd fmla="*/ 41 h 136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36" w="41">
                    <a:moveTo>
                      <a:pt x="13" y="41"/>
                    </a:moveTo>
                    <a:cubicBezTo>
                      <a:pt x="13" y="41"/>
                      <a:pt x="11" y="38"/>
                      <a:pt x="11" y="38"/>
                    </a:cubicBezTo>
                    <a:cubicBezTo>
                      <a:pt x="11" y="37"/>
                      <a:pt x="9" y="33"/>
                      <a:pt x="9" y="32"/>
                    </a:cubicBezTo>
                    <a:cubicBezTo>
                      <a:pt x="9" y="31"/>
                      <a:pt x="7" y="26"/>
                      <a:pt x="7" y="26"/>
                    </a:cubicBezTo>
                    <a:cubicBezTo>
                      <a:pt x="7" y="25"/>
                      <a:pt x="6" y="22"/>
                      <a:pt x="6" y="21"/>
                    </a:cubicBezTo>
                    <a:cubicBezTo>
                      <a:pt x="6" y="20"/>
                      <a:pt x="5" y="17"/>
                      <a:pt x="5" y="17"/>
                    </a:cubicBezTo>
                    <a:cubicBezTo>
                      <a:pt x="5" y="17"/>
                      <a:pt x="4" y="14"/>
                      <a:pt x="4" y="14"/>
                    </a:cubicBezTo>
                    <a:cubicBezTo>
                      <a:pt x="4" y="14"/>
                      <a:pt x="3" y="13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2" y="9"/>
                      <a:pt x="2" y="9"/>
                    </a:cubicBezTo>
                    <a:cubicBezTo>
                      <a:pt x="2" y="8"/>
                      <a:pt x="0" y="6"/>
                      <a:pt x="2" y="6"/>
                    </a:cubicBezTo>
                    <a:cubicBezTo>
                      <a:pt x="4" y="6"/>
                      <a:pt x="4" y="8"/>
                      <a:pt x="4" y="8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5" y="10"/>
                      <a:pt x="6" y="11"/>
                      <a:pt x="6" y="12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6" y="13"/>
                      <a:pt x="7" y="14"/>
                      <a:pt x="7" y="15"/>
                    </a:cubicBezTo>
                    <a:cubicBezTo>
                      <a:pt x="8" y="15"/>
                      <a:pt x="8" y="16"/>
                      <a:pt x="8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10" y="16"/>
                      <a:pt x="10" y="16"/>
                    </a:cubicBezTo>
                    <a:cubicBezTo>
                      <a:pt x="10" y="15"/>
                      <a:pt x="9" y="13"/>
                      <a:pt x="9" y="12"/>
                    </a:cubicBezTo>
                    <a:cubicBezTo>
                      <a:pt x="9" y="12"/>
                      <a:pt x="8" y="10"/>
                      <a:pt x="8" y="10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3"/>
                      <a:pt x="6" y="1"/>
                      <a:pt x="7" y="1"/>
                    </a:cubicBezTo>
                    <a:cubicBezTo>
                      <a:pt x="9" y="1"/>
                      <a:pt x="9" y="3"/>
                      <a:pt x="10" y="4"/>
                    </a:cubicBezTo>
                    <a:cubicBezTo>
                      <a:pt x="10" y="4"/>
                      <a:pt x="10" y="6"/>
                      <a:pt x="10" y="6"/>
                    </a:cubicBezTo>
                    <a:cubicBezTo>
                      <a:pt x="10" y="6"/>
                      <a:pt x="11" y="10"/>
                      <a:pt x="11" y="10"/>
                    </a:cubicBezTo>
                    <a:cubicBezTo>
                      <a:pt x="11" y="11"/>
                      <a:pt x="12" y="12"/>
                      <a:pt x="12" y="12"/>
                    </a:cubicBezTo>
                    <a:cubicBezTo>
                      <a:pt x="12" y="13"/>
                      <a:pt x="12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3" y="10"/>
                      <a:pt x="13" y="10"/>
                    </a:cubicBezTo>
                    <a:cubicBezTo>
                      <a:pt x="13" y="9"/>
                      <a:pt x="13" y="6"/>
                      <a:pt x="13" y="6"/>
                    </a:cubicBezTo>
                    <a:cubicBezTo>
                      <a:pt x="13" y="5"/>
                      <a:pt x="13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2" y="1"/>
                      <a:pt x="12" y="0"/>
                      <a:pt x="14" y="0"/>
                    </a:cubicBezTo>
                    <a:cubicBezTo>
                      <a:pt x="16" y="0"/>
                      <a:pt x="16" y="2"/>
                      <a:pt x="16" y="2"/>
                    </a:cubicBezTo>
                    <a:cubicBezTo>
                      <a:pt x="16" y="3"/>
                      <a:pt x="17" y="10"/>
                      <a:pt x="17" y="10"/>
                    </a:cubicBezTo>
                    <a:cubicBezTo>
                      <a:pt x="17" y="11"/>
                      <a:pt x="17" y="13"/>
                      <a:pt x="17" y="13"/>
                    </a:cubicBezTo>
                    <a:cubicBezTo>
                      <a:pt x="17" y="14"/>
                      <a:pt x="17" y="15"/>
                      <a:pt x="18" y="15"/>
                    </a:cubicBezTo>
                    <a:cubicBezTo>
                      <a:pt x="18" y="15"/>
                      <a:pt x="18" y="14"/>
                      <a:pt x="18" y="14"/>
                    </a:cubicBezTo>
                    <a:cubicBezTo>
                      <a:pt x="18" y="14"/>
                      <a:pt x="18" y="12"/>
                      <a:pt x="18" y="11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5"/>
                      <a:pt x="18" y="5"/>
                    </a:cubicBezTo>
                    <a:cubicBezTo>
                      <a:pt x="18" y="5"/>
                      <a:pt x="18" y="3"/>
                      <a:pt x="19" y="4"/>
                    </a:cubicBezTo>
                    <a:cubicBezTo>
                      <a:pt x="21" y="4"/>
                      <a:pt x="21" y="6"/>
                      <a:pt x="21" y="7"/>
                    </a:cubicBezTo>
                    <a:cubicBezTo>
                      <a:pt x="21" y="7"/>
                      <a:pt x="22" y="9"/>
                      <a:pt x="22" y="9"/>
                    </a:cubicBezTo>
                    <a:cubicBezTo>
                      <a:pt x="22" y="9"/>
                      <a:pt x="22" y="12"/>
                      <a:pt x="22" y="12"/>
                    </a:cubicBezTo>
                    <a:cubicBezTo>
                      <a:pt x="22" y="13"/>
                      <a:pt x="22" y="16"/>
                      <a:pt x="22" y="17"/>
                    </a:cubicBezTo>
                    <a:cubicBezTo>
                      <a:pt x="22" y="17"/>
                      <a:pt x="23" y="19"/>
                      <a:pt x="23" y="19"/>
                    </a:cubicBezTo>
                    <a:cubicBezTo>
                      <a:pt x="23" y="20"/>
                      <a:pt x="23" y="21"/>
                      <a:pt x="23" y="21"/>
                    </a:cubicBezTo>
                    <a:cubicBezTo>
                      <a:pt x="23" y="21"/>
                      <a:pt x="24" y="23"/>
                      <a:pt x="24" y="24"/>
                    </a:cubicBezTo>
                    <a:cubicBezTo>
                      <a:pt x="25" y="24"/>
                      <a:pt x="27" y="26"/>
                      <a:pt x="27" y="26"/>
                    </a:cubicBezTo>
                    <a:cubicBezTo>
                      <a:pt x="28" y="27"/>
                      <a:pt x="29" y="27"/>
                      <a:pt x="29" y="27"/>
                    </a:cubicBezTo>
                    <a:cubicBezTo>
                      <a:pt x="30" y="27"/>
                      <a:pt x="31" y="26"/>
                      <a:pt x="31" y="25"/>
                    </a:cubicBezTo>
                    <a:cubicBezTo>
                      <a:pt x="31" y="25"/>
                      <a:pt x="32" y="25"/>
                      <a:pt x="32" y="25"/>
                    </a:cubicBezTo>
                    <a:cubicBezTo>
                      <a:pt x="32" y="25"/>
                      <a:pt x="34" y="23"/>
                      <a:pt x="35" y="23"/>
                    </a:cubicBezTo>
                    <a:cubicBezTo>
                      <a:pt x="35" y="22"/>
                      <a:pt x="38" y="22"/>
                      <a:pt x="39" y="23"/>
                    </a:cubicBezTo>
                    <a:cubicBezTo>
                      <a:pt x="40" y="25"/>
                      <a:pt x="39" y="25"/>
                      <a:pt x="38" y="25"/>
                    </a:cubicBezTo>
                    <a:cubicBezTo>
                      <a:pt x="37" y="26"/>
                      <a:pt x="36" y="27"/>
                      <a:pt x="36" y="27"/>
                    </a:cubicBezTo>
                    <a:cubicBezTo>
                      <a:pt x="35" y="27"/>
                      <a:pt x="34" y="28"/>
                      <a:pt x="34" y="29"/>
                    </a:cubicBezTo>
                    <a:cubicBezTo>
                      <a:pt x="33" y="29"/>
                      <a:pt x="32" y="32"/>
                      <a:pt x="32" y="33"/>
                    </a:cubicBezTo>
                    <a:cubicBezTo>
                      <a:pt x="31" y="33"/>
                      <a:pt x="25" y="38"/>
                      <a:pt x="25" y="39"/>
                    </a:cubicBezTo>
                    <a:cubicBezTo>
                      <a:pt x="25" y="44"/>
                      <a:pt x="35" y="87"/>
                      <a:pt x="36" y="93"/>
                    </a:cubicBezTo>
                    <a:cubicBezTo>
                      <a:pt x="40" y="110"/>
                      <a:pt x="41" y="123"/>
                      <a:pt x="41" y="123"/>
                    </a:cubicBezTo>
                    <a:cubicBezTo>
                      <a:pt x="35" y="127"/>
                      <a:pt x="29" y="132"/>
                      <a:pt x="23" y="136"/>
                    </a:cubicBezTo>
                    <a:cubicBezTo>
                      <a:pt x="23" y="136"/>
                      <a:pt x="17" y="117"/>
                      <a:pt x="16" y="104"/>
                    </a:cubicBezTo>
                    <a:cubicBezTo>
                      <a:pt x="16" y="98"/>
                      <a:pt x="15" y="79"/>
                      <a:pt x="14" y="65"/>
                    </a:cubicBezTo>
                    <a:cubicBezTo>
                      <a:pt x="13" y="51"/>
                      <a:pt x="13" y="41"/>
                      <a:pt x="1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" name="Freeform 33"/>
              <p:cNvSpPr/>
              <p:nvPr/>
            </p:nvSpPr>
            <p:spPr bwMode="auto">
              <a:xfrm>
                <a:off x="6897688" y="3462338"/>
                <a:ext cx="222250" cy="650875"/>
              </a:xfrm>
              <a:custGeom>
                <a:gdLst>
                  <a:gd fmla="*/ 45 w 59" name="T0"/>
                  <a:gd fmla="*/ 59 h 172" name="T1"/>
                  <a:gd fmla="*/ 47 w 59" name="T2"/>
                  <a:gd fmla="*/ 41 h 172" name="T3"/>
                  <a:gd fmla="*/ 47 w 59" name="T4"/>
                  <a:gd fmla="*/ 31 h 172" name="T5"/>
                  <a:gd fmla="*/ 48 w 59" name="T6"/>
                  <a:gd fmla="*/ 24 h 172" name="T7"/>
                  <a:gd fmla="*/ 49 w 59" name="T8"/>
                  <a:gd fmla="*/ 18 h 172" name="T9"/>
                  <a:gd fmla="*/ 48 w 59" name="T10"/>
                  <a:gd fmla="*/ 10 h 172" name="T11"/>
                  <a:gd fmla="*/ 45 w 59" name="T12"/>
                  <a:gd fmla="*/ 17 h 172" name="T13"/>
                  <a:gd fmla="*/ 44 w 59" name="T14"/>
                  <a:gd fmla="*/ 23 h 172" name="T15"/>
                  <a:gd fmla="*/ 42 w 59" name="T16"/>
                  <a:gd fmla="*/ 28 h 172" name="T17"/>
                  <a:gd fmla="*/ 40 w 59" name="T18"/>
                  <a:gd fmla="*/ 27 h 172" name="T19"/>
                  <a:gd fmla="*/ 40 w 59" name="T20"/>
                  <a:gd fmla="*/ 17 h 172" name="T21"/>
                  <a:gd fmla="*/ 40 w 59" name="T22"/>
                  <a:gd fmla="*/ 10 h 172" name="T23"/>
                  <a:gd fmla="*/ 38 w 59" name="T24"/>
                  <a:gd fmla="*/ 2 h 172" name="T25"/>
                  <a:gd fmla="*/ 36 w 59" name="T26"/>
                  <a:gd fmla="*/ 12 h 172" name="T27"/>
                  <a:gd fmla="*/ 35 w 59" name="T28"/>
                  <a:gd fmla="*/ 22 h 172" name="T29"/>
                  <a:gd fmla="*/ 34 w 59" name="T30"/>
                  <a:gd fmla="*/ 26 h 172" name="T31"/>
                  <a:gd fmla="*/ 33 w 59" name="T32"/>
                  <a:gd fmla="*/ 18 h 172" name="T33"/>
                  <a:gd fmla="*/ 31 w 59" name="T34"/>
                  <a:gd fmla="*/ 5 h 172" name="T35"/>
                  <a:gd fmla="*/ 28 w 59" name="T36"/>
                  <a:gd fmla="*/ 1 h 172" name="T37"/>
                  <a:gd fmla="*/ 27 w 59" name="T38"/>
                  <a:gd fmla="*/ 13 h 172" name="T39"/>
                  <a:gd fmla="*/ 27 w 59" name="T40"/>
                  <a:gd fmla="*/ 19 h 172" name="T41"/>
                  <a:gd fmla="*/ 29 w 59" name="T42"/>
                  <a:gd fmla="*/ 27 h 172" name="T43"/>
                  <a:gd fmla="*/ 27 w 59" name="T44"/>
                  <a:gd fmla="*/ 25 h 172" name="T45"/>
                  <a:gd fmla="*/ 25 w 59" name="T46"/>
                  <a:gd fmla="*/ 17 h 172" name="T47"/>
                  <a:gd fmla="*/ 23 w 59" name="T48"/>
                  <a:gd fmla="*/ 10 h 172" name="T49"/>
                  <a:gd fmla="*/ 19 w 59" name="T50"/>
                  <a:gd fmla="*/ 13 h 172" name="T51"/>
                  <a:gd fmla="*/ 21 w 59" name="T52"/>
                  <a:gd fmla="*/ 23 h 172" name="T53"/>
                  <a:gd fmla="*/ 23 w 59" name="T54"/>
                  <a:gd fmla="*/ 35 h 172" name="T55"/>
                  <a:gd fmla="*/ 22 w 59" name="T56"/>
                  <a:gd fmla="*/ 42 h 172" name="T57"/>
                  <a:gd fmla="*/ 16 w 59" name="T58"/>
                  <a:gd fmla="*/ 48 h 172" name="T59"/>
                  <a:gd fmla="*/ 11 w 59" name="T60"/>
                  <a:gd fmla="*/ 46 h 172" name="T61"/>
                  <a:gd fmla="*/ 1 w 59" name="T62"/>
                  <a:gd fmla="*/ 44 h 172" name="T63"/>
                  <a:gd fmla="*/ 7 w 59" name="T64"/>
                  <a:gd fmla="*/ 51 h 172" name="T65"/>
                  <a:gd fmla="*/ 15 w 59" name="T66"/>
                  <a:gd fmla="*/ 58 h 172" name="T67"/>
                  <a:gd fmla="*/ 25 w 59" name="T68"/>
                  <a:gd fmla="*/ 65 h 172" name="T69"/>
                  <a:gd fmla="*/ 28 w 59" name="T70"/>
                  <a:gd fmla="*/ 76 h 172" name="T71"/>
                  <a:gd fmla="*/ 34 w 59" name="T72"/>
                  <a:gd fmla="*/ 172 h 172" name="T73"/>
                  <a:gd fmla="*/ 57 w 59" name="T74"/>
                  <a:gd fmla="*/ 135 h 17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72" w="59">
                    <a:moveTo>
                      <a:pt x="44" y="64"/>
                    </a:moveTo>
                    <a:cubicBezTo>
                      <a:pt x="44" y="64"/>
                      <a:pt x="45" y="60"/>
                      <a:pt x="45" y="59"/>
                    </a:cubicBezTo>
                    <a:cubicBezTo>
                      <a:pt x="45" y="58"/>
                      <a:pt x="46" y="53"/>
                      <a:pt x="47" y="51"/>
                    </a:cubicBezTo>
                    <a:cubicBezTo>
                      <a:pt x="47" y="50"/>
                      <a:pt x="47" y="42"/>
                      <a:pt x="47" y="41"/>
                    </a:cubicBezTo>
                    <a:cubicBezTo>
                      <a:pt x="47" y="40"/>
                      <a:pt x="47" y="35"/>
                      <a:pt x="47" y="34"/>
                    </a:cubicBezTo>
                    <a:cubicBezTo>
                      <a:pt x="47" y="33"/>
                      <a:pt x="47" y="32"/>
                      <a:pt x="47" y="31"/>
                    </a:cubicBezTo>
                    <a:cubicBezTo>
                      <a:pt x="47" y="31"/>
                      <a:pt x="48" y="28"/>
                      <a:pt x="48" y="28"/>
                    </a:cubicBezTo>
                    <a:cubicBezTo>
                      <a:pt x="48" y="27"/>
                      <a:pt x="48" y="24"/>
                      <a:pt x="48" y="24"/>
                    </a:cubicBezTo>
                    <a:cubicBezTo>
                      <a:pt x="48" y="24"/>
                      <a:pt x="49" y="22"/>
                      <a:pt x="49" y="21"/>
                    </a:cubicBezTo>
                    <a:cubicBezTo>
                      <a:pt x="49" y="20"/>
                      <a:pt x="49" y="18"/>
                      <a:pt x="49" y="18"/>
                    </a:cubicBezTo>
                    <a:cubicBezTo>
                      <a:pt x="49" y="18"/>
                      <a:pt x="50" y="16"/>
                      <a:pt x="50" y="15"/>
                    </a:cubicBezTo>
                    <a:cubicBezTo>
                      <a:pt x="50" y="14"/>
                      <a:pt x="51" y="10"/>
                      <a:pt x="48" y="10"/>
                    </a:cubicBezTo>
                    <a:cubicBezTo>
                      <a:pt x="46" y="10"/>
                      <a:pt x="46" y="14"/>
                      <a:pt x="46" y="14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5" y="20"/>
                      <a:pt x="45" y="20"/>
                    </a:cubicBezTo>
                    <a:cubicBezTo>
                      <a:pt x="44" y="21"/>
                      <a:pt x="44" y="23"/>
                      <a:pt x="44" y="23"/>
                    </a:cubicBezTo>
                    <a:cubicBezTo>
                      <a:pt x="44" y="23"/>
                      <a:pt x="44" y="24"/>
                      <a:pt x="43" y="25"/>
                    </a:cubicBezTo>
                    <a:cubicBezTo>
                      <a:pt x="43" y="26"/>
                      <a:pt x="43" y="28"/>
                      <a:pt x="42" y="28"/>
                    </a:cubicBezTo>
                    <a:cubicBezTo>
                      <a:pt x="42" y="28"/>
                      <a:pt x="42" y="29"/>
                      <a:pt x="41" y="28"/>
                    </a:cubicBezTo>
                    <a:cubicBezTo>
                      <a:pt x="41" y="28"/>
                      <a:pt x="40" y="28"/>
                      <a:pt x="40" y="27"/>
                    </a:cubicBezTo>
                    <a:cubicBezTo>
                      <a:pt x="40" y="26"/>
                      <a:pt x="40" y="22"/>
                      <a:pt x="40" y="21"/>
                    </a:cubicBezTo>
                    <a:cubicBezTo>
                      <a:pt x="40" y="21"/>
                      <a:pt x="40" y="18"/>
                      <a:pt x="40" y="17"/>
                    </a:cubicBezTo>
                    <a:cubicBezTo>
                      <a:pt x="40" y="17"/>
                      <a:pt x="40" y="14"/>
                      <a:pt x="40" y="13"/>
                    </a:cubicBezTo>
                    <a:cubicBezTo>
                      <a:pt x="40" y="11"/>
                      <a:pt x="40" y="10"/>
                      <a:pt x="40" y="10"/>
                    </a:cubicBezTo>
                    <a:cubicBezTo>
                      <a:pt x="40" y="10"/>
                      <a:pt x="40" y="7"/>
                      <a:pt x="40" y="7"/>
                    </a:cubicBezTo>
                    <a:cubicBezTo>
                      <a:pt x="40" y="6"/>
                      <a:pt x="41" y="2"/>
                      <a:pt x="38" y="2"/>
                    </a:cubicBezTo>
                    <a:cubicBezTo>
                      <a:pt x="36" y="3"/>
                      <a:pt x="36" y="6"/>
                      <a:pt x="36" y="8"/>
                    </a:cubicBezTo>
                    <a:cubicBezTo>
                      <a:pt x="36" y="9"/>
                      <a:pt x="36" y="11"/>
                      <a:pt x="36" y="12"/>
                    </a:cubicBezTo>
                    <a:cubicBezTo>
                      <a:pt x="36" y="12"/>
                      <a:pt x="36" y="17"/>
                      <a:pt x="36" y="18"/>
                    </a:cubicBezTo>
                    <a:cubicBezTo>
                      <a:pt x="36" y="19"/>
                      <a:pt x="35" y="21"/>
                      <a:pt x="35" y="22"/>
                    </a:cubicBezTo>
                    <a:cubicBezTo>
                      <a:pt x="35" y="23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4" y="26"/>
                    </a:cubicBezTo>
                    <a:cubicBezTo>
                      <a:pt x="34" y="26"/>
                      <a:pt x="33" y="25"/>
                      <a:pt x="34" y="24"/>
                    </a:cubicBezTo>
                    <a:cubicBezTo>
                      <a:pt x="34" y="24"/>
                      <a:pt x="33" y="18"/>
                      <a:pt x="33" y="18"/>
                    </a:cubicBezTo>
                    <a:cubicBezTo>
                      <a:pt x="33" y="17"/>
                      <a:pt x="32" y="11"/>
                      <a:pt x="31" y="11"/>
                    </a:cubicBezTo>
                    <a:cubicBezTo>
                      <a:pt x="31" y="10"/>
                      <a:pt x="31" y="6"/>
                      <a:pt x="31" y="5"/>
                    </a:cubicBezTo>
                    <a:cubicBezTo>
                      <a:pt x="31" y="5"/>
                      <a:pt x="30" y="2"/>
                      <a:pt x="30" y="2"/>
                    </a:cubicBezTo>
                    <a:cubicBezTo>
                      <a:pt x="30" y="2"/>
                      <a:pt x="30" y="0"/>
                      <a:pt x="28" y="1"/>
                    </a:cubicBezTo>
                    <a:cubicBezTo>
                      <a:pt x="25" y="2"/>
                      <a:pt x="26" y="4"/>
                      <a:pt x="26" y="5"/>
                    </a:cubicBezTo>
                    <a:cubicBezTo>
                      <a:pt x="26" y="6"/>
                      <a:pt x="27" y="13"/>
                      <a:pt x="27" y="13"/>
                    </a:cubicBezTo>
                    <a:cubicBezTo>
                      <a:pt x="27" y="13"/>
                      <a:pt x="27" y="16"/>
                      <a:pt x="27" y="16"/>
                    </a:cubicBezTo>
                    <a:cubicBezTo>
                      <a:pt x="27" y="16"/>
                      <a:pt x="27" y="19"/>
                      <a:pt x="27" y="19"/>
                    </a:cubicBezTo>
                    <a:cubicBezTo>
                      <a:pt x="27" y="19"/>
                      <a:pt x="28" y="23"/>
                      <a:pt x="28" y="24"/>
                    </a:cubicBezTo>
                    <a:cubicBezTo>
                      <a:pt x="28" y="25"/>
                      <a:pt x="29" y="27"/>
                      <a:pt x="29" y="27"/>
                    </a:cubicBezTo>
                    <a:cubicBezTo>
                      <a:pt x="29" y="27"/>
                      <a:pt x="29" y="28"/>
                      <a:pt x="28" y="28"/>
                    </a:cubicBezTo>
                    <a:cubicBezTo>
                      <a:pt x="28" y="28"/>
                      <a:pt x="27" y="26"/>
                      <a:pt x="27" y="25"/>
                    </a:cubicBezTo>
                    <a:cubicBezTo>
                      <a:pt x="27" y="25"/>
                      <a:pt x="26" y="21"/>
                      <a:pt x="26" y="21"/>
                    </a:cubicBezTo>
                    <a:cubicBezTo>
                      <a:pt x="26" y="21"/>
                      <a:pt x="25" y="18"/>
                      <a:pt x="25" y="17"/>
                    </a:cubicBezTo>
                    <a:cubicBezTo>
                      <a:pt x="24" y="16"/>
                      <a:pt x="24" y="14"/>
                      <a:pt x="24" y="14"/>
                    </a:cubicBezTo>
                    <a:cubicBezTo>
                      <a:pt x="24" y="14"/>
                      <a:pt x="23" y="10"/>
                      <a:pt x="23" y="10"/>
                    </a:cubicBezTo>
                    <a:cubicBezTo>
                      <a:pt x="23" y="9"/>
                      <a:pt x="22" y="6"/>
                      <a:pt x="21" y="7"/>
                    </a:cubicBezTo>
                    <a:cubicBezTo>
                      <a:pt x="19" y="8"/>
                      <a:pt x="19" y="11"/>
                      <a:pt x="19" y="13"/>
                    </a:cubicBezTo>
                    <a:cubicBezTo>
                      <a:pt x="19" y="14"/>
                      <a:pt x="20" y="17"/>
                      <a:pt x="20" y="17"/>
                    </a:cubicBezTo>
                    <a:cubicBezTo>
                      <a:pt x="20" y="17"/>
                      <a:pt x="20" y="22"/>
                      <a:pt x="21" y="23"/>
                    </a:cubicBezTo>
                    <a:cubicBezTo>
                      <a:pt x="21" y="24"/>
                      <a:pt x="22" y="29"/>
                      <a:pt x="22" y="30"/>
                    </a:cubicBezTo>
                    <a:cubicBezTo>
                      <a:pt x="22" y="31"/>
                      <a:pt x="22" y="34"/>
                      <a:pt x="23" y="35"/>
                    </a:cubicBezTo>
                    <a:cubicBezTo>
                      <a:pt x="23" y="36"/>
                      <a:pt x="23" y="37"/>
                      <a:pt x="23" y="37"/>
                    </a:cubicBezTo>
                    <a:cubicBezTo>
                      <a:pt x="23" y="37"/>
                      <a:pt x="22" y="41"/>
                      <a:pt x="22" y="42"/>
                    </a:cubicBezTo>
                    <a:cubicBezTo>
                      <a:pt x="21" y="43"/>
                      <a:pt x="19" y="47"/>
                      <a:pt x="18" y="47"/>
                    </a:cubicBezTo>
                    <a:cubicBezTo>
                      <a:pt x="18" y="47"/>
                      <a:pt x="17" y="49"/>
                      <a:pt x="16" y="48"/>
                    </a:cubicBezTo>
                    <a:cubicBezTo>
                      <a:pt x="15" y="48"/>
                      <a:pt x="13" y="46"/>
                      <a:pt x="13" y="46"/>
                    </a:cubicBezTo>
                    <a:cubicBezTo>
                      <a:pt x="12" y="46"/>
                      <a:pt x="11" y="46"/>
                      <a:pt x="11" y="46"/>
                    </a:cubicBezTo>
                    <a:cubicBezTo>
                      <a:pt x="11" y="46"/>
                      <a:pt x="9" y="43"/>
                      <a:pt x="7" y="43"/>
                    </a:cubicBezTo>
                    <a:cubicBezTo>
                      <a:pt x="6" y="43"/>
                      <a:pt x="2" y="42"/>
                      <a:pt x="1" y="44"/>
                    </a:cubicBezTo>
                    <a:cubicBezTo>
                      <a:pt x="0" y="46"/>
                      <a:pt x="1" y="47"/>
                      <a:pt x="3" y="48"/>
                    </a:cubicBezTo>
                    <a:cubicBezTo>
                      <a:pt x="4" y="49"/>
                      <a:pt x="6" y="51"/>
                      <a:pt x="7" y="51"/>
                    </a:cubicBezTo>
                    <a:cubicBezTo>
                      <a:pt x="7" y="52"/>
                      <a:pt x="10" y="53"/>
                      <a:pt x="10" y="53"/>
                    </a:cubicBezTo>
                    <a:cubicBezTo>
                      <a:pt x="11" y="54"/>
                      <a:pt x="14" y="58"/>
                      <a:pt x="15" y="58"/>
                    </a:cubicBezTo>
                    <a:cubicBezTo>
                      <a:pt x="16" y="59"/>
                      <a:pt x="22" y="62"/>
                      <a:pt x="22" y="63"/>
                    </a:cubicBezTo>
                    <a:cubicBezTo>
                      <a:pt x="23" y="63"/>
                      <a:pt x="25" y="65"/>
                      <a:pt x="25" y="65"/>
                    </a:cubicBezTo>
                    <a:cubicBezTo>
                      <a:pt x="26" y="65"/>
                      <a:pt x="26" y="66"/>
                      <a:pt x="27" y="66"/>
                    </a:cubicBezTo>
                    <a:cubicBezTo>
                      <a:pt x="27" y="67"/>
                      <a:pt x="28" y="74"/>
                      <a:pt x="28" y="76"/>
                    </a:cubicBezTo>
                    <a:cubicBezTo>
                      <a:pt x="28" y="78"/>
                      <a:pt x="30" y="132"/>
                      <a:pt x="30" y="139"/>
                    </a:cubicBezTo>
                    <a:cubicBezTo>
                      <a:pt x="31" y="159"/>
                      <a:pt x="34" y="172"/>
                      <a:pt x="34" y="172"/>
                    </a:cubicBezTo>
                    <a:cubicBezTo>
                      <a:pt x="57" y="167"/>
                      <a:pt x="57" y="167"/>
                      <a:pt x="57" y="167"/>
                    </a:cubicBezTo>
                    <a:cubicBezTo>
                      <a:pt x="57" y="167"/>
                      <a:pt x="59" y="147"/>
                      <a:pt x="57" y="135"/>
                    </a:cubicBezTo>
                    <a:cubicBezTo>
                      <a:pt x="55" y="123"/>
                      <a:pt x="44" y="64"/>
                      <a:pt x="4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" name="Freeform 34"/>
              <p:cNvSpPr/>
              <p:nvPr/>
            </p:nvSpPr>
            <p:spPr bwMode="auto">
              <a:xfrm>
                <a:off x="8048626" y="3398838"/>
                <a:ext cx="217488" cy="649288"/>
              </a:xfrm>
              <a:custGeom>
                <a:gdLst>
                  <a:gd fmla="*/ 45 w 58" name="T0"/>
                  <a:gd fmla="*/ 58 h 172" name="T1"/>
                  <a:gd fmla="*/ 46 w 58" name="T2"/>
                  <a:gd fmla="*/ 41 h 172" name="T3"/>
                  <a:gd fmla="*/ 46 w 58" name="T4"/>
                  <a:gd fmla="*/ 31 h 172" name="T5"/>
                  <a:gd fmla="*/ 48 w 58" name="T6"/>
                  <a:gd fmla="*/ 23 h 172" name="T7"/>
                  <a:gd fmla="*/ 48 w 58" name="T8"/>
                  <a:gd fmla="*/ 17 h 172" name="T9"/>
                  <a:gd fmla="*/ 48 w 58" name="T10"/>
                  <a:gd fmla="*/ 10 h 172" name="T11"/>
                  <a:gd fmla="*/ 45 w 58" name="T12"/>
                  <a:gd fmla="*/ 17 h 172" name="T13"/>
                  <a:gd fmla="*/ 44 w 58" name="T14"/>
                  <a:gd fmla="*/ 22 h 172" name="T15"/>
                  <a:gd fmla="*/ 42 w 58" name="T16"/>
                  <a:gd fmla="*/ 28 h 172" name="T17"/>
                  <a:gd fmla="*/ 39 w 58" name="T18"/>
                  <a:gd fmla="*/ 26 h 172" name="T19"/>
                  <a:gd fmla="*/ 40 w 58" name="T20"/>
                  <a:gd fmla="*/ 17 h 172" name="T21"/>
                  <a:gd fmla="*/ 39 w 58" name="T22"/>
                  <a:gd fmla="*/ 10 h 172" name="T23"/>
                  <a:gd fmla="*/ 38 w 58" name="T24"/>
                  <a:gd fmla="*/ 2 h 172" name="T25"/>
                  <a:gd fmla="*/ 35 w 58" name="T26"/>
                  <a:gd fmla="*/ 11 h 172" name="T27"/>
                  <a:gd fmla="*/ 35 w 58" name="T28"/>
                  <a:gd fmla="*/ 21 h 172" name="T29"/>
                  <a:gd fmla="*/ 34 w 58" name="T30"/>
                  <a:gd fmla="*/ 25 h 172" name="T31"/>
                  <a:gd fmla="*/ 32 w 58" name="T32"/>
                  <a:gd fmla="*/ 17 h 172" name="T33"/>
                  <a:gd fmla="*/ 30 w 58" name="T34"/>
                  <a:gd fmla="*/ 5 h 172" name="T35"/>
                  <a:gd fmla="*/ 27 w 58" name="T36"/>
                  <a:gd fmla="*/ 0 h 172" name="T37"/>
                  <a:gd fmla="*/ 26 w 58" name="T38"/>
                  <a:gd fmla="*/ 12 h 172" name="T39"/>
                  <a:gd fmla="*/ 27 w 58" name="T40"/>
                  <a:gd fmla="*/ 19 h 172" name="T41"/>
                  <a:gd fmla="*/ 28 w 58" name="T42"/>
                  <a:gd fmla="*/ 27 h 172" name="T43"/>
                  <a:gd fmla="*/ 26 w 58" name="T44"/>
                  <a:gd fmla="*/ 25 h 172" name="T45"/>
                  <a:gd fmla="*/ 24 w 58" name="T46"/>
                  <a:gd fmla="*/ 16 h 172" name="T47"/>
                  <a:gd fmla="*/ 23 w 58" name="T48"/>
                  <a:gd fmla="*/ 9 h 172" name="T49"/>
                  <a:gd fmla="*/ 19 w 58" name="T50"/>
                  <a:gd fmla="*/ 12 h 172" name="T51"/>
                  <a:gd fmla="*/ 20 w 58" name="T52"/>
                  <a:gd fmla="*/ 22 h 172" name="T53"/>
                  <a:gd fmla="*/ 22 w 58" name="T54"/>
                  <a:gd fmla="*/ 34 h 172" name="T55"/>
                  <a:gd fmla="*/ 21 w 58" name="T56"/>
                  <a:gd fmla="*/ 41 h 172" name="T57"/>
                  <a:gd fmla="*/ 15 w 58" name="T58"/>
                  <a:gd fmla="*/ 48 h 172" name="T59"/>
                  <a:gd fmla="*/ 10 w 58" name="T60"/>
                  <a:gd fmla="*/ 45 h 172" name="T61"/>
                  <a:gd fmla="*/ 0 w 58" name="T62"/>
                  <a:gd fmla="*/ 44 h 172" name="T63"/>
                  <a:gd fmla="*/ 6 w 58" name="T64"/>
                  <a:gd fmla="*/ 51 h 172" name="T65"/>
                  <a:gd fmla="*/ 14 w 58" name="T66"/>
                  <a:gd fmla="*/ 58 h 172" name="T67"/>
                  <a:gd fmla="*/ 25 w 58" name="T68"/>
                  <a:gd fmla="*/ 65 h 172" name="T69"/>
                  <a:gd fmla="*/ 27 w 58" name="T70"/>
                  <a:gd fmla="*/ 75 h 172" name="T71"/>
                  <a:gd fmla="*/ 34 w 58" name="T72"/>
                  <a:gd fmla="*/ 172 h 172" name="T73"/>
                  <a:gd fmla="*/ 56 w 58" name="T74"/>
                  <a:gd fmla="*/ 135 h 17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72" w="57">
                    <a:moveTo>
                      <a:pt x="44" y="63"/>
                    </a:moveTo>
                    <a:cubicBezTo>
                      <a:pt x="44" y="63"/>
                      <a:pt x="45" y="59"/>
                      <a:pt x="45" y="58"/>
                    </a:cubicBezTo>
                    <a:cubicBezTo>
                      <a:pt x="45" y="58"/>
                      <a:pt x="46" y="52"/>
                      <a:pt x="46" y="51"/>
                    </a:cubicBezTo>
                    <a:cubicBezTo>
                      <a:pt x="46" y="49"/>
                      <a:pt x="46" y="42"/>
                      <a:pt x="46" y="41"/>
                    </a:cubicBezTo>
                    <a:cubicBezTo>
                      <a:pt x="46" y="39"/>
                      <a:pt x="47" y="35"/>
                      <a:pt x="47" y="34"/>
                    </a:cubicBezTo>
                    <a:cubicBezTo>
                      <a:pt x="47" y="33"/>
                      <a:pt x="46" y="31"/>
                      <a:pt x="46" y="31"/>
                    </a:cubicBezTo>
                    <a:cubicBezTo>
                      <a:pt x="46" y="31"/>
                      <a:pt x="47" y="28"/>
                      <a:pt x="47" y="27"/>
                    </a:cubicBezTo>
                    <a:cubicBezTo>
                      <a:pt x="47" y="27"/>
                      <a:pt x="48" y="23"/>
                      <a:pt x="48" y="23"/>
                    </a:cubicBezTo>
                    <a:cubicBezTo>
                      <a:pt x="48" y="23"/>
                      <a:pt x="48" y="21"/>
                      <a:pt x="48" y="20"/>
                    </a:cubicBezTo>
                    <a:cubicBezTo>
                      <a:pt x="48" y="20"/>
                      <a:pt x="48" y="17"/>
                      <a:pt x="48" y="17"/>
                    </a:cubicBezTo>
                    <a:cubicBezTo>
                      <a:pt x="48" y="17"/>
                      <a:pt x="49" y="15"/>
                      <a:pt x="49" y="14"/>
                    </a:cubicBezTo>
                    <a:cubicBezTo>
                      <a:pt x="49" y="13"/>
                      <a:pt x="50" y="10"/>
                      <a:pt x="48" y="10"/>
                    </a:cubicBezTo>
                    <a:cubicBezTo>
                      <a:pt x="45" y="10"/>
                      <a:pt x="45" y="14"/>
                      <a:pt x="45" y="14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4" y="19"/>
                      <a:pt x="44" y="20"/>
                    </a:cubicBezTo>
                    <a:cubicBezTo>
                      <a:pt x="44" y="20"/>
                      <a:pt x="44" y="22"/>
                      <a:pt x="44" y="22"/>
                    </a:cubicBezTo>
                    <a:cubicBezTo>
                      <a:pt x="44" y="22"/>
                      <a:pt x="43" y="24"/>
                      <a:pt x="43" y="25"/>
                    </a:cubicBezTo>
                    <a:cubicBezTo>
                      <a:pt x="43" y="26"/>
                      <a:pt x="42" y="27"/>
                      <a:pt x="42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0" y="28"/>
                      <a:pt x="39" y="27"/>
                      <a:pt x="39" y="26"/>
                    </a:cubicBezTo>
                    <a:cubicBezTo>
                      <a:pt x="39" y="26"/>
                      <a:pt x="40" y="21"/>
                      <a:pt x="40" y="21"/>
                    </a:cubicBezTo>
                    <a:cubicBezTo>
                      <a:pt x="40" y="20"/>
                      <a:pt x="40" y="17"/>
                      <a:pt x="40" y="17"/>
                    </a:cubicBezTo>
                    <a:cubicBezTo>
                      <a:pt x="40" y="16"/>
                      <a:pt x="40" y="13"/>
                      <a:pt x="40" y="12"/>
                    </a:cubicBezTo>
                    <a:cubicBezTo>
                      <a:pt x="40" y="11"/>
                      <a:pt x="39" y="10"/>
                      <a:pt x="39" y="10"/>
                    </a:cubicBezTo>
                    <a:cubicBezTo>
                      <a:pt x="39" y="10"/>
                      <a:pt x="40" y="7"/>
                      <a:pt x="40" y="6"/>
                    </a:cubicBezTo>
                    <a:cubicBezTo>
                      <a:pt x="40" y="5"/>
                      <a:pt x="40" y="2"/>
                      <a:pt x="38" y="2"/>
                    </a:cubicBezTo>
                    <a:cubicBezTo>
                      <a:pt x="35" y="2"/>
                      <a:pt x="35" y="6"/>
                      <a:pt x="35" y="7"/>
                    </a:cubicBezTo>
                    <a:cubicBezTo>
                      <a:pt x="35" y="8"/>
                      <a:pt x="35" y="11"/>
                      <a:pt x="35" y="11"/>
                    </a:cubicBezTo>
                    <a:cubicBezTo>
                      <a:pt x="35" y="11"/>
                      <a:pt x="35" y="17"/>
                      <a:pt x="35" y="18"/>
                    </a:cubicBezTo>
                    <a:cubicBezTo>
                      <a:pt x="35" y="18"/>
                      <a:pt x="35" y="20"/>
                      <a:pt x="35" y="21"/>
                    </a:cubicBezTo>
                    <a:cubicBezTo>
                      <a:pt x="34" y="22"/>
                      <a:pt x="35" y="25"/>
                      <a:pt x="35" y="25"/>
                    </a:cubicBezTo>
                    <a:cubicBezTo>
                      <a:pt x="35" y="25"/>
                      <a:pt x="34" y="26"/>
                      <a:pt x="34" y="25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2" y="18"/>
                      <a:pt x="32" y="17"/>
                    </a:cubicBezTo>
                    <a:cubicBezTo>
                      <a:pt x="32" y="17"/>
                      <a:pt x="31" y="11"/>
                      <a:pt x="31" y="10"/>
                    </a:cubicBezTo>
                    <a:cubicBezTo>
                      <a:pt x="31" y="9"/>
                      <a:pt x="30" y="5"/>
                      <a:pt x="30" y="5"/>
                    </a:cubicBezTo>
                    <a:cubicBezTo>
                      <a:pt x="30" y="4"/>
                      <a:pt x="30" y="2"/>
                      <a:pt x="30" y="2"/>
                    </a:cubicBezTo>
                    <a:cubicBezTo>
                      <a:pt x="30" y="2"/>
                      <a:pt x="29" y="0"/>
                      <a:pt x="27" y="0"/>
                    </a:cubicBezTo>
                    <a:cubicBezTo>
                      <a:pt x="25" y="1"/>
                      <a:pt x="25" y="4"/>
                      <a:pt x="25" y="4"/>
                    </a:cubicBezTo>
                    <a:cubicBezTo>
                      <a:pt x="25" y="5"/>
                      <a:pt x="26" y="12"/>
                      <a:pt x="26" y="12"/>
                    </a:cubicBezTo>
                    <a:cubicBezTo>
                      <a:pt x="26" y="12"/>
                      <a:pt x="26" y="15"/>
                      <a:pt x="26" y="15"/>
                    </a:cubicBezTo>
                    <a:cubicBezTo>
                      <a:pt x="26" y="16"/>
                      <a:pt x="27" y="18"/>
                      <a:pt x="27" y="19"/>
                    </a:cubicBezTo>
                    <a:cubicBezTo>
                      <a:pt x="27" y="19"/>
                      <a:pt x="28" y="23"/>
                      <a:pt x="28" y="24"/>
                    </a:cubicBezTo>
                    <a:cubicBezTo>
                      <a:pt x="28" y="24"/>
                      <a:pt x="28" y="27"/>
                      <a:pt x="28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7"/>
                      <a:pt x="27" y="25"/>
                      <a:pt x="26" y="25"/>
                    </a:cubicBezTo>
                    <a:cubicBezTo>
                      <a:pt x="26" y="25"/>
                      <a:pt x="25" y="21"/>
                      <a:pt x="25" y="21"/>
                    </a:cubicBezTo>
                    <a:cubicBezTo>
                      <a:pt x="25" y="20"/>
                      <a:pt x="24" y="17"/>
                      <a:pt x="24" y="16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3" y="10"/>
                      <a:pt x="23" y="9"/>
                    </a:cubicBezTo>
                    <a:cubicBezTo>
                      <a:pt x="22" y="8"/>
                      <a:pt x="22" y="6"/>
                      <a:pt x="20" y="7"/>
                    </a:cubicBezTo>
                    <a:cubicBezTo>
                      <a:pt x="19" y="7"/>
                      <a:pt x="19" y="11"/>
                      <a:pt x="19" y="12"/>
                    </a:cubicBezTo>
                    <a:cubicBezTo>
                      <a:pt x="19" y="14"/>
                      <a:pt x="19" y="17"/>
                      <a:pt x="19" y="17"/>
                    </a:cubicBezTo>
                    <a:cubicBezTo>
                      <a:pt x="19" y="17"/>
                      <a:pt x="20" y="21"/>
                      <a:pt x="20" y="22"/>
                    </a:cubicBezTo>
                    <a:cubicBezTo>
                      <a:pt x="20" y="23"/>
                      <a:pt x="21" y="29"/>
                      <a:pt x="21" y="30"/>
                    </a:cubicBezTo>
                    <a:cubicBezTo>
                      <a:pt x="22" y="31"/>
                      <a:pt x="22" y="33"/>
                      <a:pt x="22" y="34"/>
                    </a:cubicBezTo>
                    <a:cubicBezTo>
                      <a:pt x="22" y="35"/>
                      <a:pt x="22" y="37"/>
                      <a:pt x="22" y="37"/>
                    </a:cubicBezTo>
                    <a:cubicBezTo>
                      <a:pt x="22" y="37"/>
                      <a:pt x="22" y="40"/>
                      <a:pt x="21" y="41"/>
                    </a:cubicBezTo>
                    <a:cubicBezTo>
                      <a:pt x="20" y="43"/>
                      <a:pt x="18" y="47"/>
                      <a:pt x="18" y="47"/>
                    </a:cubicBezTo>
                    <a:cubicBezTo>
                      <a:pt x="18" y="47"/>
                      <a:pt x="16" y="48"/>
                      <a:pt x="15" y="48"/>
                    </a:cubicBezTo>
                    <a:cubicBezTo>
                      <a:pt x="15" y="47"/>
                      <a:pt x="13" y="46"/>
                      <a:pt x="12" y="46"/>
                    </a:cubicBezTo>
                    <a:cubicBezTo>
                      <a:pt x="11" y="45"/>
                      <a:pt x="10" y="45"/>
                      <a:pt x="10" y="45"/>
                    </a:cubicBezTo>
                    <a:cubicBezTo>
                      <a:pt x="10" y="45"/>
                      <a:pt x="8" y="43"/>
                      <a:pt x="7" y="42"/>
                    </a:cubicBezTo>
                    <a:cubicBezTo>
                      <a:pt x="5" y="42"/>
                      <a:pt x="1" y="41"/>
                      <a:pt x="0" y="44"/>
                    </a:cubicBezTo>
                    <a:cubicBezTo>
                      <a:pt x="0" y="46"/>
                      <a:pt x="1" y="46"/>
                      <a:pt x="2" y="47"/>
                    </a:cubicBezTo>
                    <a:cubicBezTo>
                      <a:pt x="4" y="48"/>
                      <a:pt x="5" y="51"/>
                      <a:pt x="6" y="51"/>
                    </a:cubicBezTo>
                    <a:cubicBezTo>
                      <a:pt x="7" y="51"/>
                      <a:pt x="9" y="52"/>
                      <a:pt x="9" y="53"/>
                    </a:cubicBezTo>
                    <a:cubicBezTo>
                      <a:pt x="10" y="53"/>
                      <a:pt x="13" y="57"/>
                      <a:pt x="14" y="58"/>
                    </a:cubicBezTo>
                    <a:cubicBezTo>
                      <a:pt x="15" y="58"/>
                      <a:pt x="21" y="62"/>
                      <a:pt x="22" y="62"/>
                    </a:cubicBezTo>
                    <a:cubicBezTo>
                      <a:pt x="22" y="63"/>
                      <a:pt x="24" y="65"/>
                      <a:pt x="25" y="65"/>
                    </a:cubicBezTo>
                    <a:cubicBezTo>
                      <a:pt x="25" y="65"/>
                      <a:pt x="26" y="65"/>
                      <a:pt x="26" y="66"/>
                    </a:cubicBezTo>
                    <a:cubicBezTo>
                      <a:pt x="26" y="67"/>
                      <a:pt x="27" y="73"/>
                      <a:pt x="27" y="75"/>
                    </a:cubicBezTo>
                    <a:cubicBezTo>
                      <a:pt x="27" y="77"/>
                      <a:pt x="29" y="131"/>
                      <a:pt x="30" y="138"/>
                    </a:cubicBezTo>
                    <a:cubicBezTo>
                      <a:pt x="31" y="158"/>
                      <a:pt x="34" y="172"/>
                      <a:pt x="34" y="172"/>
                    </a:cubicBezTo>
                    <a:cubicBezTo>
                      <a:pt x="56" y="167"/>
                      <a:pt x="56" y="167"/>
                      <a:pt x="56" y="167"/>
                    </a:cubicBezTo>
                    <a:cubicBezTo>
                      <a:pt x="56" y="167"/>
                      <a:pt x="58" y="147"/>
                      <a:pt x="56" y="135"/>
                    </a:cubicBezTo>
                    <a:cubicBezTo>
                      <a:pt x="54" y="123"/>
                      <a:pt x="44" y="63"/>
                      <a:pt x="44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" name="Freeform 35"/>
              <p:cNvSpPr/>
              <p:nvPr/>
            </p:nvSpPr>
            <p:spPr bwMode="auto">
              <a:xfrm>
                <a:off x="8705851" y="3603625"/>
                <a:ext cx="184150" cy="498475"/>
              </a:xfrm>
              <a:custGeom>
                <a:gdLst>
                  <a:gd fmla="*/ 34 w 49" name="T0"/>
                  <a:gd fmla="*/ 54 h 132" name="T1"/>
                  <a:gd fmla="*/ 39 w 49" name="T2"/>
                  <a:gd fmla="*/ 40 h 132" name="T3"/>
                  <a:gd fmla="*/ 41 w 49" name="T4"/>
                  <a:gd fmla="*/ 32 h 132" name="T5"/>
                  <a:gd fmla="*/ 44 w 49" name="T6"/>
                  <a:gd fmla="*/ 26 h 132" name="T7"/>
                  <a:gd fmla="*/ 46 w 49" name="T8"/>
                  <a:gd fmla="*/ 21 h 132" name="T9"/>
                  <a:gd fmla="*/ 47 w 49" name="T10"/>
                  <a:gd fmla="*/ 15 h 132" name="T11"/>
                  <a:gd fmla="*/ 43 w 49" name="T12"/>
                  <a:gd fmla="*/ 20 h 132" name="T13"/>
                  <a:gd fmla="*/ 41 w 49" name="T14"/>
                  <a:gd fmla="*/ 24 h 132" name="T15"/>
                  <a:gd fmla="*/ 38 w 49" name="T16"/>
                  <a:gd fmla="*/ 28 h 132" name="T17"/>
                  <a:gd fmla="*/ 36 w 49" name="T18"/>
                  <a:gd fmla="*/ 26 h 132" name="T19"/>
                  <a:gd fmla="*/ 39 w 49" name="T20"/>
                  <a:gd fmla="*/ 18 h 132" name="T21"/>
                  <a:gd fmla="*/ 40 w 49" name="T22"/>
                  <a:gd fmla="*/ 12 h 132" name="T23"/>
                  <a:gd fmla="*/ 40 w 49" name="T24"/>
                  <a:gd fmla="*/ 5 h 132" name="T25"/>
                  <a:gd fmla="*/ 36 w 49" name="T26"/>
                  <a:gd fmla="*/ 12 h 132" name="T27"/>
                  <a:gd fmla="*/ 33 w 49" name="T28"/>
                  <a:gd fmla="*/ 21 h 132" name="T29"/>
                  <a:gd fmla="*/ 32 w 49" name="T30"/>
                  <a:gd fmla="*/ 24 h 132" name="T31"/>
                  <a:gd fmla="*/ 32 w 49" name="T32"/>
                  <a:gd fmla="*/ 17 h 132" name="T33"/>
                  <a:gd fmla="*/ 33 w 49" name="T34"/>
                  <a:gd fmla="*/ 5 h 132" name="T35"/>
                  <a:gd fmla="*/ 32 w 49" name="T36"/>
                  <a:gd fmla="*/ 0 h 132" name="T37"/>
                  <a:gd fmla="*/ 28 w 49" name="T38"/>
                  <a:gd fmla="*/ 11 h 132" name="T39"/>
                  <a:gd fmla="*/ 28 w 49" name="T40"/>
                  <a:gd fmla="*/ 16 h 132" name="T41"/>
                  <a:gd fmla="*/ 27 w 49" name="T42"/>
                  <a:gd fmla="*/ 24 h 132" name="T43"/>
                  <a:gd fmla="*/ 26 w 49" name="T44"/>
                  <a:gd fmla="*/ 21 h 132" name="T45"/>
                  <a:gd fmla="*/ 26 w 49" name="T46"/>
                  <a:gd fmla="*/ 13 h 132" name="T47"/>
                  <a:gd fmla="*/ 26 w 49" name="T48"/>
                  <a:gd fmla="*/ 7 h 132" name="T49"/>
                  <a:gd fmla="*/ 22 w 49" name="T50"/>
                  <a:gd fmla="*/ 8 h 132" name="T51"/>
                  <a:gd fmla="*/ 21 w 49" name="T52"/>
                  <a:gd fmla="*/ 17 h 132" name="T53"/>
                  <a:gd fmla="*/ 21 w 49" name="T54"/>
                  <a:gd fmla="*/ 28 h 132" name="T55"/>
                  <a:gd fmla="*/ 18 w 49" name="T56"/>
                  <a:gd fmla="*/ 34 h 132" name="T57"/>
                  <a:gd fmla="*/ 13 w 49" name="T58"/>
                  <a:gd fmla="*/ 37 h 132" name="T59"/>
                  <a:gd fmla="*/ 9 w 49" name="T60"/>
                  <a:gd fmla="*/ 34 h 132" name="T61"/>
                  <a:gd fmla="*/ 1 w 49" name="T62"/>
                  <a:gd fmla="*/ 30 h 132" name="T63"/>
                  <a:gd fmla="*/ 4 w 49" name="T64"/>
                  <a:gd fmla="*/ 37 h 132" name="T65"/>
                  <a:gd fmla="*/ 10 w 49" name="T66"/>
                  <a:gd fmla="*/ 45 h 132" name="T67"/>
                  <a:gd fmla="*/ 17 w 49" name="T68"/>
                  <a:gd fmla="*/ 53 h 132" name="T69"/>
                  <a:gd fmla="*/ 17 w 49" name="T70"/>
                  <a:gd fmla="*/ 62 h 132" name="T71"/>
                  <a:gd fmla="*/ 6 w 49" name="T72"/>
                  <a:gd fmla="*/ 131 h 132" name="T73"/>
                  <a:gd fmla="*/ 29 w 49" name="T74"/>
                  <a:gd fmla="*/ 112 h 132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32" w="49">
                    <a:moveTo>
                      <a:pt x="32" y="57"/>
                    </a:moveTo>
                    <a:cubicBezTo>
                      <a:pt x="32" y="57"/>
                      <a:pt x="34" y="54"/>
                      <a:pt x="34" y="54"/>
                    </a:cubicBezTo>
                    <a:cubicBezTo>
                      <a:pt x="35" y="53"/>
                      <a:pt x="36" y="49"/>
                      <a:pt x="37" y="48"/>
                    </a:cubicBezTo>
                    <a:cubicBezTo>
                      <a:pt x="37" y="47"/>
                      <a:pt x="39" y="41"/>
                      <a:pt x="39" y="40"/>
                    </a:cubicBezTo>
                    <a:cubicBezTo>
                      <a:pt x="39" y="39"/>
                      <a:pt x="40" y="35"/>
                      <a:pt x="41" y="34"/>
                    </a:cubicBezTo>
                    <a:cubicBezTo>
                      <a:pt x="41" y="33"/>
                      <a:pt x="41" y="32"/>
                      <a:pt x="41" y="32"/>
                    </a:cubicBezTo>
                    <a:cubicBezTo>
                      <a:pt x="41" y="32"/>
                      <a:pt x="42" y="30"/>
                      <a:pt x="42" y="29"/>
                    </a:cubicBezTo>
                    <a:cubicBezTo>
                      <a:pt x="43" y="29"/>
                      <a:pt x="44" y="26"/>
                      <a:pt x="44" y="26"/>
                    </a:cubicBezTo>
                    <a:cubicBezTo>
                      <a:pt x="44" y="26"/>
                      <a:pt x="45" y="25"/>
                      <a:pt x="45" y="24"/>
                    </a:cubicBezTo>
                    <a:cubicBezTo>
                      <a:pt x="45" y="23"/>
                      <a:pt x="46" y="21"/>
                      <a:pt x="46" y="21"/>
                    </a:cubicBezTo>
                    <a:cubicBezTo>
                      <a:pt x="46" y="21"/>
                      <a:pt x="46" y="20"/>
                      <a:pt x="47" y="19"/>
                    </a:cubicBezTo>
                    <a:cubicBezTo>
                      <a:pt x="47" y="18"/>
                      <a:pt x="49" y="15"/>
                      <a:pt x="47" y="15"/>
                    </a:cubicBezTo>
                    <a:cubicBezTo>
                      <a:pt x="45" y="14"/>
                      <a:pt x="44" y="17"/>
                      <a:pt x="44" y="17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20"/>
                      <a:pt x="42" y="22"/>
                      <a:pt x="41" y="22"/>
                    </a:cubicBezTo>
                    <a:cubicBezTo>
                      <a:pt x="41" y="22"/>
                      <a:pt x="41" y="24"/>
                      <a:pt x="41" y="24"/>
                    </a:cubicBezTo>
                    <a:cubicBezTo>
                      <a:pt x="41" y="24"/>
                      <a:pt x="40" y="25"/>
                      <a:pt x="39" y="26"/>
                    </a:cubicBezTo>
                    <a:cubicBezTo>
                      <a:pt x="39" y="27"/>
                      <a:pt x="38" y="28"/>
                      <a:pt x="38" y="28"/>
                    </a:cubicBezTo>
                    <a:cubicBezTo>
                      <a:pt x="38" y="28"/>
                      <a:pt x="37" y="28"/>
                      <a:pt x="37" y="28"/>
                    </a:cubicBezTo>
                    <a:cubicBezTo>
                      <a:pt x="37" y="28"/>
                      <a:pt x="36" y="27"/>
                      <a:pt x="36" y="26"/>
                    </a:cubicBezTo>
                    <a:cubicBezTo>
                      <a:pt x="36" y="26"/>
                      <a:pt x="38" y="22"/>
                      <a:pt x="38" y="22"/>
                    </a:cubicBezTo>
                    <a:cubicBezTo>
                      <a:pt x="38" y="21"/>
                      <a:pt x="38" y="19"/>
                      <a:pt x="39" y="18"/>
                    </a:cubicBezTo>
                    <a:cubicBezTo>
                      <a:pt x="39" y="18"/>
                      <a:pt x="39" y="15"/>
                      <a:pt x="39" y="14"/>
                    </a:cubicBezTo>
                    <a:cubicBezTo>
                      <a:pt x="40" y="13"/>
                      <a:pt x="40" y="12"/>
                      <a:pt x="40" y="12"/>
                    </a:cubicBezTo>
                    <a:cubicBezTo>
                      <a:pt x="40" y="12"/>
                      <a:pt x="41" y="10"/>
                      <a:pt x="41" y="9"/>
                    </a:cubicBezTo>
                    <a:cubicBezTo>
                      <a:pt x="41" y="9"/>
                      <a:pt x="42" y="5"/>
                      <a:pt x="40" y="5"/>
                    </a:cubicBezTo>
                    <a:cubicBezTo>
                      <a:pt x="38" y="4"/>
                      <a:pt x="37" y="8"/>
                      <a:pt x="37" y="9"/>
                    </a:cubicBezTo>
                    <a:cubicBezTo>
                      <a:pt x="37" y="10"/>
                      <a:pt x="36" y="12"/>
                      <a:pt x="36" y="12"/>
                    </a:cubicBezTo>
                    <a:cubicBezTo>
                      <a:pt x="36" y="12"/>
                      <a:pt x="35" y="17"/>
                      <a:pt x="35" y="18"/>
                    </a:cubicBezTo>
                    <a:cubicBezTo>
                      <a:pt x="35" y="18"/>
                      <a:pt x="34" y="20"/>
                      <a:pt x="33" y="21"/>
                    </a:cubicBezTo>
                    <a:cubicBezTo>
                      <a:pt x="33" y="21"/>
                      <a:pt x="33" y="24"/>
                      <a:pt x="33" y="24"/>
                    </a:cubicBezTo>
                    <a:cubicBezTo>
                      <a:pt x="33" y="24"/>
                      <a:pt x="32" y="24"/>
                      <a:pt x="32" y="24"/>
                    </a:cubicBezTo>
                    <a:cubicBezTo>
                      <a:pt x="32" y="24"/>
                      <a:pt x="31" y="23"/>
                      <a:pt x="32" y="22"/>
                    </a:cubicBezTo>
                    <a:cubicBezTo>
                      <a:pt x="32" y="22"/>
                      <a:pt x="32" y="17"/>
                      <a:pt x="32" y="17"/>
                    </a:cubicBezTo>
                    <a:cubicBezTo>
                      <a:pt x="32" y="16"/>
                      <a:pt x="33" y="11"/>
                      <a:pt x="33" y="10"/>
                    </a:cubicBezTo>
                    <a:cubicBezTo>
                      <a:pt x="33" y="9"/>
                      <a:pt x="33" y="6"/>
                      <a:pt x="33" y="5"/>
                    </a:cubicBezTo>
                    <a:cubicBezTo>
                      <a:pt x="33" y="5"/>
                      <a:pt x="33" y="3"/>
                      <a:pt x="33" y="3"/>
                    </a:cubicBezTo>
                    <a:cubicBezTo>
                      <a:pt x="33" y="3"/>
                      <a:pt x="34" y="0"/>
                      <a:pt x="32" y="0"/>
                    </a:cubicBezTo>
                    <a:cubicBezTo>
                      <a:pt x="30" y="0"/>
                      <a:pt x="29" y="3"/>
                      <a:pt x="29" y="3"/>
                    </a:cubicBezTo>
                    <a:cubicBezTo>
                      <a:pt x="29" y="4"/>
                      <a:pt x="28" y="11"/>
                      <a:pt x="28" y="11"/>
                    </a:cubicBezTo>
                    <a:cubicBezTo>
                      <a:pt x="28" y="11"/>
                      <a:pt x="28" y="13"/>
                      <a:pt x="28" y="13"/>
                    </a:cubicBezTo>
                    <a:cubicBezTo>
                      <a:pt x="28" y="14"/>
                      <a:pt x="28" y="16"/>
                      <a:pt x="28" y="16"/>
                    </a:cubicBezTo>
                    <a:cubicBezTo>
                      <a:pt x="27" y="16"/>
                      <a:pt x="27" y="20"/>
                      <a:pt x="27" y="21"/>
                    </a:cubicBezTo>
                    <a:cubicBezTo>
                      <a:pt x="27" y="21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6" y="24"/>
                      <a:pt x="26" y="22"/>
                      <a:pt x="26" y="21"/>
                    </a:cubicBezTo>
                    <a:cubicBezTo>
                      <a:pt x="26" y="21"/>
                      <a:pt x="26" y="18"/>
                      <a:pt x="26" y="17"/>
                    </a:cubicBezTo>
                    <a:cubicBezTo>
                      <a:pt x="26" y="17"/>
                      <a:pt x="26" y="14"/>
                      <a:pt x="26" y="13"/>
                    </a:cubicBezTo>
                    <a:cubicBezTo>
                      <a:pt x="26" y="12"/>
                      <a:pt x="26" y="11"/>
                      <a:pt x="26" y="11"/>
                    </a:cubicBezTo>
                    <a:cubicBezTo>
                      <a:pt x="26" y="11"/>
                      <a:pt x="26" y="7"/>
                      <a:pt x="26" y="7"/>
                    </a:cubicBezTo>
                    <a:cubicBezTo>
                      <a:pt x="26" y="6"/>
                      <a:pt x="26" y="4"/>
                      <a:pt x="24" y="4"/>
                    </a:cubicBezTo>
                    <a:cubicBezTo>
                      <a:pt x="23" y="4"/>
                      <a:pt x="22" y="7"/>
                      <a:pt x="22" y="8"/>
                    </a:cubicBezTo>
                    <a:cubicBezTo>
                      <a:pt x="22" y="10"/>
                      <a:pt x="22" y="12"/>
                      <a:pt x="22" y="12"/>
                    </a:cubicBezTo>
                    <a:cubicBezTo>
                      <a:pt x="22" y="12"/>
                      <a:pt x="21" y="16"/>
                      <a:pt x="21" y="17"/>
                    </a:cubicBezTo>
                    <a:cubicBezTo>
                      <a:pt x="21" y="18"/>
                      <a:pt x="21" y="23"/>
                      <a:pt x="21" y="24"/>
                    </a:cubicBezTo>
                    <a:cubicBezTo>
                      <a:pt x="21" y="25"/>
                      <a:pt x="21" y="27"/>
                      <a:pt x="21" y="28"/>
                    </a:cubicBezTo>
                    <a:cubicBezTo>
                      <a:pt x="21" y="29"/>
                      <a:pt x="20" y="30"/>
                      <a:pt x="20" y="30"/>
                    </a:cubicBezTo>
                    <a:cubicBezTo>
                      <a:pt x="20" y="30"/>
                      <a:pt x="19" y="33"/>
                      <a:pt x="18" y="34"/>
                    </a:cubicBezTo>
                    <a:cubicBezTo>
                      <a:pt x="18" y="35"/>
                      <a:pt x="15" y="37"/>
                      <a:pt x="15" y="37"/>
                    </a:cubicBezTo>
                    <a:cubicBezTo>
                      <a:pt x="15" y="37"/>
                      <a:pt x="13" y="38"/>
                      <a:pt x="13" y="37"/>
                    </a:cubicBezTo>
                    <a:cubicBezTo>
                      <a:pt x="12" y="37"/>
                      <a:pt x="11" y="35"/>
                      <a:pt x="10" y="35"/>
                    </a:cubicBezTo>
                    <a:cubicBezTo>
                      <a:pt x="10" y="34"/>
                      <a:pt x="9" y="34"/>
                      <a:pt x="9" y="34"/>
                    </a:cubicBezTo>
                    <a:cubicBezTo>
                      <a:pt x="9" y="34"/>
                      <a:pt x="8" y="31"/>
                      <a:pt x="6" y="31"/>
                    </a:cubicBezTo>
                    <a:cubicBezTo>
                      <a:pt x="5" y="30"/>
                      <a:pt x="2" y="28"/>
                      <a:pt x="1" y="30"/>
                    </a:cubicBezTo>
                    <a:cubicBezTo>
                      <a:pt x="0" y="31"/>
                      <a:pt x="1" y="32"/>
                      <a:pt x="2" y="33"/>
                    </a:cubicBezTo>
                    <a:cubicBezTo>
                      <a:pt x="3" y="35"/>
                      <a:pt x="4" y="37"/>
                      <a:pt x="4" y="37"/>
                    </a:cubicBezTo>
                    <a:cubicBezTo>
                      <a:pt x="5" y="38"/>
                      <a:pt x="7" y="39"/>
                      <a:pt x="7" y="40"/>
                    </a:cubicBezTo>
                    <a:cubicBezTo>
                      <a:pt x="7" y="40"/>
                      <a:pt x="9" y="45"/>
                      <a:pt x="10" y="45"/>
                    </a:cubicBezTo>
                    <a:cubicBezTo>
                      <a:pt x="11" y="46"/>
                      <a:pt x="15" y="50"/>
                      <a:pt x="15" y="51"/>
                    </a:cubicBezTo>
                    <a:cubicBezTo>
                      <a:pt x="15" y="51"/>
                      <a:pt x="17" y="53"/>
                      <a:pt x="17" y="53"/>
                    </a:cubicBezTo>
                    <a:cubicBezTo>
                      <a:pt x="17" y="54"/>
                      <a:pt x="18" y="54"/>
                      <a:pt x="18" y="55"/>
                    </a:cubicBezTo>
                    <a:cubicBezTo>
                      <a:pt x="18" y="55"/>
                      <a:pt x="17" y="60"/>
                      <a:pt x="17" y="62"/>
                    </a:cubicBezTo>
                    <a:cubicBezTo>
                      <a:pt x="17" y="64"/>
                      <a:pt x="9" y="103"/>
                      <a:pt x="8" y="108"/>
                    </a:cubicBezTo>
                    <a:cubicBezTo>
                      <a:pt x="6" y="122"/>
                      <a:pt x="6" y="131"/>
                      <a:pt x="6" y="131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3" y="132"/>
                      <a:pt x="28" y="120"/>
                      <a:pt x="29" y="112"/>
                    </a:cubicBezTo>
                    <a:cubicBezTo>
                      <a:pt x="30" y="103"/>
                      <a:pt x="32" y="57"/>
                      <a:pt x="32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" name="Freeform 36"/>
              <p:cNvSpPr/>
              <p:nvPr/>
            </p:nvSpPr>
            <p:spPr bwMode="auto">
              <a:xfrm>
                <a:off x="8123238" y="2854325"/>
                <a:ext cx="473075" cy="1160463"/>
              </a:xfrm>
              <a:custGeom>
                <a:gdLst>
                  <a:gd fmla="*/ 90 w 126" name="T0"/>
                  <a:gd fmla="*/ 113 h 307" name="T1"/>
                  <a:gd fmla="*/ 102 w 126" name="T2"/>
                  <a:gd fmla="*/ 80 h 307" name="T3"/>
                  <a:gd fmla="*/ 110 w 126" name="T4"/>
                  <a:gd fmla="*/ 54 h 307" name="T5"/>
                  <a:gd fmla="*/ 116 w 126" name="T6"/>
                  <a:gd fmla="*/ 40 h 307" name="T7"/>
                  <a:gd fmla="*/ 121 w 126" name="T8"/>
                  <a:gd fmla="*/ 28 h 307" name="T9"/>
                  <a:gd fmla="*/ 112 w 126" name="T10"/>
                  <a:gd fmla="*/ 27 h 307" name="T11"/>
                  <a:gd fmla="*/ 107 w 126" name="T12"/>
                  <a:gd fmla="*/ 39 h 307" name="T13"/>
                  <a:gd fmla="*/ 102 w 126" name="T14"/>
                  <a:gd fmla="*/ 48 h 307" name="T15"/>
                  <a:gd fmla="*/ 96 w 126" name="T16"/>
                  <a:gd fmla="*/ 55 h 307" name="T17"/>
                  <a:gd fmla="*/ 97 w 126" name="T18"/>
                  <a:gd fmla="*/ 41 h 307" name="T19"/>
                  <a:gd fmla="*/ 101 w 126" name="T20"/>
                  <a:gd fmla="*/ 24 h 307" name="T21"/>
                  <a:gd fmla="*/ 104 w 126" name="T22"/>
                  <a:gd fmla="*/ 11 h 307" name="T23"/>
                  <a:gd fmla="*/ 93 w 126" name="T24"/>
                  <a:gd fmla="*/ 14 h 307" name="T25"/>
                  <a:gd fmla="*/ 88 w 126" name="T26"/>
                  <a:gd fmla="*/ 35 h 307" name="T27"/>
                  <a:gd fmla="*/ 83 w 126" name="T28"/>
                  <a:gd fmla="*/ 49 h 307" name="T29"/>
                  <a:gd fmla="*/ 81 w 126" name="T30"/>
                  <a:gd fmla="*/ 34 h 307" name="T31"/>
                  <a:gd fmla="*/ 83 w 126" name="T32"/>
                  <a:gd fmla="*/ 10 h 307" name="T33"/>
                  <a:gd fmla="*/ 78 w 126" name="T34"/>
                  <a:gd fmla="*/ 2 h 307" name="T35"/>
                  <a:gd fmla="*/ 69 w 126" name="T36"/>
                  <a:gd fmla="*/ 37 h 307" name="T37"/>
                  <a:gd fmla="*/ 67 w 126" name="T38"/>
                  <a:gd fmla="*/ 51 h 307" name="T39"/>
                  <a:gd fmla="*/ 65 w 126" name="T40"/>
                  <a:gd fmla="*/ 41 h 307" name="T41"/>
                  <a:gd fmla="*/ 64 w 126" name="T42"/>
                  <a:gd fmla="*/ 29 h 307" name="T43"/>
                  <a:gd fmla="*/ 60 w 126" name="T44"/>
                  <a:gd fmla="*/ 16 h 307" name="T45"/>
                  <a:gd fmla="*/ 53 w 126" name="T46"/>
                  <a:gd fmla="*/ 34 h 307" name="T47"/>
                  <a:gd fmla="*/ 52 w 126" name="T48"/>
                  <a:gd fmla="*/ 57 h 307" name="T49"/>
                  <a:gd fmla="*/ 51 w 126" name="T50"/>
                  <a:gd fmla="*/ 70 h 307" name="T51"/>
                  <a:gd fmla="*/ 38 w 126" name="T52"/>
                  <a:gd fmla="*/ 86 h 307" name="T53"/>
                  <a:gd fmla="*/ 26 w 126" name="T54"/>
                  <a:gd fmla="*/ 84 h 307" name="T55"/>
                  <a:gd fmla="*/ 16 w 126" name="T56"/>
                  <a:gd fmla="*/ 78 h 307" name="T57"/>
                  <a:gd fmla="*/ 5 w 126" name="T58"/>
                  <a:gd fmla="*/ 85 h 307" name="T59"/>
                  <a:gd fmla="*/ 18 w 126" name="T60"/>
                  <a:gd fmla="*/ 95 h 307" name="T61"/>
                  <a:gd fmla="*/ 39 w 126" name="T62"/>
                  <a:gd fmla="*/ 113 h 307" name="T63"/>
                  <a:gd fmla="*/ 26 w 126" name="T64"/>
                  <a:gd fmla="*/ 236 h 307" name="T65"/>
                  <a:gd fmla="*/ 65 w 126" name="T66"/>
                  <a:gd fmla="*/ 307 h 307" name="T67"/>
                  <a:gd fmla="*/ 82 w 126" name="T68"/>
                  <a:gd fmla="*/ 179 h 307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307" w="125">
                    <a:moveTo>
                      <a:pt x="85" y="122"/>
                    </a:moveTo>
                    <a:cubicBezTo>
                      <a:pt x="85" y="122"/>
                      <a:pt x="89" y="115"/>
                      <a:pt x="90" y="113"/>
                    </a:cubicBezTo>
                    <a:cubicBezTo>
                      <a:pt x="90" y="112"/>
                      <a:pt x="95" y="102"/>
                      <a:pt x="96" y="99"/>
                    </a:cubicBezTo>
                    <a:cubicBezTo>
                      <a:pt x="97" y="97"/>
                      <a:pt x="101" y="83"/>
                      <a:pt x="102" y="80"/>
                    </a:cubicBezTo>
                    <a:cubicBezTo>
                      <a:pt x="102" y="78"/>
                      <a:pt x="105" y="69"/>
                      <a:pt x="106" y="67"/>
                    </a:cubicBezTo>
                    <a:cubicBezTo>
                      <a:pt x="106" y="64"/>
                      <a:pt x="109" y="55"/>
                      <a:pt x="110" y="54"/>
                    </a:cubicBezTo>
                    <a:cubicBezTo>
                      <a:pt x="110" y="53"/>
                      <a:pt x="113" y="46"/>
                      <a:pt x="113" y="46"/>
                    </a:cubicBezTo>
                    <a:cubicBezTo>
                      <a:pt x="113" y="46"/>
                      <a:pt x="115" y="42"/>
                      <a:pt x="116" y="40"/>
                    </a:cubicBezTo>
                    <a:cubicBezTo>
                      <a:pt x="117" y="38"/>
                      <a:pt x="118" y="34"/>
                      <a:pt x="118" y="34"/>
                    </a:cubicBezTo>
                    <a:cubicBezTo>
                      <a:pt x="118" y="34"/>
                      <a:pt x="120" y="30"/>
                      <a:pt x="121" y="28"/>
                    </a:cubicBezTo>
                    <a:cubicBezTo>
                      <a:pt x="122" y="26"/>
                      <a:pt x="126" y="17"/>
                      <a:pt x="120" y="18"/>
                    </a:cubicBezTo>
                    <a:cubicBezTo>
                      <a:pt x="115" y="18"/>
                      <a:pt x="112" y="27"/>
                      <a:pt x="112" y="27"/>
                    </a:cubicBezTo>
                    <a:cubicBezTo>
                      <a:pt x="111" y="29"/>
                      <a:pt x="111" y="31"/>
                      <a:pt x="110" y="33"/>
                    </a:cubicBezTo>
                    <a:cubicBezTo>
                      <a:pt x="110" y="33"/>
                      <a:pt x="107" y="37"/>
                      <a:pt x="107" y="39"/>
                    </a:cubicBezTo>
                    <a:cubicBezTo>
                      <a:pt x="106" y="40"/>
                      <a:pt x="105" y="43"/>
                      <a:pt x="105" y="43"/>
                    </a:cubicBezTo>
                    <a:cubicBezTo>
                      <a:pt x="105" y="43"/>
                      <a:pt x="103" y="47"/>
                      <a:pt x="102" y="48"/>
                    </a:cubicBezTo>
                    <a:cubicBezTo>
                      <a:pt x="101" y="50"/>
                      <a:pt x="99" y="54"/>
                      <a:pt x="98" y="54"/>
                    </a:cubicBezTo>
                    <a:cubicBezTo>
                      <a:pt x="97" y="55"/>
                      <a:pt x="96" y="55"/>
                      <a:pt x="96" y="55"/>
                    </a:cubicBezTo>
                    <a:cubicBezTo>
                      <a:pt x="95" y="54"/>
                      <a:pt x="93" y="53"/>
                      <a:pt x="93" y="51"/>
                    </a:cubicBezTo>
                    <a:cubicBezTo>
                      <a:pt x="93" y="50"/>
                      <a:pt x="96" y="42"/>
                      <a:pt x="97" y="41"/>
                    </a:cubicBezTo>
                    <a:cubicBezTo>
                      <a:pt x="97" y="39"/>
                      <a:pt x="98" y="34"/>
                      <a:pt x="99" y="33"/>
                    </a:cubicBezTo>
                    <a:cubicBezTo>
                      <a:pt x="99" y="32"/>
                      <a:pt x="100" y="26"/>
                      <a:pt x="101" y="24"/>
                    </a:cubicBezTo>
                    <a:cubicBezTo>
                      <a:pt x="101" y="21"/>
                      <a:pt x="102" y="19"/>
                      <a:pt x="102" y="19"/>
                    </a:cubicBezTo>
                    <a:cubicBezTo>
                      <a:pt x="102" y="19"/>
                      <a:pt x="103" y="13"/>
                      <a:pt x="104" y="11"/>
                    </a:cubicBezTo>
                    <a:cubicBezTo>
                      <a:pt x="104" y="10"/>
                      <a:pt x="107" y="2"/>
                      <a:pt x="102" y="3"/>
                    </a:cubicBezTo>
                    <a:cubicBezTo>
                      <a:pt x="96" y="4"/>
                      <a:pt x="94" y="11"/>
                      <a:pt x="93" y="14"/>
                    </a:cubicBezTo>
                    <a:cubicBezTo>
                      <a:pt x="93" y="16"/>
                      <a:pt x="91" y="22"/>
                      <a:pt x="91" y="22"/>
                    </a:cubicBezTo>
                    <a:cubicBezTo>
                      <a:pt x="91" y="22"/>
                      <a:pt x="88" y="33"/>
                      <a:pt x="88" y="35"/>
                    </a:cubicBezTo>
                    <a:cubicBezTo>
                      <a:pt x="88" y="36"/>
                      <a:pt x="86" y="40"/>
                      <a:pt x="85" y="42"/>
                    </a:cubicBezTo>
                    <a:cubicBezTo>
                      <a:pt x="84" y="44"/>
                      <a:pt x="84" y="47"/>
                      <a:pt x="83" y="49"/>
                    </a:cubicBezTo>
                    <a:cubicBezTo>
                      <a:pt x="83" y="49"/>
                      <a:pt x="83" y="50"/>
                      <a:pt x="81" y="50"/>
                    </a:cubicBezTo>
                    <a:cubicBezTo>
                      <a:pt x="80" y="49"/>
                      <a:pt x="81" y="35"/>
                      <a:pt x="81" y="34"/>
                    </a:cubicBezTo>
                    <a:cubicBezTo>
                      <a:pt x="82" y="33"/>
                      <a:pt x="82" y="22"/>
                      <a:pt x="82" y="21"/>
                    </a:cubicBezTo>
                    <a:cubicBezTo>
                      <a:pt x="82" y="19"/>
                      <a:pt x="83" y="11"/>
                      <a:pt x="83" y="10"/>
                    </a:cubicBezTo>
                    <a:cubicBezTo>
                      <a:pt x="83" y="10"/>
                      <a:pt x="83" y="5"/>
                      <a:pt x="83" y="5"/>
                    </a:cubicBezTo>
                    <a:cubicBezTo>
                      <a:pt x="83" y="5"/>
                      <a:pt x="84" y="0"/>
                      <a:pt x="78" y="2"/>
                    </a:cubicBezTo>
                    <a:cubicBezTo>
                      <a:pt x="73" y="4"/>
                      <a:pt x="72" y="9"/>
                      <a:pt x="72" y="11"/>
                    </a:cubicBezTo>
                    <a:cubicBezTo>
                      <a:pt x="72" y="12"/>
                      <a:pt x="69" y="36"/>
                      <a:pt x="69" y="37"/>
                    </a:cubicBezTo>
                    <a:cubicBezTo>
                      <a:pt x="69" y="37"/>
                      <a:pt x="69" y="45"/>
                      <a:pt x="69" y="46"/>
                    </a:cubicBezTo>
                    <a:cubicBezTo>
                      <a:pt x="68" y="47"/>
                      <a:pt x="68" y="51"/>
                      <a:pt x="67" y="51"/>
                    </a:cubicBezTo>
                    <a:cubicBezTo>
                      <a:pt x="66" y="51"/>
                      <a:pt x="66" y="49"/>
                      <a:pt x="65" y="49"/>
                    </a:cubicBezTo>
                    <a:cubicBezTo>
                      <a:pt x="65" y="48"/>
                      <a:pt x="65" y="41"/>
                      <a:pt x="65" y="41"/>
                    </a:cubicBezTo>
                    <a:cubicBezTo>
                      <a:pt x="65" y="40"/>
                      <a:pt x="64" y="35"/>
                      <a:pt x="64" y="33"/>
                    </a:cubicBezTo>
                    <a:cubicBezTo>
                      <a:pt x="64" y="31"/>
                      <a:pt x="64" y="29"/>
                      <a:pt x="64" y="29"/>
                    </a:cubicBezTo>
                    <a:cubicBezTo>
                      <a:pt x="64" y="29"/>
                      <a:pt x="64" y="21"/>
                      <a:pt x="64" y="20"/>
                    </a:cubicBezTo>
                    <a:cubicBezTo>
                      <a:pt x="63" y="19"/>
                      <a:pt x="63" y="14"/>
                      <a:pt x="60" y="16"/>
                    </a:cubicBezTo>
                    <a:cubicBezTo>
                      <a:pt x="56" y="17"/>
                      <a:pt x="54" y="24"/>
                      <a:pt x="54" y="26"/>
                    </a:cubicBezTo>
                    <a:cubicBezTo>
                      <a:pt x="53" y="29"/>
                      <a:pt x="53" y="34"/>
                      <a:pt x="53" y="34"/>
                    </a:cubicBezTo>
                    <a:cubicBezTo>
                      <a:pt x="53" y="34"/>
                      <a:pt x="52" y="42"/>
                      <a:pt x="52" y="44"/>
                    </a:cubicBezTo>
                    <a:cubicBezTo>
                      <a:pt x="53" y="45"/>
                      <a:pt x="52" y="56"/>
                      <a:pt x="52" y="57"/>
                    </a:cubicBezTo>
                    <a:cubicBezTo>
                      <a:pt x="52" y="59"/>
                      <a:pt x="52" y="64"/>
                      <a:pt x="52" y="65"/>
                    </a:cubicBezTo>
                    <a:cubicBezTo>
                      <a:pt x="52" y="67"/>
                      <a:pt x="51" y="70"/>
                      <a:pt x="51" y="70"/>
                    </a:cubicBezTo>
                    <a:cubicBezTo>
                      <a:pt x="51" y="70"/>
                      <a:pt x="48" y="75"/>
                      <a:pt x="46" y="78"/>
                    </a:cubicBezTo>
                    <a:cubicBezTo>
                      <a:pt x="45" y="80"/>
                      <a:pt x="38" y="86"/>
                      <a:pt x="38" y="86"/>
                    </a:cubicBezTo>
                    <a:cubicBezTo>
                      <a:pt x="37" y="86"/>
                      <a:pt x="33" y="88"/>
                      <a:pt x="32" y="88"/>
                    </a:cubicBezTo>
                    <a:cubicBezTo>
                      <a:pt x="31" y="87"/>
                      <a:pt x="27" y="84"/>
                      <a:pt x="26" y="84"/>
                    </a:cubicBezTo>
                    <a:cubicBezTo>
                      <a:pt x="25" y="83"/>
                      <a:pt x="22" y="83"/>
                      <a:pt x="22" y="83"/>
                    </a:cubicBezTo>
                    <a:cubicBezTo>
                      <a:pt x="22" y="83"/>
                      <a:pt x="19" y="78"/>
                      <a:pt x="16" y="78"/>
                    </a:cubicBezTo>
                    <a:cubicBezTo>
                      <a:pt x="13" y="78"/>
                      <a:pt x="5" y="76"/>
                      <a:pt x="2" y="80"/>
                    </a:cubicBezTo>
                    <a:cubicBezTo>
                      <a:pt x="0" y="83"/>
                      <a:pt x="2" y="83"/>
                      <a:pt x="5" y="85"/>
                    </a:cubicBezTo>
                    <a:cubicBezTo>
                      <a:pt x="7" y="87"/>
                      <a:pt x="10" y="91"/>
                      <a:pt x="11" y="91"/>
                    </a:cubicBezTo>
                    <a:cubicBezTo>
                      <a:pt x="13" y="92"/>
                      <a:pt x="17" y="94"/>
                      <a:pt x="18" y="95"/>
                    </a:cubicBezTo>
                    <a:cubicBezTo>
                      <a:pt x="18" y="95"/>
                      <a:pt x="24" y="103"/>
                      <a:pt x="26" y="104"/>
                    </a:cubicBezTo>
                    <a:cubicBezTo>
                      <a:pt x="28" y="104"/>
                      <a:pt x="38" y="112"/>
                      <a:pt x="39" y="113"/>
                    </a:cubicBezTo>
                    <a:cubicBezTo>
                      <a:pt x="40" y="114"/>
                      <a:pt x="45" y="116"/>
                      <a:pt x="47" y="120"/>
                    </a:cubicBezTo>
                    <a:cubicBezTo>
                      <a:pt x="49" y="126"/>
                      <a:pt x="28" y="225"/>
                      <a:pt x="26" y="236"/>
                    </a:cubicBezTo>
                    <a:cubicBezTo>
                      <a:pt x="21" y="265"/>
                      <a:pt x="21" y="287"/>
                      <a:pt x="21" y="287"/>
                    </a:cubicBezTo>
                    <a:cubicBezTo>
                      <a:pt x="35" y="294"/>
                      <a:pt x="50" y="300"/>
                      <a:pt x="65" y="307"/>
                    </a:cubicBezTo>
                    <a:cubicBezTo>
                      <a:pt x="65" y="307"/>
                      <a:pt x="77" y="278"/>
                      <a:pt x="78" y="256"/>
                    </a:cubicBezTo>
                    <a:cubicBezTo>
                      <a:pt x="79" y="245"/>
                      <a:pt x="81" y="210"/>
                      <a:pt x="82" y="179"/>
                    </a:cubicBezTo>
                    <a:cubicBezTo>
                      <a:pt x="84" y="149"/>
                      <a:pt x="85" y="122"/>
                      <a:pt x="85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" name="Freeform 37"/>
              <p:cNvSpPr/>
              <p:nvPr/>
            </p:nvSpPr>
            <p:spPr bwMode="auto">
              <a:xfrm>
                <a:off x="7254876" y="3421063"/>
                <a:ext cx="217488" cy="657225"/>
              </a:xfrm>
              <a:custGeom>
                <a:gdLst>
                  <a:gd fmla="*/ 21 w 58" name="T0"/>
                  <a:gd fmla="*/ 68 h 174" name="T1"/>
                  <a:gd fmla="*/ 14 w 58" name="T2"/>
                  <a:gd fmla="*/ 50 h 174" name="T3"/>
                  <a:gd fmla="*/ 9 w 58" name="T4"/>
                  <a:gd fmla="*/ 35 h 174" name="T5"/>
                  <a:gd fmla="*/ 6 w 58" name="T6"/>
                  <a:gd fmla="*/ 27 h 174" name="T7"/>
                  <a:gd fmla="*/ 3 w 58" name="T8"/>
                  <a:gd fmla="*/ 20 h 174" name="T9"/>
                  <a:gd fmla="*/ 6 w 58" name="T10"/>
                  <a:gd fmla="*/ 19 h 174" name="T11"/>
                  <a:gd fmla="*/ 9 w 58" name="T12"/>
                  <a:gd fmla="*/ 25 h 174" name="T13"/>
                  <a:gd fmla="*/ 12 w 58" name="T14"/>
                  <a:gd fmla="*/ 31 h 174" name="T15"/>
                  <a:gd fmla="*/ 15 w 58" name="T16"/>
                  <a:gd fmla="*/ 34 h 174" name="T17"/>
                  <a:gd fmla="*/ 13 w 58" name="T18"/>
                  <a:gd fmla="*/ 26 h 174" name="T19"/>
                  <a:gd fmla="*/ 11 w 58" name="T20"/>
                  <a:gd fmla="*/ 16 h 174" name="T21"/>
                  <a:gd fmla="*/ 9 w 58" name="T22"/>
                  <a:gd fmla="*/ 9 h 174" name="T23"/>
                  <a:gd fmla="*/ 13 w 58" name="T24"/>
                  <a:gd fmla="*/ 9 h 174" name="T25"/>
                  <a:gd fmla="*/ 17 w 58" name="T26"/>
                  <a:gd fmla="*/ 21 h 174" name="T27"/>
                  <a:gd fmla="*/ 19 w 58" name="T28"/>
                  <a:gd fmla="*/ 30 h 174" name="T29"/>
                  <a:gd fmla="*/ 19 w 58" name="T30"/>
                  <a:gd fmla="*/ 20 h 174" name="T31"/>
                  <a:gd fmla="*/ 17 w 58" name="T32"/>
                  <a:gd fmla="*/ 6 h 174" name="T33"/>
                  <a:gd fmla="*/ 19 w 58" name="T34"/>
                  <a:gd fmla="*/ 0 h 174" name="T35"/>
                  <a:gd fmla="*/ 25 w 58" name="T36"/>
                  <a:gd fmla="*/ 21 h 174" name="T37"/>
                  <a:gd fmla="*/ 26 w 58" name="T38"/>
                  <a:gd fmla="*/ 29 h 174" name="T39"/>
                  <a:gd fmla="*/ 27 w 58" name="T40"/>
                  <a:gd fmla="*/ 23 h 174" name="T41"/>
                  <a:gd fmla="*/ 26 w 58" name="T42"/>
                  <a:gd fmla="*/ 15 h 174" name="T43"/>
                  <a:gd fmla="*/ 27 w 58" name="T44"/>
                  <a:gd fmla="*/ 7 h 174" name="T45"/>
                  <a:gd fmla="*/ 31 w 58" name="T46"/>
                  <a:gd fmla="*/ 18 h 174" name="T47"/>
                  <a:gd fmla="*/ 33 w 58" name="T48"/>
                  <a:gd fmla="*/ 32 h 174" name="T49"/>
                  <a:gd fmla="*/ 34 w 58" name="T50"/>
                  <a:gd fmla="*/ 39 h 174" name="T51"/>
                  <a:gd fmla="*/ 41 w 58" name="T52"/>
                  <a:gd fmla="*/ 48 h 174" name="T53"/>
                  <a:gd fmla="*/ 46 w 58" name="T54"/>
                  <a:gd fmla="*/ 45 h 174" name="T55"/>
                  <a:gd fmla="*/ 50 w 58" name="T56"/>
                  <a:gd fmla="*/ 41 h 174" name="T57"/>
                  <a:gd fmla="*/ 55 w 58" name="T58"/>
                  <a:gd fmla="*/ 45 h 174" name="T59"/>
                  <a:gd fmla="*/ 50 w 58" name="T60"/>
                  <a:gd fmla="*/ 52 h 174" name="T61"/>
                  <a:gd fmla="*/ 41 w 58" name="T62"/>
                  <a:gd fmla="*/ 64 h 174" name="T63"/>
                  <a:gd fmla="*/ 53 w 58" name="T64"/>
                  <a:gd fmla="*/ 134 h 174" name="T65"/>
                  <a:gd fmla="*/ 41 w 58" name="T66"/>
                  <a:gd fmla="*/ 174 h 174" name="T67"/>
                  <a:gd fmla="*/ 27 w 58" name="T68"/>
                  <a:gd fmla="*/ 105 h 174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74" w="57">
                    <a:moveTo>
                      <a:pt x="23" y="73"/>
                    </a:moveTo>
                    <a:cubicBezTo>
                      <a:pt x="23" y="73"/>
                      <a:pt x="21" y="69"/>
                      <a:pt x="21" y="68"/>
                    </a:cubicBezTo>
                    <a:cubicBezTo>
                      <a:pt x="20" y="67"/>
                      <a:pt x="18" y="62"/>
                      <a:pt x="17" y="60"/>
                    </a:cubicBezTo>
                    <a:cubicBezTo>
                      <a:pt x="17" y="59"/>
                      <a:pt x="14" y="51"/>
                      <a:pt x="14" y="50"/>
                    </a:cubicBezTo>
                    <a:cubicBezTo>
                      <a:pt x="13" y="48"/>
                      <a:pt x="12" y="43"/>
                      <a:pt x="11" y="42"/>
                    </a:cubicBezTo>
                    <a:cubicBezTo>
                      <a:pt x="11" y="41"/>
                      <a:pt x="9" y="36"/>
                      <a:pt x="9" y="35"/>
                    </a:cubicBezTo>
                    <a:cubicBezTo>
                      <a:pt x="9" y="35"/>
                      <a:pt x="7" y="30"/>
                      <a:pt x="7" y="30"/>
                    </a:cubicBezTo>
                    <a:cubicBezTo>
                      <a:pt x="7" y="30"/>
                      <a:pt x="6" y="28"/>
                      <a:pt x="6" y="27"/>
                    </a:cubicBezTo>
                    <a:cubicBezTo>
                      <a:pt x="5" y="26"/>
                      <a:pt x="4" y="24"/>
                      <a:pt x="4" y="24"/>
                    </a:cubicBezTo>
                    <a:cubicBezTo>
                      <a:pt x="4" y="24"/>
                      <a:pt x="3" y="22"/>
                      <a:pt x="3" y="20"/>
                    </a:cubicBezTo>
                    <a:cubicBezTo>
                      <a:pt x="2" y="19"/>
                      <a:pt x="0" y="15"/>
                      <a:pt x="3" y="14"/>
                    </a:cubicBezTo>
                    <a:cubicBezTo>
                      <a:pt x="5" y="14"/>
                      <a:pt x="6" y="19"/>
                      <a:pt x="6" y="19"/>
                    </a:cubicBezTo>
                    <a:cubicBezTo>
                      <a:pt x="7" y="20"/>
                      <a:pt x="7" y="21"/>
                      <a:pt x="8" y="22"/>
                    </a:cubicBezTo>
                    <a:cubicBezTo>
                      <a:pt x="8" y="22"/>
                      <a:pt x="9" y="25"/>
                      <a:pt x="9" y="25"/>
                    </a:cubicBezTo>
                    <a:cubicBezTo>
                      <a:pt x="9" y="26"/>
                      <a:pt x="10" y="28"/>
                      <a:pt x="10" y="28"/>
                    </a:cubicBezTo>
                    <a:cubicBezTo>
                      <a:pt x="10" y="28"/>
                      <a:pt x="11" y="30"/>
                      <a:pt x="12" y="31"/>
                    </a:cubicBezTo>
                    <a:cubicBezTo>
                      <a:pt x="12" y="32"/>
                      <a:pt x="13" y="34"/>
                      <a:pt x="14" y="34"/>
                    </a:cubicBezTo>
                    <a:cubicBezTo>
                      <a:pt x="14" y="34"/>
                      <a:pt x="14" y="34"/>
                      <a:pt x="15" y="34"/>
                    </a:cubicBezTo>
                    <a:cubicBezTo>
                      <a:pt x="15" y="34"/>
                      <a:pt x="16" y="33"/>
                      <a:pt x="16" y="32"/>
                    </a:cubicBezTo>
                    <a:cubicBezTo>
                      <a:pt x="16" y="31"/>
                      <a:pt x="14" y="27"/>
                      <a:pt x="13" y="26"/>
                    </a:cubicBezTo>
                    <a:cubicBezTo>
                      <a:pt x="13" y="25"/>
                      <a:pt x="12" y="22"/>
                      <a:pt x="12" y="21"/>
                    </a:cubicBezTo>
                    <a:cubicBezTo>
                      <a:pt x="12" y="21"/>
                      <a:pt x="11" y="17"/>
                      <a:pt x="11" y="16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0" y="13"/>
                      <a:pt x="9" y="10"/>
                      <a:pt x="9" y="9"/>
                    </a:cubicBezTo>
                    <a:cubicBezTo>
                      <a:pt x="8" y="8"/>
                      <a:pt x="7" y="3"/>
                      <a:pt x="9" y="3"/>
                    </a:cubicBezTo>
                    <a:cubicBezTo>
                      <a:pt x="11" y="4"/>
                      <a:pt x="13" y="8"/>
                      <a:pt x="13" y="9"/>
                    </a:cubicBezTo>
                    <a:cubicBezTo>
                      <a:pt x="13" y="11"/>
                      <a:pt x="15" y="14"/>
                      <a:pt x="15" y="14"/>
                    </a:cubicBezTo>
                    <a:cubicBezTo>
                      <a:pt x="15" y="14"/>
                      <a:pt x="16" y="21"/>
                      <a:pt x="17" y="21"/>
                    </a:cubicBezTo>
                    <a:cubicBezTo>
                      <a:pt x="17" y="22"/>
                      <a:pt x="18" y="24"/>
                      <a:pt x="18" y="25"/>
                    </a:cubicBezTo>
                    <a:cubicBezTo>
                      <a:pt x="19" y="26"/>
                      <a:pt x="19" y="29"/>
                      <a:pt x="19" y="30"/>
                    </a:cubicBezTo>
                    <a:cubicBezTo>
                      <a:pt x="19" y="30"/>
                      <a:pt x="20" y="30"/>
                      <a:pt x="20" y="30"/>
                    </a:cubicBezTo>
                    <a:cubicBezTo>
                      <a:pt x="21" y="29"/>
                      <a:pt x="19" y="21"/>
                      <a:pt x="19" y="20"/>
                    </a:cubicBezTo>
                    <a:cubicBezTo>
                      <a:pt x="19" y="20"/>
                      <a:pt x="18" y="13"/>
                      <a:pt x="18" y="12"/>
                    </a:cubicBezTo>
                    <a:cubicBezTo>
                      <a:pt x="18" y="11"/>
                      <a:pt x="17" y="6"/>
                      <a:pt x="17" y="6"/>
                    </a:cubicBezTo>
                    <a:cubicBezTo>
                      <a:pt x="17" y="5"/>
                      <a:pt x="17" y="3"/>
                      <a:pt x="17" y="3"/>
                    </a:cubicBezTo>
                    <a:cubicBezTo>
                      <a:pt x="17" y="3"/>
                      <a:pt x="16" y="0"/>
                      <a:pt x="19" y="0"/>
                    </a:cubicBezTo>
                    <a:cubicBezTo>
                      <a:pt x="21" y="1"/>
                      <a:pt x="22" y="4"/>
                      <a:pt x="22" y="5"/>
                    </a:cubicBezTo>
                    <a:cubicBezTo>
                      <a:pt x="22" y="6"/>
                      <a:pt x="25" y="21"/>
                      <a:pt x="25" y="21"/>
                    </a:cubicBezTo>
                    <a:cubicBezTo>
                      <a:pt x="25" y="21"/>
                      <a:pt x="25" y="26"/>
                      <a:pt x="25" y="26"/>
                    </a:cubicBezTo>
                    <a:cubicBezTo>
                      <a:pt x="25" y="27"/>
                      <a:pt x="26" y="29"/>
                      <a:pt x="26" y="29"/>
                    </a:cubicBezTo>
                    <a:cubicBezTo>
                      <a:pt x="27" y="29"/>
                      <a:pt x="27" y="28"/>
                      <a:pt x="27" y="28"/>
                    </a:cubicBezTo>
                    <a:cubicBezTo>
                      <a:pt x="27" y="27"/>
                      <a:pt x="27" y="23"/>
                      <a:pt x="27" y="23"/>
                    </a:cubicBezTo>
                    <a:cubicBezTo>
                      <a:pt x="27" y="22"/>
                      <a:pt x="27" y="19"/>
                      <a:pt x="27" y="18"/>
                    </a:cubicBezTo>
                    <a:cubicBezTo>
                      <a:pt x="26" y="16"/>
                      <a:pt x="26" y="15"/>
                      <a:pt x="26" y="15"/>
                    </a:cubicBezTo>
                    <a:cubicBezTo>
                      <a:pt x="26" y="15"/>
                      <a:pt x="26" y="10"/>
                      <a:pt x="26" y="10"/>
                    </a:cubicBezTo>
                    <a:cubicBezTo>
                      <a:pt x="26" y="9"/>
                      <a:pt x="26" y="6"/>
                      <a:pt x="27" y="7"/>
                    </a:cubicBezTo>
                    <a:cubicBezTo>
                      <a:pt x="29" y="7"/>
                      <a:pt x="30" y="11"/>
                      <a:pt x="30" y="13"/>
                    </a:cubicBezTo>
                    <a:cubicBezTo>
                      <a:pt x="31" y="14"/>
                      <a:pt x="31" y="18"/>
                      <a:pt x="31" y="18"/>
                    </a:cubicBezTo>
                    <a:cubicBezTo>
                      <a:pt x="31" y="18"/>
                      <a:pt x="32" y="22"/>
                      <a:pt x="32" y="23"/>
                    </a:cubicBezTo>
                    <a:cubicBezTo>
                      <a:pt x="32" y="24"/>
                      <a:pt x="33" y="31"/>
                      <a:pt x="33" y="32"/>
                    </a:cubicBezTo>
                    <a:cubicBezTo>
                      <a:pt x="33" y="33"/>
                      <a:pt x="33" y="36"/>
                      <a:pt x="34" y="37"/>
                    </a:cubicBezTo>
                    <a:cubicBezTo>
                      <a:pt x="34" y="37"/>
                      <a:pt x="34" y="39"/>
                      <a:pt x="34" y="39"/>
                    </a:cubicBezTo>
                    <a:cubicBezTo>
                      <a:pt x="34" y="39"/>
                      <a:pt x="35" y="42"/>
                      <a:pt x="36" y="44"/>
                    </a:cubicBezTo>
                    <a:cubicBezTo>
                      <a:pt x="37" y="45"/>
                      <a:pt x="40" y="48"/>
                      <a:pt x="41" y="48"/>
                    </a:cubicBezTo>
                    <a:cubicBezTo>
                      <a:pt x="41" y="48"/>
                      <a:pt x="43" y="49"/>
                      <a:pt x="43" y="48"/>
                    </a:cubicBezTo>
                    <a:cubicBezTo>
                      <a:pt x="44" y="48"/>
                      <a:pt x="45" y="46"/>
                      <a:pt x="46" y="45"/>
                    </a:cubicBezTo>
                    <a:cubicBezTo>
                      <a:pt x="46" y="45"/>
                      <a:pt x="47" y="44"/>
                      <a:pt x="47" y="44"/>
                    </a:cubicBezTo>
                    <a:cubicBezTo>
                      <a:pt x="47" y="44"/>
                      <a:pt x="48" y="42"/>
                      <a:pt x="50" y="41"/>
                    </a:cubicBezTo>
                    <a:cubicBezTo>
                      <a:pt x="51" y="41"/>
                      <a:pt x="55" y="39"/>
                      <a:pt x="56" y="41"/>
                    </a:cubicBezTo>
                    <a:cubicBezTo>
                      <a:pt x="57" y="43"/>
                      <a:pt x="56" y="43"/>
                      <a:pt x="55" y="45"/>
                    </a:cubicBezTo>
                    <a:cubicBezTo>
                      <a:pt x="54" y="46"/>
                      <a:pt x="53" y="49"/>
                      <a:pt x="52" y="49"/>
                    </a:cubicBezTo>
                    <a:cubicBezTo>
                      <a:pt x="52" y="49"/>
                      <a:pt x="50" y="51"/>
                      <a:pt x="50" y="52"/>
                    </a:cubicBezTo>
                    <a:cubicBezTo>
                      <a:pt x="49" y="52"/>
                      <a:pt x="48" y="57"/>
                      <a:pt x="47" y="58"/>
                    </a:cubicBezTo>
                    <a:cubicBezTo>
                      <a:pt x="46" y="58"/>
                      <a:pt x="42" y="63"/>
                      <a:pt x="41" y="64"/>
                    </a:cubicBezTo>
                    <a:cubicBezTo>
                      <a:pt x="41" y="65"/>
                      <a:pt x="39" y="66"/>
                      <a:pt x="39" y="69"/>
                    </a:cubicBezTo>
                    <a:cubicBezTo>
                      <a:pt x="38" y="73"/>
                      <a:pt x="52" y="128"/>
                      <a:pt x="53" y="134"/>
                    </a:cubicBezTo>
                    <a:cubicBezTo>
                      <a:pt x="57" y="150"/>
                      <a:pt x="58" y="162"/>
                      <a:pt x="58" y="162"/>
                    </a:cubicBezTo>
                    <a:cubicBezTo>
                      <a:pt x="52" y="166"/>
                      <a:pt x="47" y="170"/>
                      <a:pt x="41" y="174"/>
                    </a:cubicBezTo>
                    <a:cubicBezTo>
                      <a:pt x="41" y="174"/>
                      <a:pt x="35" y="158"/>
                      <a:pt x="33" y="147"/>
                    </a:cubicBezTo>
                    <a:cubicBezTo>
                      <a:pt x="32" y="141"/>
                      <a:pt x="29" y="122"/>
                      <a:pt x="27" y="105"/>
                    </a:cubicBezTo>
                    <a:cubicBezTo>
                      <a:pt x="25" y="88"/>
                      <a:pt x="23" y="73"/>
                      <a:pt x="2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" name="Freeform 38"/>
              <p:cNvSpPr/>
              <p:nvPr/>
            </p:nvSpPr>
            <p:spPr bwMode="auto">
              <a:xfrm>
                <a:off x="8766176" y="2790825"/>
                <a:ext cx="307975" cy="1163638"/>
              </a:xfrm>
              <a:custGeom>
                <a:gdLst>
                  <a:gd fmla="*/ 66 w 82" name="T0"/>
                  <a:gd fmla="*/ 99 h 308" name="T1"/>
                  <a:gd fmla="*/ 71 w 82" name="T2"/>
                  <a:gd fmla="*/ 72 h 308" name="T3"/>
                  <a:gd fmla="*/ 73 w 82" name="T4"/>
                  <a:gd fmla="*/ 57 h 308" name="T5"/>
                  <a:gd fmla="*/ 76 w 82" name="T6"/>
                  <a:gd fmla="*/ 46 h 308" name="T7"/>
                  <a:gd fmla="*/ 78 w 82" name="T8"/>
                  <a:gd fmla="*/ 37 h 308" name="T9"/>
                  <a:gd fmla="*/ 78 w 82" name="T10"/>
                  <a:gd fmla="*/ 24 h 308" name="T11"/>
                  <a:gd fmla="*/ 73 w 82" name="T12"/>
                  <a:gd fmla="*/ 35 h 308" name="T13"/>
                  <a:gd fmla="*/ 70 w 82" name="T14"/>
                  <a:gd fmla="*/ 43 h 308" name="T15"/>
                  <a:gd fmla="*/ 66 w 82" name="T16"/>
                  <a:gd fmla="*/ 51 h 308" name="T17"/>
                  <a:gd fmla="*/ 63 w 82" name="T18"/>
                  <a:gd fmla="*/ 47 h 308" name="T19"/>
                  <a:gd fmla="*/ 65 w 82" name="T20"/>
                  <a:gd fmla="*/ 33 h 308" name="T21"/>
                  <a:gd fmla="*/ 66 w 82" name="T22"/>
                  <a:gd fmla="*/ 21 h 308" name="T23"/>
                  <a:gd fmla="*/ 64 w 82" name="T24"/>
                  <a:gd fmla="*/ 7 h 308" name="T25"/>
                  <a:gd fmla="*/ 59 w 82" name="T26"/>
                  <a:gd fmla="*/ 21 h 308" name="T27"/>
                  <a:gd fmla="*/ 57 w 82" name="T28"/>
                  <a:gd fmla="*/ 38 h 308" name="T29"/>
                  <a:gd fmla="*/ 55 w 82" name="T30"/>
                  <a:gd fmla="*/ 44 h 308" name="T31"/>
                  <a:gd fmla="*/ 53 w 82" name="T32"/>
                  <a:gd fmla="*/ 30 h 308" name="T33"/>
                  <a:gd fmla="*/ 52 w 82" name="T34"/>
                  <a:gd fmla="*/ 9 h 308" name="T35"/>
                  <a:gd fmla="*/ 48 w 82" name="T36"/>
                  <a:gd fmla="*/ 0 h 308" name="T37"/>
                  <a:gd fmla="*/ 45 w 82" name="T38"/>
                  <a:gd fmla="*/ 20 h 308" name="T39"/>
                  <a:gd fmla="*/ 45 w 82" name="T40"/>
                  <a:gd fmla="*/ 30 h 308" name="T41"/>
                  <a:gd fmla="*/ 46 w 82" name="T42"/>
                  <a:gd fmla="*/ 44 h 308" name="T43"/>
                  <a:gd fmla="*/ 44 w 82" name="T44"/>
                  <a:gd fmla="*/ 40 h 308" name="T45"/>
                  <a:gd fmla="*/ 41 w 82" name="T46"/>
                  <a:gd fmla="*/ 25 h 308" name="T47"/>
                  <a:gd fmla="*/ 40 w 82" name="T48"/>
                  <a:gd fmla="*/ 13 h 308" name="T49"/>
                  <a:gd fmla="*/ 33 w 82" name="T50"/>
                  <a:gd fmla="*/ 16 h 308" name="T51"/>
                  <a:gd fmla="*/ 34 w 82" name="T52"/>
                  <a:gd fmla="*/ 33 h 308" name="T53"/>
                  <a:gd fmla="*/ 35 w 82" name="T54"/>
                  <a:gd fmla="*/ 53 h 308" name="T55"/>
                  <a:gd fmla="*/ 33 w 82" name="T56"/>
                  <a:gd fmla="*/ 64 h 308" name="T57"/>
                  <a:gd fmla="*/ 24 w 82" name="T58"/>
                  <a:gd fmla="*/ 71 h 308" name="T59"/>
                  <a:gd fmla="*/ 16 w 82" name="T60"/>
                  <a:gd fmla="*/ 65 h 308" name="T61"/>
                  <a:gd fmla="*/ 1 w 82" name="T62"/>
                  <a:gd fmla="*/ 59 h 308" name="T63"/>
                  <a:gd fmla="*/ 9 w 82" name="T64"/>
                  <a:gd fmla="*/ 73 h 308" name="T65"/>
                  <a:gd fmla="*/ 21 w 82" name="T66"/>
                  <a:gd fmla="*/ 86 h 308" name="T67"/>
                  <a:gd fmla="*/ 36 w 82" name="T68"/>
                  <a:gd fmla="*/ 101 h 308" name="T69"/>
                  <a:gd fmla="*/ 38 w 82" name="T70"/>
                  <a:gd fmla="*/ 117 h 308" name="T71"/>
                  <a:gd fmla="*/ 35 w 82" name="T72"/>
                  <a:gd fmla="*/ 308 h 308" name="T73"/>
                  <a:gd fmla="*/ 71 w 82" name="T74"/>
                  <a:gd fmla="*/ 207 h 308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308" w="82">
                    <a:moveTo>
                      <a:pt x="64" y="105"/>
                    </a:moveTo>
                    <a:cubicBezTo>
                      <a:pt x="64" y="105"/>
                      <a:pt x="66" y="100"/>
                      <a:pt x="66" y="99"/>
                    </a:cubicBezTo>
                    <a:cubicBezTo>
                      <a:pt x="66" y="97"/>
                      <a:pt x="69" y="90"/>
                      <a:pt x="69" y="88"/>
                    </a:cubicBezTo>
                    <a:cubicBezTo>
                      <a:pt x="69" y="85"/>
                      <a:pt x="71" y="74"/>
                      <a:pt x="71" y="72"/>
                    </a:cubicBezTo>
                    <a:cubicBezTo>
                      <a:pt x="71" y="71"/>
                      <a:pt x="73" y="64"/>
                      <a:pt x="73" y="62"/>
                    </a:cubicBezTo>
                    <a:cubicBezTo>
                      <a:pt x="73" y="60"/>
                      <a:pt x="73" y="58"/>
                      <a:pt x="73" y="57"/>
                    </a:cubicBezTo>
                    <a:cubicBezTo>
                      <a:pt x="73" y="57"/>
                      <a:pt x="74" y="53"/>
                      <a:pt x="74" y="52"/>
                    </a:cubicBezTo>
                    <a:cubicBezTo>
                      <a:pt x="75" y="52"/>
                      <a:pt x="76" y="46"/>
                      <a:pt x="76" y="46"/>
                    </a:cubicBezTo>
                    <a:cubicBezTo>
                      <a:pt x="76" y="46"/>
                      <a:pt x="77" y="43"/>
                      <a:pt x="77" y="42"/>
                    </a:cubicBezTo>
                    <a:cubicBezTo>
                      <a:pt x="78" y="41"/>
                      <a:pt x="78" y="37"/>
                      <a:pt x="78" y="37"/>
                    </a:cubicBezTo>
                    <a:cubicBezTo>
                      <a:pt x="78" y="37"/>
                      <a:pt x="79" y="34"/>
                      <a:pt x="80" y="33"/>
                    </a:cubicBezTo>
                    <a:cubicBezTo>
                      <a:pt x="80" y="31"/>
                      <a:pt x="82" y="25"/>
                      <a:pt x="78" y="24"/>
                    </a:cubicBezTo>
                    <a:cubicBezTo>
                      <a:pt x="75" y="24"/>
                      <a:pt x="74" y="30"/>
                      <a:pt x="74" y="30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35"/>
                      <a:pt x="71" y="38"/>
                      <a:pt x="71" y="39"/>
                    </a:cubicBezTo>
                    <a:cubicBezTo>
                      <a:pt x="71" y="40"/>
                      <a:pt x="70" y="43"/>
                      <a:pt x="70" y="43"/>
                    </a:cubicBezTo>
                    <a:cubicBezTo>
                      <a:pt x="70" y="43"/>
                      <a:pt x="69" y="45"/>
                      <a:pt x="68" y="46"/>
                    </a:cubicBezTo>
                    <a:cubicBezTo>
                      <a:pt x="68" y="48"/>
                      <a:pt x="67" y="50"/>
                      <a:pt x="66" y="51"/>
                    </a:cubicBezTo>
                    <a:cubicBezTo>
                      <a:pt x="66" y="51"/>
                      <a:pt x="65" y="51"/>
                      <a:pt x="65" y="51"/>
                    </a:cubicBezTo>
                    <a:cubicBezTo>
                      <a:pt x="64" y="50"/>
                      <a:pt x="63" y="49"/>
                      <a:pt x="63" y="47"/>
                    </a:cubicBezTo>
                    <a:cubicBezTo>
                      <a:pt x="63" y="47"/>
                      <a:pt x="64" y="40"/>
                      <a:pt x="64" y="39"/>
                    </a:cubicBezTo>
                    <a:cubicBezTo>
                      <a:pt x="65" y="38"/>
                      <a:pt x="65" y="33"/>
                      <a:pt x="65" y="33"/>
                    </a:cubicBezTo>
                    <a:cubicBezTo>
                      <a:pt x="65" y="32"/>
                      <a:pt x="65" y="27"/>
                      <a:pt x="66" y="25"/>
                    </a:cubicBezTo>
                    <a:cubicBezTo>
                      <a:pt x="66" y="23"/>
                      <a:pt x="66" y="21"/>
                      <a:pt x="66" y="21"/>
                    </a:cubicBezTo>
                    <a:cubicBezTo>
                      <a:pt x="66" y="21"/>
                      <a:pt x="67" y="17"/>
                      <a:pt x="67" y="15"/>
                    </a:cubicBezTo>
                    <a:cubicBezTo>
                      <a:pt x="67" y="14"/>
                      <a:pt x="68" y="8"/>
                      <a:pt x="64" y="7"/>
                    </a:cubicBezTo>
                    <a:cubicBezTo>
                      <a:pt x="61" y="7"/>
                      <a:pt x="60" y="13"/>
                      <a:pt x="60" y="15"/>
                    </a:cubicBezTo>
                    <a:cubicBezTo>
                      <a:pt x="60" y="17"/>
                      <a:pt x="59" y="21"/>
                      <a:pt x="59" y="21"/>
                    </a:cubicBezTo>
                    <a:cubicBezTo>
                      <a:pt x="59" y="22"/>
                      <a:pt x="58" y="31"/>
                      <a:pt x="58" y="32"/>
                    </a:cubicBezTo>
                    <a:cubicBezTo>
                      <a:pt x="58" y="33"/>
                      <a:pt x="57" y="36"/>
                      <a:pt x="57" y="38"/>
                    </a:cubicBezTo>
                    <a:cubicBezTo>
                      <a:pt x="56" y="39"/>
                      <a:pt x="56" y="44"/>
                      <a:pt x="56" y="44"/>
                    </a:cubicBezTo>
                    <a:cubicBezTo>
                      <a:pt x="56" y="44"/>
                      <a:pt x="56" y="45"/>
                      <a:pt x="55" y="44"/>
                    </a:cubicBezTo>
                    <a:cubicBezTo>
                      <a:pt x="54" y="43"/>
                      <a:pt x="53" y="42"/>
                      <a:pt x="54" y="41"/>
                    </a:cubicBezTo>
                    <a:cubicBezTo>
                      <a:pt x="54" y="41"/>
                      <a:pt x="53" y="31"/>
                      <a:pt x="53" y="30"/>
                    </a:cubicBezTo>
                    <a:cubicBezTo>
                      <a:pt x="53" y="29"/>
                      <a:pt x="53" y="19"/>
                      <a:pt x="52" y="18"/>
                    </a:cubicBezTo>
                    <a:cubicBezTo>
                      <a:pt x="52" y="17"/>
                      <a:pt x="52" y="10"/>
                      <a:pt x="52" y="9"/>
                    </a:cubicBezTo>
                    <a:cubicBezTo>
                      <a:pt x="52" y="8"/>
                      <a:pt x="52" y="4"/>
                      <a:pt x="52" y="4"/>
                    </a:cubicBezTo>
                    <a:cubicBezTo>
                      <a:pt x="52" y="4"/>
                      <a:pt x="52" y="0"/>
                      <a:pt x="48" y="0"/>
                    </a:cubicBezTo>
                    <a:cubicBezTo>
                      <a:pt x="44" y="0"/>
                      <a:pt x="44" y="5"/>
                      <a:pt x="44" y="6"/>
                    </a:cubicBezTo>
                    <a:cubicBezTo>
                      <a:pt x="44" y="7"/>
                      <a:pt x="45" y="20"/>
                      <a:pt x="45" y="20"/>
                    </a:cubicBezTo>
                    <a:cubicBezTo>
                      <a:pt x="45" y="20"/>
                      <a:pt x="45" y="24"/>
                      <a:pt x="45" y="25"/>
                    </a:cubicBezTo>
                    <a:cubicBezTo>
                      <a:pt x="45" y="25"/>
                      <a:pt x="45" y="29"/>
                      <a:pt x="45" y="30"/>
                    </a:cubicBezTo>
                    <a:cubicBezTo>
                      <a:pt x="45" y="30"/>
                      <a:pt x="45" y="37"/>
                      <a:pt x="46" y="38"/>
                    </a:cubicBezTo>
                    <a:cubicBezTo>
                      <a:pt x="46" y="39"/>
                      <a:pt x="46" y="44"/>
                      <a:pt x="46" y="44"/>
                    </a:cubicBezTo>
                    <a:cubicBezTo>
                      <a:pt x="46" y="44"/>
                      <a:pt x="46" y="44"/>
                      <a:pt x="45" y="44"/>
                    </a:cubicBezTo>
                    <a:cubicBezTo>
                      <a:pt x="44" y="44"/>
                      <a:pt x="44" y="41"/>
                      <a:pt x="44" y="40"/>
                    </a:cubicBezTo>
                    <a:cubicBezTo>
                      <a:pt x="43" y="39"/>
                      <a:pt x="42" y="33"/>
                      <a:pt x="42" y="32"/>
                    </a:cubicBezTo>
                    <a:cubicBezTo>
                      <a:pt x="42" y="32"/>
                      <a:pt x="41" y="27"/>
                      <a:pt x="41" y="25"/>
                    </a:cubicBezTo>
                    <a:cubicBezTo>
                      <a:pt x="41" y="23"/>
                      <a:pt x="41" y="21"/>
                      <a:pt x="41" y="21"/>
                    </a:cubicBezTo>
                    <a:cubicBezTo>
                      <a:pt x="41" y="21"/>
                      <a:pt x="40" y="14"/>
                      <a:pt x="40" y="13"/>
                    </a:cubicBezTo>
                    <a:cubicBezTo>
                      <a:pt x="39" y="11"/>
                      <a:pt x="39" y="7"/>
                      <a:pt x="36" y="8"/>
                    </a:cubicBezTo>
                    <a:cubicBezTo>
                      <a:pt x="34" y="8"/>
                      <a:pt x="33" y="14"/>
                      <a:pt x="33" y="16"/>
                    </a:cubicBezTo>
                    <a:cubicBezTo>
                      <a:pt x="33" y="19"/>
                      <a:pt x="33" y="24"/>
                      <a:pt x="33" y="24"/>
                    </a:cubicBezTo>
                    <a:cubicBezTo>
                      <a:pt x="33" y="24"/>
                      <a:pt x="34" y="31"/>
                      <a:pt x="34" y="33"/>
                    </a:cubicBezTo>
                    <a:cubicBezTo>
                      <a:pt x="34" y="34"/>
                      <a:pt x="35" y="44"/>
                      <a:pt x="35" y="46"/>
                    </a:cubicBezTo>
                    <a:cubicBezTo>
                      <a:pt x="35" y="47"/>
                      <a:pt x="35" y="52"/>
                      <a:pt x="35" y="53"/>
                    </a:cubicBezTo>
                    <a:cubicBezTo>
                      <a:pt x="36" y="55"/>
                      <a:pt x="36" y="57"/>
                      <a:pt x="36" y="57"/>
                    </a:cubicBezTo>
                    <a:cubicBezTo>
                      <a:pt x="36" y="57"/>
                      <a:pt x="34" y="62"/>
                      <a:pt x="33" y="64"/>
                    </a:cubicBezTo>
                    <a:cubicBezTo>
                      <a:pt x="32" y="66"/>
                      <a:pt x="28" y="71"/>
                      <a:pt x="28" y="71"/>
                    </a:cubicBezTo>
                    <a:cubicBezTo>
                      <a:pt x="27" y="71"/>
                      <a:pt x="25" y="72"/>
                      <a:pt x="24" y="71"/>
                    </a:cubicBezTo>
                    <a:cubicBezTo>
                      <a:pt x="23" y="71"/>
                      <a:pt x="20" y="67"/>
                      <a:pt x="19" y="67"/>
                    </a:cubicBezTo>
                    <a:cubicBezTo>
                      <a:pt x="18" y="66"/>
                      <a:pt x="16" y="65"/>
                      <a:pt x="16" y="65"/>
                    </a:cubicBezTo>
                    <a:cubicBezTo>
                      <a:pt x="16" y="65"/>
                      <a:pt x="13" y="61"/>
                      <a:pt x="11" y="60"/>
                    </a:cubicBezTo>
                    <a:cubicBezTo>
                      <a:pt x="9" y="59"/>
                      <a:pt x="2" y="56"/>
                      <a:pt x="1" y="59"/>
                    </a:cubicBezTo>
                    <a:cubicBezTo>
                      <a:pt x="0" y="62"/>
                      <a:pt x="1" y="63"/>
                      <a:pt x="3" y="65"/>
                    </a:cubicBezTo>
                    <a:cubicBezTo>
                      <a:pt x="6" y="68"/>
                      <a:pt x="8" y="72"/>
                      <a:pt x="9" y="73"/>
                    </a:cubicBezTo>
                    <a:cubicBezTo>
                      <a:pt x="10" y="73"/>
                      <a:pt x="13" y="76"/>
                      <a:pt x="14" y="77"/>
                    </a:cubicBezTo>
                    <a:cubicBezTo>
                      <a:pt x="15" y="78"/>
                      <a:pt x="19" y="85"/>
                      <a:pt x="21" y="86"/>
                    </a:cubicBezTo>
                    <a:cubicBezTo>
                      <a:pt x="22" y="87"/>
                      <a:pt x="31" y="95"/>
                      <a:pt x="31" y="96"/>
                    </a:cubicBezTo>
                    <a:cubicBezTo>
                      <a:pt x="32" y="97"/>
                      <a:pt x="35" y="100"/>
                      <a:pt x="36" y="101"/>
                    </a:cubicBezTo>
                    <a:cubicBezTo>
                      <a:pt x="36" y="101"/>
                      <a:pt x="37" y="102"/>
                      <a:pt x="38" y="103"/>
                    </a:cubicBezTo>
                    <a:cubicBezTo>
                      <a:pt x="38" y="104"/>
                      <a:pt x="38" y="114"/>
                      <a:pt x="38" y="117"/>
                    </a:cubicBezTo>
                    <a:cubicBezTo>
                      <a:pt x="38" y="120"/>
                      <a:pt x="34" y="194"/>
                      <a:pt x="34" y="204"/>
                    </a:cubicBezTo>
                    <a:cubicBezTo>
                      <a:pt x="33" y="229"/>
                      <a:pt x="35" y="308"/>
                      <a:pt x="35" y="308"/>
                    </a:cubicBezTo>
                    <a:cubicBezTo>
                      <a:pt x="66" y="308"/>
                      <a:pt x="66" y="308"/>
                      <a:pt x="66" y="308"/>
                    </a:cubicBezTo>
                    <a:cubicBezTo>
                      <a:pt x="66" y="308"/>
                      <a:pt x="72" y="223"/>
                      <a:pt x="71" y="207"/>
                    </a:cubicBezTo>
                    <a:cubicBezTo>
                      <a:pt x="70" y="191"/>
                      <a:pt x="64" y="105"/>
                      <a:pt x="64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" name="Freeform 39"/>
              <p:cNvSpPr/>
              <p:nvPr/>
            </p:nvSpPr>
            <p:spPr bwMode="auto">
              <a:xfrm>
                <a:off x="8439151" y="3357563"/>
                <a:ext cx="371475" cy="887413"/>
              </a:xfrm>
              <a:custGeom>
                <a:gdLst>
                  <a:gd fmla="*/ 29 w 99" name="T0"/>
                  <a:gd fmla="*/ 93 h 235" name="T1"/>
                  <a:gd fmla="*/ 20 w 99" name="T2"/>
                  <a:gd fmla="*/ 68 h 235" name="T3"/>
                  <a:gd fmla="*/ 13 w 99" name="T4"/>
                  <a:gd fmla="*/ 48 h 235" name="T5"/>
                  <a:gd fmla="*/ 8 w 99" name="T6"/>
                  <a:gd fmla="*/ 38 h 235" name="T7"/>
                  <a:gd fmla="*/ 3 w 99" name="T8"/>
                  <a:gd fmla="*/ 29 h 235" name="T9"/>
                  <a:gd fmla="*/ 10 w 99" name="T10"/>
                  <a:gd fmla="*/ 26 h 235" name="T11"/>
                  <a:gd fmla="*/ 14 w 99" name="T12"/>
                  <a:gd fmla="*/ 35 h 235" name="T13"/>
                  <a:gd fmla="*/ 18 w 99" name="T14"/>
                  <a:gd fmla="*/ 43 h 235" name="T15"/>
                  <a:gd fmla="*/ 23 w 99" name="T16"/>
                  <a:gd fmla="*/ 47 h 235" name="T17"/>
                  <a:gd fmla="*/ 22 w 99" name="T18"/>
                  <a:gd fmla="*/ 36 h 235" name="T19"/>
                  <a:gd fmla="*/ 18 w 99" name="T20"/>
                  <a:gd fmla="*/ 22 h 235" name="T21"/>
                  <a:gd fmla="*/ 16 w 99" name="T22"/>
                  <a:gd fmla="*/ 13 h 235" name="T23"/>
                  <a:gd fmla="*/ 23 w 99" name="T24"/>
                  <a:gd fmla="*/ 13 h 235" name="T25"/>
                  <a:gd fmla="*/ 28 w 99" name="T26"/>
                  <a:gd fmla="*/ 29 h 235" name="T27"/>
                  <a:gd fmla="*/ 32 w 99" name="T28"/>
                  <a:gd fmla="*/ 40 h 235" name="T29"/>
                  <a:gd fmla="*/ 33 w 99" name="T30"/>
                  <a:gd fmla="*/ 28 h 235" name="T31"/>
                  <a:gd fmla="*/ 32 w 99" name="T32"/>
                  <a:gd fmla="*/ 8 h 235" name="T33"/>
                  <a:gd fmla="*/ 35 w 99" name="T34"/>
                  <a:gd fmla="*/ 1 h 235" name="T35"/>
                  <a:gd fmla="*/ 43 w 99" name="T36"/>
                  <a:gd fmla="*/ 28 h 235" name="T37"/>
                  <a:gd fmla="*/ 45 w 99" name="T38"/>
                  <a:gd fmla="*/ 40 h 235" name="T39"/>
                  <a:gd fmla="*/ 46 w 99" name="T40"/>
                  <a:gd fmla="*/ 31 h 235" name="T41"/>
                  <a:gd fmla="*/ 47 w 99" name="T42"/>
                  <a:gd fmla="*/ 21 h 235" name="T43"/>
                  <a:gd fmla="*/ 50 w 99" name="T44"/>
                  <a:gd fmla="*/ 9 h 235" name="T45"/>
                  <a:gd fmla="*/ 55 w 99" name="T46"/>
                  <a:gd fmla="*/ 24 h 235" name="T47"/>
                  <a:gd fmla="*/ 56 w 99" name="T48"/>
                  <a:gd fmla="*/ 43 h 235" name="T49"/>
                  <a:gd fmla="*/ 57 w 99" name="T50"/>
                  <a:gd fmla="*/ 53 h 235" name="T51"/>
                  <a:gd fmla="*/ 68 w 99" name="T52"/>
                  <a:gd fmla="*/ 65 h 235" name="T53"/>
                  <a:gd fmla="*/ 78 w 99" name="T54"/>
                  <a:gd fmla="*/ 61 h 235" name="T55"/>
                  <a:gd fmla="*/ 86 w 99" name="T56"/>
                  <a:gd fmla="*/ 54 h 235" name="T57"/>
                  <a:gd fmla="*/ 95 w 99" name="T58"/>
                  <a:gd fmla="*/ 60 h 235" name="T59"/>
                  <a:gd fmla="*/ 83 w 99" name="T60"/>
                  <a:gd fmla="*/ 69 h 235" name="T61"/>
                  <a:gd fmla="*/ 68 w 99" name="T62"/>
                  <a:gd fmla="*/ 87 h 235" name="T63"/>
                  <a:gd fmla="*/ 62 w 99" name="T64"/>
                  <a:gd fmla="*/ 93 h 235" name="T65"/>
                  <a:gd fmla="*/ 80 w 99" name="T66"/>
                  <a:gd fmla="*/ 181 h 235" name="T67"/>
                  <a:gd fmla="*/ 52 w 99" name="T68"/>
                  <a:gd fmla="*/ 235 h 235" name="T69"/>
                  <a:gd fmla="*/ 37 w 99" name="T70"/>
                  <a:gd fmla="*/ 143 h 235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235" w="99">
                    <a:moveTo>
                      <a:pt x="33" y="99"/>
                    </a:moveTo>
                    <a:cubicBezTo>
                      <a:pt x="33" y="99"/>
                      <a:pt x="30" y="94"/>
                      <a:pt x="29" y="93"/>
                    </a:cubicBezTo>
                    <a:cubicBezTo>
                      <a:pt x="29" y="92"/>
                      <a:pt x="25" y="85"/>
                      <a:pt x="24" y="83"/>
                    </a:cubicBezTo>
                    <a:cubicBezTo>
                      <a:pt x="24" y="81"/>
                      <a:pt x="20" y="70"/>
                      <a:pt x="20" y="68"/>
                    </a:cubicBezTo>
                    <a:cubicBezTo>
                      <a:pt x="19" y="66"/>
                      <a:pt x="17" y="60"/>
                      <a:pt x="16" y="58"/>
                    </a:cubicBezTo>
                    <a:cubicBezTo>
                      <a:pt x="16" y="56"/>
                      <a:pt x="13" y="49"/>
                      <a:pt x="13" y="48"/>
                    </a:cubicBezTo>
                    <a:cubicBezTo>
                      <a:pt x="12" y="48"/>
                      <a:pt x="10" y="42"/>
                      <a:pt x="10" y="42"/>
                    </a:cubicBezTo>
                    <a:cubicBezTo>
                      <a:pt x="10" y="42"/>
                      <a:pt x="8" y="39"/>
                      <a:pt x="8" y="38"/>
                    </a:cubicBezTo>
                    <a:cubicBezTo>
                      <a:pt x="7" y="36"/>
                      <a:pt x="6" y="33"/>
                      <a:pt x="6" y="33"/>
                    </a:cubicBezTo>
                    <a:cubicBezTo>
                      <a:pt x="6" y="33"/>
                      <a:pt x="4" y="30"/>
                      <a:pt x="3" y="29"/>
                    </a:cubicBezTo>
                    <a:cubicBezTo>
                      <a:pt x="3" y="27"/>
                      <a:pt x="0" y="21"/>
                      <a:pt x="4" y="20"/>
                    </a:cubicBezTo>
                    <a:cubicBezTo>
                      <a:pt x="8" y="20"/>
                      <a:pt x="10" y="26"/>
                      <a:pt x="10" y="26"/>
                    </a:cubicBezTo>
                    <a:cubicBezTo>
                      <a:pt x="11" y="28"/>
                      <a:pt x="11" y="30"/>
                      <a:pt x="12" y="31"/>
                    </a:cubicBezTo>
                    <a:cubicBezTo>
                      <a:pt x="12" y="31"/>
                      <a:pt x="14" y="34"/>
                      <a:pt x="14" y="35"/>
                    </a:cubicBezTo>
                    <a:cubicBezTo>
                      <a:pt x="15" y="36"/>
                      <a:pt x="16" y="39"/>
                      <a:pt x="16" y="39"/>
                    </a:cubicBezTo>
                    <a:cubicBezTo>
                      <a:pt x="16" y="39"/>
                      <a:pt x="18" y="41"/>
                      <a:pt x="18" y="43"/>
                    </a:cubicBezTo>
                    <a:cubicBezTo>
                      <a:pt x="19" y="44"/>
                      <a:pt x="21" y="46"/>
                      <a:pt x="21" y="47"/>
                    </a:cubicBezTo>
                    <a:cubicBezTo>
                      <a:pt x="22" y="47"/>
                      <a:pt x="23" y="47"/>
                      <a:pt x="23" y="47"/>
                    </a:cubicBezTo>
                    <a:cubicBezTo>
                      <a:pt x="24" y="47"/>
                      <a:pt x="25" y="45"/>
                      <a:pt x="25" y="44"/>
                    </a:cubicBezTo>
                    <a:cubicBezTo>
                      <a:pt x="25" y="43"/>
                      <a:pt x="22" y="37"/>
                      <a:pt x="22" y="36"/>
                    </a:cubicBezTo>
                    <a:cubicBezTo>
                      <a:pt x="21" y="35"/>
                      <a:pt x="20" y="30"/>
                      <a:pt x="20" y="29"/>
                    </a:cubicBezTo>
                    <a:cubicBezTo>
                      <a:pt x="20" y="29"/>
                      <a:pt x="19" y="24"/>
                      <a:pt x="18" y="22"/>
                    </a:cubicBezTo>
                    <a:cubicBezTo>
                      <a:pt x="18" y="20"/>
                      <a:pt x="17" y="18"/>
                      <a:pt x="17" y="18"/>
                    </a:cubicBezTo>
                    <a:cubicBezTo>
                      <a:pt x="17" y="18"/>
                      <a:pt x="16" y="14"/>
                      <a:pt x="16" y="13"/>
                    </a:cubicBezTo>
                    <a:cubicBezTo>
                      <a:pt x="15" y="11"/>
                      <a:pt x="13" y="5"/>
                      <a:pt x="17" y="5"/>
                    </a:cubicBezTo>
                    <a:cubicBezTo>
                      <a:pt x="21" y="5"/>
                      <a:pt x="23" y="11"/>
                      <a:pt x="23" y="13"/>
                    </a:cubicBezTo>
                    <a:cubicBezTo>
                      <a:pt x="24" y="15"/>
                      <a:pt x="25" y="19"/>
                      <a:pt x="25" y="19"/>
                    </a:cubicBezTo>
                    <a:cubicBezTo>
                      <a:pt x="26" y="20"/>
                      <a:pt x="28" y="28"/>
                      <a:pt x="28" y="29"/>
                    </a:cubicBezTo>
                    <a:cubicBezTo>
                      <a:pt x="29" y="30"/>
                      <a:pt x="30" y="33"/>
                      <a:pt x="31" y="35"/>
                    </a:cubicBezTo>
                    <a:cubicBezTo>
                      <a:pt x="31" y="36"/>
                      <a:pt x="32" y="39"/>
                      <a:pt x="32" y="40"/>
                    </a:cubicBezTo>
                    <a:cubicBezTo>
                      <a:pt x="32" y="40"/>
                      <a:pt x="33" y="41"/>
                      <a:pt x="34" y="41"/>
                    </a:cubicBezTo>
                    <a:cubicBezTo>
                      <a:pt x="34" y="40"/>
                      <a:pt x="33" y="29"/>
                      <a:pt x="33" y="28"/>
                    </a:cubicBezTo>
                    <a:cubicBezTo>
                      <a:pt x="33" y="27"/>
                      <a:pt x="32" y="18"/>
                      <a:pt x="32" y="17"/>
                    </a:cubicBezTo>
                    <a:cubicBezTo>
                      <a:pt x="32" y="16"/>
                      <a:pt x="32" y="9"/>
                      <a:pt x="32" y="8"/>
                    </a:cubicBezTo>
                    <a:cubicBezTo>
                      <a:pt x="31" y="8"/>
                      <a:pt x="31" y="4"/>
                      <a:pt x="31" y="4"/>
                    </a:cubicBezTo>
                    <a:cubicBezTo>
                      <a:pt x="31" y="4"/>
                      <a:pt x="30" y="0"/>
                      <a:pt x="35" y="1"/>
                    </a:cubicBezTo>
                    <a:cubicBezTo>
                      <a:pt x="39" y="2"/>
                      <a:pt x="40" y="6"/>
                      <a:pt x="40" y="7"/>
                    </a:cubicBezTo>
                    <a:cubicBezTo>
                      <a:pt x="40" y="8"/>
                      <a:pt x="43" y="28"/>
                      <a:pt x="43" y="28"/>
                    </a:cubicBezTo>
                    <a:cubicBezTo>
                      <a:pt x="43" y="29"/>
                      <a:pt x="43" y="35"/>
                      <a:pt x="43" y="36"/>
                    </a:cubicBezTo>
                    <a:cubicBezTo>
                      <a:pt x="43" y="37"/>
                      <a:pt x="44" y="40"/>
                      <a:pt x="45" y="40"/>
                    </a:cubicBezTo>
                    <a:cubicBezTo>
                      <a:pt x="46" y="40"/>
                      <a:pt x="46" y="38"/>
                      <a:pt x="46" y="38"/>
                    </a:cubicBezTo>
                    <a:cubicBezTo>
                      <a:pt x="46" y="37"/>
                      <a:pt x="46" y="31"/>
                      <a:pt x="46" y="31"/>
                    </a:cubicBezTo>
                    <a:cubicBezTo>
                      <a:pt x="46" y="30"/>
                      <a:pt x="47" y="26"/>
                      <a:pt x="47" y="24"/>
                    </a:cubicBezTo>
                    <a:cubicBezTo>
                      <a:pt x="47" y="22"/>
                      <a:pt x="47" y="21"/>
                      <a:pt x="47" y="21"/>
                    </a:cubicBezTo>
                    <a:cubicBezTo>
                      <a:pt x="47" y="21"/>
                      <a:pt x="46" y="14"/>
                      <a:pt x="46" y="13"/>
                    </a:cubicBezTo>
                    <a:cubicBezTo>
                      <a:pt x="47" y="12"/>
                      <a:pt x="46" y="9"/>
                      <a:pt x="50" y="9"/>
                    </a:cubicBezTo>
                    <a:cubicBezTo>
                      <a:pt x="53" y="10"/>
                      <a:pt x="54" y="15"/>
                      <a:pt x="54" y="17"/>
                    </a:cubicBezTo>
                    <a:cubicBezTo>
                      <a:pt x="55" y="19"/>
                      <a:pt x="55" y="24"/>
                      <a:pt x="55" y="24"/>
                    </a:cubicBezTo>
                    <a:cubicBezTo>
                      <a:pt x="55" y="24"/>
                      <a:pt x="56" y="30"/>
                      <a:pt x="56" y="32"/>
                    </a:cubicBezTo>
                    <a:cubicBezTo>
                      <a:pt x="56" y="33"/>
                      <a:pt x="56" y="42"/>
                      <a:pt x="56" y="43"/>
                    </a:cubicBezTo>
                    <a:cubicBezTo>
                      <a:pt x="56" y="44"/>
                      <a:pt x="57" y="48"/>
                      <a:pt x="57" y="49"/>
                    </a:cubicBezTo>
                    <a:cubicBezTo>
                      <a:pt x="57" y="51"/>
                      <a:pt x="57" y="53"/>
                      <a:pt x="57" y="53"/>
                    </a:cubicBezTo>
                    <a:cubicBezTo>
                      <a:pt x="57" y="53"/>
                      <a:pt x="60" y="57"/>
                      <a:pt x="61" y="59"/>
                    </a:cubicBezTo>
                    <a:cubicBezTo>
                      <a:pt x="63" y="60"/>
                      <a:pt x="68" y="65"/>
                      <a:pt x="68" y="65"/>
                    </a:cubicBezTo>
                    <a:cubicBezTo>
                      <a:pt x="69" y="65"/>
                      <a:pt x="72" y="66"/>
                      <a:pt x="73" y="65"/>
                    </a:cubicBezTo>
                    <a:cubicBezTo>
                      <a:pt x="74" y="65"/>
                      <a:pt x="77" y="62"/>
                      <a:pt x="78" y="61"/>
                    </a:cubicBezTo>
                    <a:cubicBezTo>
                      <a:pt x="78" y="60"/>
                      <a:pt x="80" y="60"/>
                      <a:pt x="80" y="60"/>
                    </a:cubicBezTo>
                    <a:cubicBezTo>
                      <a:pt x="80" y="60"/>
                      <a:pt x="84" y="55"/>
                      <a:pt x="86" y="54"/>
                    </a:cubicBezTo>
                    <a:cubicBezTo>
                      <a:pt x="89" y="53"/>
                      <a:pt x="95" y="52"/>
                      <a:pt x="97" y="55"/>
                    </a:cubicBezTo>
                    <a:cubicBezTo>
                      <a:pt x="99" y="57"/>
                      <a:pt x="97" y="58"/>
                      <a:pt x="95" y="60"/>
                    </a:cubicBezTo>
                    <a:cubicBezTo>
                      <a:pt x="93" y="61"/>
                      <a:pt x="89" y="64"/>
                      <a:pt x="88" y="64"/>
                    </a:cubicBezTo>
                    <a:cubicBezTo>
                      <a:pt x="87" y="65"/>
                      <a:pt x="84" y="68"/>
                      <a:pt x="83" y="69"/>
                    </a:cubicBezTo>
                    <a:cubicBezTo>
                      <a:pt x="83" y="69"/>
                      <a:pt x="80" y="77"/>
                      <a:pt x="78" y="78"/>
                    </a:cubicBezTo>
                    <a:cubicBezTo>
                      <a:pt x="77" y="78"/>
                      <a:pt x="68" y="86"/>
                      <a:pt x="68" y="87"/>
                    </a:cubicBezTo>
                    <a:cubicBezTo>
                      <a:pt x="67" y="87"/>
                      <a:pt x="64" y="91"/>
                      <a:pt x="63" y="91"/>
                    </a:cubicBezTo>
                    <a:cubicBezTo>
                      <a:pt x="63" y="92"/>
                      <a:pt x="62" y="92"/>
                      <a:pt x="62" y="93"/>
                    </a:cubicBezTo>
                    <a:cubicBezTo>
                      <a:pt x="61" y="95"/>
                      <a:pt x="63" y="103"/>
                      <a:pt x="63" y="106"/>
                    </a:cubicBezTo>
                    <a:cubicBezTo>
                      <a:pt x="64" y="108"/>
                      <a:pt x="78" y="173"/>
                      <a:pt x="80" y="181"/>
                    </a:cubicBezTo>
                    <a:cubicBezTo>
                      <a:pt x="84" y="203"/>
                      <a:pt x="85" y="220"/>
                      <a:pt x="85" y="220"/>
                    </a:cubicBezTo>
                    <a:cubicBezTo>
                      <a:pt x="74" y="225"/>
                      <a:pt x="63" y="230"/>
                      <a:pt x="52" y="235"/>
                    </a:cubicBezTo>
                    <a:cubicBezTo>
                      <a:pt x="52" y="235"/>
                      <a:pt x="43" y="215"/>
                      <a:pt x="41" y="199"/>
                    </a:cubicBezTo>
                    <a:cubicBezTo>
                      <a:pt x="41" y="191"/>
                      <a:pt x="38" y="166"/>
                      <a:pt x="37" y="143"/>
                    </a:cubicBezTo>
                    <a:cubicBezTo>
                      <a:pt x="35" y="119"/>
                      <a:pt x="33" y="99"/>
                      <a:pt x="33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" name="Freeform 40"/>
              <p:cNvSpPr/>
              <p:nvPr/>
            </p:nvSpPr>
            <p:spPr bwMode="auto">
              <a:xfrm>
                <a:off x="6927851" y="2903538"/>
                <a:ext cx="481013" cy="1149350"/>
              </a:xfrm>
              <a:custGeom>
                <a:gdLst>
                  <a:gd fmla="*/ 38 w 128" name="T0"/>
                  <a:gd fmla="*/ 120 h 304" name="T1"/>
                  <a:gd fmla="*/ 25 w 128" name="T2"/>
                  <a:gd fmla="*/ 88 h 304" name="T3"/>
                  <a:gd fmla="*/ 17 w 128" name="T4"/>
                  <a:gd fmla="*/ 62 h 304" name="T5"/>
                  <a:gd fmla="*/ 10 w 128" name="T6"/>
                  <a:gd fmla="*/ 49 h 304" name="T7"/>
                  <a:gd fmla="*/ 5 w 128" name="T8"/>
                  <a:gd fmla="*/ 37 h 304" name="T9"/>
                  <a:gd fmla="*/ 13 w 128" name="T10"/>
                  <a:gd fmla="*/ 34 h 304" name="T11"/>
                  <a:gd fmla="*/ 19 w 128" name="T12"/>
                  <a:gd fmla="*/ 45 h 304" name="T13"/>
                  <a:gd fmla="*/ 24 w 128" name="T14"/>
                  <a:gd fmla="*/ 55 h 304" name="T15"/>
                  <a:gd fmla="*/ 30 w 128" name="T16"/>
                  <a:gd fmla="*/ 60 h 304" name="T17"/>
                  <a:gd fmla="*/ 29 w 128" name="T18"/>
                  <a:gd fmla="*/ 46 h 304" name="T19"/>
                  <a:gd fmla="*/ 24 w 128" name="T20"/>
                  <a:gd fmla="*/ 29 h 304" name="T21"/>
                  <a:gd fmla="*/ 20 w 128" name="T22"/>
                  <a:gd fmla="*/ 16 h 304" name="T23"/>
                  <a:gd fmla="*/ 30 w 128" name="T24"/>
                  <a:gd fmla="*/ 17 h 304" name="T25"/>
                  <a:gd fmla="*/ 37 w 128" name="T26"/>
                  <a:gd fmla="*/ 38 h 304" name="T27"/>
                  <a:gd fmla="*/ 42 w 128" name="T28"/>
                  <a:gd fmla="*/ 52 h 304" name="T29"/>
                  <a:gd fmla="*/ 43 w 128" name="T30"/>
                  <a:gd fmla="*/ 36 h 304" name="T31"/>
                  <a:gd fmla="*/ 41 w 128" name="T32"/>
                  <a:gd fmla="*/ 11 h 304" name="T33"/>
                  <a:gd fmla="*/ 45 w 128" name="T34"/>
                  <a:gd fmla="*/ 1 h 304" name="T35"/>
                  <a:gd fmla="*/ 56 w 128" name="T36"/>
                  <a:gd fmla="*/ 37 h 304" name="T37"/>
                  <a:gd fmla="*/ 58 w 128" name="T38"/>
                  <a:gd fmla="*/ 51 h 304" name="T39"/>
                  <a:gd fmla="*/ 60 w 128" name="T40"/>
                  <a:gd fmla="*/ 40 h 304" name="T41"/>
                  <a:gd fmla="*/ 60 w 128" name="T42"/>
                  <a:gd fmla="*/ 27 h 304" name="T43"/>
                  <a:gd fmla="*/ 64 w 128" name="T44"/>
                  <a:gd fmla="*/ 12 h 304" name="T45"/>
                  <a:gd fmla="*/ 71 w 128" name="T46"/>
                  <a:gd fmla="*/ 31 h 304" name="T47"/>
                  <a:gd fmla="*/ 73 w 128" name="T48"/>
                  <a:gd fmla="*/ 55 h 304" name="T49"/>
                  <a:gd fmla="*/ 74 w 128" name="T50"/>
                  <a:gd fmla="*/ 68 h 304" name="T51"/>
                  <a:gd fmla="*/ 88 w 128" name="T52"/>
                  <a:gd fmla="*/ 84 h 304" name="T53"/>
                  <a:gd fmla="*/ 101 w 128" name="T54"/>
                  <a:gd fmla="*/ 79 h 304" name="T55"/>
                  <a:gd fmla="*/ 112 w 128" name="T56"/>
                  <a:gd fmla="*/ 69 h 304" name="T57"/>
                  <a:gd fmla="*/ 123 w 128" name="T58"/>
                  <a:gd fmla="*/ 77 h 304" name="T59"/>
                  <a:gd fmla="*/ 108 w 128" name="T60"/>
                  <a:gd fmla="*/ 88 h 304" name="T61"/>
                  <a:gd fmla="*/ 80 w 128" name="T62"/>
                  <a:gd fmla="*/ 121 h 304" name="T63"/>
                  <a:gd fmla="*/ 109 w 128" name="T64"/>
                  <a:gd fmla="*/ 284 h 304" name="T65"/>
                  <a:gd fmla="*/ 54 w 128" name="T66"/>
                  <a:gd fmla="*/ 257 h 304" name="T67"/>
                  <a:gd fmla="*/ 43 w 128" name="T68"/>
                  <a:gd fmla="*/ 127 h 304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304" w="128">
                    <a:moveTo>
                      <a:pt x="43" y="127"/>
                    </a:moveTo>
                    <a:cubicBezTo>
                      <a:pt x="43" y="127"/>
                      <a:pt x="39" y="121"/>
                      <a:pt x="38" y="120"/>
                    </a:cubicBezTo>
                    <a:cubicBezTo>
                      <a:pt x="38" y="118"/>
                      <a:pt x="33" y="109"/>
                      <a:pt x="32" y="106"/>
                    </a:cubicBezTo>
                    <a:cubicBezTo>
                      <a:pt x="31" y="104"/>
                      <a:pt x="26" y="90"/>
                      <a:pt x="25" y="88"/>
                    </a:cubicBezTo>
                    <a:cubicBezTo>
                      <a:pt x="25" y="85"/>
                      <a:pt x="22" y="77"/>
                      <a:pt x="21" y="75"/>
                    </a:cubicBezTo>
                    <a:cubicBezTo>
                      <a:pt x="20" y="72"/>
                      <a:pt x="17" y="63"/>
                      <a:pt x="17" y="62"/>
                    </a:cubicBezTo>
                    <a:cubicBezTo>
                      <a:pt x="16" y="61"/>
                      <a:pt x="13" y="54"/>
                      <a:pt x="13" y="54"/>
                    </a:cubicBezTo>
                    <a:cubicBezTo>
                      <a:pt x="13" y="54"/>
                      <a:pt x="11" y="51"/>
                      <a:pt x="10" y="49"/>
                    </a:cubicBezTo>
                    <a:cubicBezTo>
                      <a:pt x="9" y="47"/>
                      <a:pt x="8" y="43"/>
                      <a:pt x="8" y="43"/>
                    </a:cubicBezTo>
                    <a:cubicBezTo>
                      <a:pt x="8" y="43"/>
                      <a:pt x="5" y="39"/>
                      <a:pt x="5" y="37"/>
                    </a:cubicBezTo>
                    <a:cubicBezTo>
                      <a:pt x="4" y="35"/>
                      <a:pt x="0" y="27"/>
                      <a:pt x="5" y="26"/>
                    </a:cubicBezTo>
                    <a:cubicBezTo>
                      <a:pt x="10" y="26"/>
                      <a:pt x="13" y="34"/>
                      <a:pt x="13" y="34"/>
                    </a:cubicBezTo>
                    <a:cubicBezTo>
                      <a:pt x="14" y="36"/>
                      <a:pt x="15" y="38"/>
                      <a:pt x="16" y="40"/>
                    </a:cubicBezTo>
                    <a:cubicBezTo>
                      <a:pt x="16" y="40"/>
                      <a:pt x="18" y="44"/>
                      <a:pt x="19" y="45"/>
                    </a:cubicBezTo>
                    <a:cubicBezTo>
                      <a:pt x="19" y="47"/>
                      <a:pt x="21" y="50"/>
                      <a:pt x="21" y="50"/>
                    </a:cubicBezTo>
                    <a:cubicBezTo>
                      <a:pt x="21" y="50"/>
                      <a:pt x="23" y="53"/>
                      <a:pt x="24" y="55"/>
                    </a:cubicBezTo>
                    <a:cubicBezTo>
                      <a:pt x="25" y="57"/>
                      <a:pt x="27" y="60"/>
                      <a:pt x="28" y="60"/>
                    </a:cubicBezTo>
                    <a:cubicBezTo>
                      <a:pt x="29" y="61"/>
                      <a:pt x="29" y="61"/>
                      <a:pt x="30" y="60"/>
                    </a:cubicBezTo>
                    <a:cubicBezTo>
                      <a:pt x="31" y="60"/>
                      <a:pt x="33" y="58"/>
                      <a:pt x="33" y="56"/>
                    </a:cubicBezTo>
                    <a:cubicBezTo>
                      <a:pt x="32" y="55"/>
                      <a:pt x="29" y="47"/>
                      <a:pt x="29" y="46"/>
                    </a:cubicBezTo>
                    <a:cubicBezTo>
                      <a:pt x="28" y="45"/>
                      <a:pt x="27" y="39"/>
                      <a:pt x="26" y="38"/>
                    </a:cubicBezTo>
                    <a:cubicBezTo>
                      <a:pt x="26" y="37"/>
                      <a:pt x="25" y="31"/>
                      <a:pt x="24" y="29"/>
                    </a:cubicBezTo>
                    <a:cubicBezTo>
                      <a:pt x="23" y="26"/>
                      <a:pt x="23" y="24"/>
                      <a:pt x="23" y="24"/>
                    </a:cubicBezTo>
                    <a:cubicBezTo>
                      <a:pt x="23" y="24"/>
                      <a:pt x="21" y="18"/>
                      <a:pt x="20" y="16"/>
                    </a:cubicBezTo>
                    <a:cubicBezTo>
                      <a:pt x="20" y="15"/>
                      <a:pt x="17" y="7"/>
                      <a:pt x="22" y="7"/>
                    </a:cubicBezTo>
                    <a:cubicBezTo>
                      <a:pt x="28" y="7"/>
                      <a:pt x="30" y="14"/>
                      <a:pt x="30" y="17"/>
                    </a:cubicBezTo>
                    <a:cubicBezTo>
                      <a:pt x="31" y="19"/>
                      <a:pt x="33" y="25"/>
                      <a:pt x="33" y="25"/>
                    </a:cubicBezTo>
                    <a:cubicBezTo>
                      <a:pt x="33" y="25"/>
                      <a:pt x="36" y="36"/>
                      <a:pt x="37" y="38"/>
                    </a:cubicBezTo>
                    <a:cubicBezTo>
                      <a:pt x="37" y="39"/>
                      <a:pt x="39" y="43"/>
                      <a:pt x="40" y="45"/>
                    </a:cubicBezTo>
                    <a:cubicBezTo>
                      <a:pt x="41" y="47"/>
                      <a:pt x="41" y="50"/>
                      <a:pt x="42" y="52"/>
                    </a:cubicBezTo>
                    <a:cubicBezTo>
                      <a:pt x="42" y="52"/>
                      <a:pt x="43" y="53"/>
                      <a:pt x="44" y="53"/>
                    </a:cubicBezTo>
                    <a:cubicBezTo>
                      <a:pt x="45" y="52"/>
                      <a:pt x="43" y="37"/>
                      <a:pt x="43" y="36"/>
                    </a:cubicBezTo>
                    <a:cubicBezTo>
                      <a:pt x="43" y="35"/>
                      <a:pt x="42" y="23"/>
                      <a:pt x="42" y="22"/>
                    </a:cubicBezTo>
                    <a:cubicBezTo>
                      <a:pt x="42" y="20"/>
                      <a:pt x="41" y="12"/>
                      <a:pt x="41" y="11"/>
                    </a:cubicBezTo>
                    <a:cubicBezTo>
                      <a:pt x="41" y="10"/>
                      <a:pt x="40" y="5"/>
                      <a:pt x="40" y="5"/>
                    </a:cubicBezTo>
                    <a:cubicBezTo>
                      <a:pt x="40" y="5"/>
                      <a:pt x="40" y="0"/>
                      <a:pt x="45" y="1"/>
                    </a:cubicBezTo>
                    <a:cubicBezTo>
                      <a:pt x="51" y="2"/>
                      <a:pt x="52" y="7"/>
                      <a:pt x="52" y="9"/>
                    </a:cubicBezTo>
                    <a:cubicBezTo>
                      <a:pt x="52" y="10"/>
                      <a:pt x="56" y="36"/>
                      <a:pt x="56" y="37"/>
                    </a:cubicBezTo>
                    <a:cubicBezTo>
                      <a:pt x="56" y="37"/>
                      <a:pt x="56" y="45"/>
                      <a:pt x="56" y="46"/>
                    </a:cubicBezTo>
                    <a:cubicBezTo>
                      <a:pt x="56" y="48"/>
                      <a:pt x="57" y="51"/>
                      <a:pt x="58" y="51"/>
                    </a:cubicBezTo>
                    <a:cubicBezTo>
                      <a:pt x="59" y="52"/>
                      <a:pt x="59" y="49"/>
                      <a:pt x="59" y="49"/>
                    </a:cubicBezTo>
                    <a:cubicBezTo>
                      <a:pt x="60" y="48"/>
                      <a:pt x="60" y="41"/>
                      <a:pt x="60" y="40"/>
                    </a:cubicBezTo>
                    <a:cubicBezTo>
                      <a:pt x="60" y="39"/>
                      <a:pt x="61" y="33"/>
                      <a:pt x="60" y="31"/>
                    </a:cubicBezTo>
                    <a:cubicBezTo>
                      <a:pt x="60" y="29"/>
                      <a:pt x="60" y="27"/>
                      <a:pt x="60" y="27"/>
                    </a:cubicBezTo>
                    <a:cubicBezTo>
                      <a:pt x="60" y="27"/>
                      <a:pt x="60" y="18"/>
                      <a:pt x="60" y="17"/>
                    </a:cubicBezTo>
                    <a:cubicBezTo>
                      <a:pt x="61" y="16"/>
                      <a:pt x="60" y="11"/>
                      <a:pt x="64" y="12"/>
                    </a:cubicBezTo>
                    <a:cubicBezTo>
                      <a:pt x="68" y="13"/>
                      <a:pt x="70" y="19"/>
                      <a:pt x="71" y="22"/>
                    </a:cubicBezTo>
                    <a:cubicBezTo>
                      <a:pt x="71" y="25"/>
                      <a:pt x="71" y="31"/>
                      <a:pt x="71" y="31"/>
                    </a:cubicBezTo>
                    <a:cubicBezTo>
                      <a:pt x="71" y="31"/>
                      <a:pt x="73" y="39"/>
                      <a:pt x="72" y="41"/>
                    </a:cubicBezTo>
                    <a:cubicBezTo>
                      <a:pt x="72" y="43"/>
                      <a:pt x="73" y="54"/>
                      <a:pt x="73" y="55"/>
                    </a:cubicBezTo>
                    <a:cubicBezTo>
                      <a:pt x="73" y="57"/>
                      <a:pt x="74" y="62"/>
                      <a:pt x="74" y="64"/>
                    </a:cubicBezTo>
                    <a:cubicBezTo>
                      <a:pt x="74" y="65"/>
                      <a:pt x="74" y="68"/>
                      <a:pt x="74" y="68"/>
                    </a:cubicBezTo>
                    <a:cubicBezTo>
                      <a:pt x="74" y="68"/>
                      <a:pt x="77" y="74"/>
                      <a:pt x="79" y="76"/>
                    </a:cubicBezTo>
                    <a:cubicBezTo>
                      <a:pt x="81" y="78"/>
                      <a:pt x="88" y="83"/>
                      <a:pt x="88" y="84"/>
                    </a:cubicBezTo>
                    <a:cubicBezTo>
                      <a:pt x="89" y="84"/>
                      <a:pt x="93" y="85"/>
                      <a:pt x="94" y="84"/>
                    </a:cubicBezTo>
                    <a:cubicBezTo>
                      <a:pt x="95" y="83"/>
                      <a:pt x="100" y="80"/>
                      <a:pt x="101" y="79"/>
                    </a:cubicBezTo>
                    <a:cubicBezTo>
                      <a:pt x="102" y="78"/>
                      <a:pt x="104" y="77"/>
                      <a:pt x="104" y="77"/>
                    </a:cubicBezTo>
                    <a:cubicBezTo>
                      <a:pt x="104" y="77"/>
                      <a:pt x="109" y="70"/>
                      <a:pt x="112" y="69"/>
                    </a:cubicBezTo>
                    <a:cubicBezTo>
                      <a:pt x="115" y="68"/>
                      <a:pt x="122" y="67"/>
                      <a:pt x="125" y="70"/>
                    </a:cubicBezTo>
                    <a:cubicBezTo>
                      <a:pt x="128" y="74"/>
                      <a:pt x="125" y="74"/>
                      <a:pt x="123" y="77"/>
                    </a:cubicBezTo>
                    <a:cubicBezTo>
                      <a:pt x="120" y="79"/>
                      <a:pt x="115" y="82"/>
                      <a:pt x="114" y="83"/>
                    </a:cubicBezTo>
                    <a:cubicBezTo>
                      <a:pt x="113" y="84"/>
                      <a:pt x="109" y="87"/>
                      <a:pt x="108" y="88"/>
                    </a:cubicBezTo>
                    <a:cubicBezTo>
                      <a:pt x="107" y="89"/>
                      <a:pt x="103" y="98"/>
                      <a:pt x="101" y="100"/>
                    </a:cubicBezTo>
                    <a:cubicBezTo>
                      <a:pt x="99" y="102"/>
                      <a:pt x="80" y="116"/>
                      <a:pt x="80" y="121"/>
                    </a:cubicBezTo>
                    <a:cubicBezTo>
                      <a:pt x="79" y="133"/>
                      <a:pt x="101" y="224"/>
                      <a:pt x="104" y="234"/>
                    </a:cubicBezTo>
                    <a:cubicBezTo>
                      <a:pt x="109" y="262"/>
                      <a:pt x="109" y="283"/>
                      <a:pt x="109" y="284"/>
                    </a:cubicBezTo>
                    <a:cubicBezTo>
                      <a:pt x="96" y="290"/>
                      <a:pt x="82" y="297"/>
                      <a:pt x="68" y="304"/>
                    </a:cubicBezTo>
                    <a:cubicBezTo>
                      <a:pt x="68" y="304"/>
                      <a:pt x="56" y="277"/>
                      <a:pt x="54" y="257"/>
                    </a:cubicBezTo>
                    <a:cubicBezTo>
                      <a:pt x="53" y="246"/>
                      <a:pt x="50" y="214"/>
                      <a:pt x="47" y="184"/>
                    </a:cubicBezTo>
                    <a:cubicBezTo>
                      <a:pt x="45" y="154"/>
                      <a:pt x="43" y="127"/>
                      <a:pt x="43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" name="Freeform 41"/>
              <p:cNvSpPr/>
              <p:nvPr/>
            </p:nvSpPr>
            <p:spPr bwMode="auto">
              <a:xfrm>
                <a:off x="6616701" y="2817813"/>
                <a:ext cx="319088" cy="1046163"/>
              </a:xfrm>
              <a:custGeom>
                <a:gdLst>
                  <a:gd fmla="*/ 68 w 85" name="T0"/>
                  <a:gd fmla="*/ 97 h 277" name="T1"/>
                  <a:gd fmla="*/ 73 w 85" name="T2"/>
                  <a:gd fmla="*/ 71 h 277" name="T3"/>
                  <a:gd fmla="*/ 75 w 85" name="T4"/>
                  <a:gd fmla="*/ 56 h 277" name="T5"/>
                  <a:gd fmla="*/ 79 w 85" name="T6"/>
                  <a:gd fmla="*/ 44 h 277" name="T7"/>
                  <a:gd fmla="*/ 81 w 85" name="T8"/>
                  <a:gd fmla="*/ 35 h 277" name="T9"/>
                  <a:gd fmla="*/ 81 w 85" name="T10"/>
                  <a:gd fmla="*/ 23 h 277" name="T11"/>
                  <a:gd fmla="*/ 75 w 85" name="T12"/>
                  <a:gd fmla="*/ 33 h 277" name="T13"/>
                  <a:gd fmla="*/ 73 w 85" name="T14"/>
                  <a:gd fmla="*/ 41 h 277" name="T15"/>
                  <a:gd fmla="*/ 69 w 85" name="T16"/>
                  <a:gd fmla="*/ 49 h 277" name="T17"/>
                  <a:gd fmla="*/ 65 w 85" name="T18"/>
                  <a:gd fmla="*/ 46 h 277" name="T19"/>
                  <a:gd fmla="*/ 67 w 85" name="T20"/>
                  <a:gd fmla="*/ 31 h 277" name="T21"/>
                  <a:gd fmla="*/ 68 w 85" name="T22"/>
                  <a:gd fmla="*/ 20 h 277" name="T23"/>
                  <a:gd fmla="*/ 67 w 85" name="T24"/>
                  <a:gd fmla="*/ 7 h 277" name="T25"/>
                  <a:gd fmla="*/ 61 w 85" name="T26"/>
                  <a:gd fmla="*/ 21 h 277" name="T27"/>
                  <a:gd fmla="*/ 59 w 85" name="T28"/>
                  <a:gd fmla="*/ 37 h 277" name="T29"/>
                  <a:gd fmla="*/ 57 w 85" name="T30"/>
                  <a:gd fmla="*/ 43 h 277" name="T31"/>
                  <a:gd fmla="*/ 55 w 85" name="T32"/>
                  <a:gd fmla="*/ 30 h 277" name="T33"/>
                  <a:gd fmla="*/ 54 w 85" name="T34"/>
                  <a:gd fmla="*/ 9 h 277" name="T35"/>
                  <a:gd fmla="*/ 50 w 85" name="T36"/>
                  <a:gd fmla="*/ 0 h 277" name="T37"/>
                  <a:gd fmla="*/ 47 w 85" name="T38"/>
                  <a:gd fmla="*/ 20 h 277" name="T39"/>
                  <a:gd fmla="*/ 46 w 85" name="T40"/>
                  <a:gd fmla="*/ 30 h 277" name="T41"/>
                  <a:gd fmla="*/ 47 w 85" name="T42"/>
                  <a:gd fmla="*/ 44 h 277" name="T43"/>
                  <a:gd fmla="*/ 45 w 85" name="T44"/>
                  <a:gd fmla="*/ 40 h 277" name="T45"/>
                  <a:gd fmla="*/ 43 w 85" name="T46"/>
                  <a:gd fmla="*/ 25 h 277" name="T47"/>
                  <a:gd fmla="*/ 41 w 85" name="T48"/>
                  <a:gd fmla="*/ 13 h 277" name="T49"/>
                  <a:gd fmla="*/ 35 w 85" name="T50"/>
                  <a:gd fmla="*/ 17 h 277" name="T51"/>
                  <a:gd fmla="*/ 35 w 85" name="T52"/>
                  <a:gd fmla="*/ 34 h 277" name="T53"/>
                  <a:gd fmla="*/ 37 w 85" name="T54"/>
                  <a:gd fmla="*/ 54 h 277" name="T55"/>
                  <a:gd fmla="*/ 34 w 85" name="T56"/>
                  <a:gd fmla="*/ 64 h 277" name="T57"/>
                  <a:gd fmla="*/ 24 w 85" name="T58"/>
                  <a:gd fmla="*/ 73 h 277" name="T59"/>
                  <a:gd fmla="*/ 17 w 85" name="T60"/>
                  <a:gd fmla="*/ 67 h 277" name="T61"/>
                  <a:gd fmla="*/ 1 w 85" name="T62"/>
                  <a:gd fmla="*/ 62 h 277" name="T63"/>
                  <a:gd fmla="*/ 9 w 85" name="T64"/>
                  <a:gd fmla="*/ 75 h 277" name="T65"/>
                  <a:gd fmla="*/ 21 w 85" name="T66"/>
                  <a:gd fmla="*/ 88 h 277" name="T67"/>
                  <a:gd fmla="*/ 36 w 85" name="T68"/>
                  <a:gd fmla="*/ 101 h 277" name="T69"/>
                  <a:gd fmla="*/ 38 w 85" name="T70"/>
                  <a:gd fmla="*/ 117 h 277" name="T71"/>
                  <a:gd fmla="*/ 35 w 85" name="T72"/>
                  <a:gd fmla="*/ 277 h 277" name="T73"/>
                  <a:gd fmla="*/ 72 w 85" name="T74"/>
                  <a:gd fmla="*/ 205 h 27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77" w="85">
                    <a:moveTo>
                      <a:pt x="65" y="104"/>
                    </a:moveTo>
                    <a:cubicBezTo>
                      <a:pt x="65" y="104"/>
                      <a:pt x="68" y="98"/>
                      <a:pt x="68" y="97"/>
                    </a:cubicBezTo>
                    <a:cubicBezTo>
                      <a:pt x="68" y="96"/>
                      <a:pt x="71" y="88"/>
                      <a:pt x="71" y="86"/>
                    </a:cubicBezTo>
                    <a:cubicBezTo>
                      <a:pt x="71" y="84"/>
                      <a:pt x="73" y="73"/>
                      <a:pt x="73" y="71"/>
                    </a:cubicBezTo>
                    <a:cubicBezTo>
                      <a:pt x="74" y="69"/>
                      <a:pt x="75" y="62"/>
                      <a:pt x="75" y="60"/>
                    </a:cubicBezTo>
                    <a:cubicBezTo>
                      <a:pt x="75" y="59"/>
                      <a:pt x="75" y="56"/>
                      <a:pt x="75" y="56"/>
                    </a:cubicBezTo>
                    <a:cubicBezTo>
                      <a:pt x="75" y="56"/>
                      <a:pt x="77" y="52"/>
                      <a:pt x="77" y="51"/>
                    </a:cubicBezTo>
                    <a:cubicBezTo>
                      <a:pt x="77" y="50"/>
                      <a:pt x="79" y="44"/>
                      <a:pt x="79" y="44"/>
                    </a:cubicBezTo>
                    <a:cubicBezTo>
                      <a:pt x="79" y="44"/>
                      <a:pt x="80" y="42"/>
                      <a:pt x="80" y="40"/>
                    </a:cubicBezTo>
                    <a:cubicBezTo>
                      <a:pt x="80" y="39"/>
                      <a:pt x="81" y="35"/>
                      <a:pt x="81" y="35"/>
                    </a:cubicBezTo>
                    <a:cubicBezTo>
                      <a:pt x="81" y="35"/>
                      <a:pt x="82" y="32"/>
                      <a:pt x="82" y="31"/>
                    </a:cubicBezTo>
                    <a:cubicBezTo>
                      <a:pt x="83" y="29"/>
                      <a:pt x="85" y="23"/>
                      <a:pt x="81" y="23"/>
                    </a:cubicBezTo>
                    <a:cubicBezTo>
                      <a:pt x="77" y="22"/>
                      <a:pt x="76" y="29"/>
                      <a:pt x="76" y="29"/>
                    </a:cubicBezTo>
                    <a:cubicBezTo>
                      <a:pt x="75" y="33"/>
                      <a:pt x="75" y="33"/>
                      <a:pt x="75" y="33"/>
                    </a:cubicBezTo>
                    <a:cubicBezTo>
                      <a:pt x="75" y="33"/>
                      <a:pt x="74" y="37"/>
                      <a:pt x="73" y="38"/>
                    </a:cubicBezTo>
                    <a:cubicBezTo>
                      <a:pt x="73" y="38"/>
                      <a:pt x="73" y="41"/>
                      <a:pt x="73" y="41"/>
                    </a:cubicBezTo>
                    <a:cubicBezTo>
                      <a:pt x="73" y="41"/>
                      <a:pt x="71" y="44"/>
                      <a:pt x="71" y="45"/>
                    </a:cubicBezTo>
                    <a:cubicBezTo>
                      <a:pt x="70" y="46"/>
                      <a:pt x="69" y="49"/>
                      <a:pt x="69" y="49"/>
                    </a:cubicBezTo>
                    <a:cubicBezTo>
                      <a:pt x="68" y="50"/>
                      <a:pt x="68" y="50"/>
                      <a:pt x="67" y="50"/>
                    </a:cubicBezTo>
                    <a:cubicBezTo>
                      <a:pt x="67" y="49"/>
                      <a:pt x="65" y="48"/>
                      <a:pt x="65" y="46"/>
                    </a:cubicBezTo>
                    <a:cubicBezTo>
                      <a:pt x="65" y="46"/>
                      <a:pt x="66" y="39"/>
                      <a:pt x="67" y="38"/>
                    </a:cubicBezTo>
                    <a:cubicBezTo>
                      <a:pt x="67" y="37"/>
                      <a:pt x="67" y="32"/>
                      <a:pt x="67" y="31"/>
                    </a:cubicBezTo>
                    <a:cubicBezTo>
                      <a:pt x="68" y="31"/>
                      <a:pt x="68" y="26"/>
                      <a:pt x="68" y="24"/>
                    </a:cubicBezTo>
                    <a:cubicBezTo>
                      <a:pt x="68" y="22"/>
                      <a:pt x="68" y="20"/>
                      <a:pt x="68" y="20"/>
                    </a:cubicBezTo>
                    <a:cubicBezTo>
                      <a:pt x="68" y="20"/>
                      <a:pt x="69" y="15"/>
                      <a:pt x="69" y="14"/>
                    </a:cubicBezTo>
                    <a:cubicBezTo>
                      <a:pt x="69" y="13"/>
                      <a:pt x="71" y="7"/>
                      <a:pt x="67" y="7"/>
                    </a:cubicBezTo>
                    <a:cubicBezTo>
                      <a:pt x="63" y="6"/>
                      <a:pt x="62" y="12"/>
                      <a:pt x="62" y="14"/>
                    </a:cubicBezTo>
                    <a:cubicBezTo>
                      <a:pt x="62" y="16"/>
                      <a:pt x="61" y="21"/>
                      <a:pt x="61" y="21"/>
                    </a:cubicBezTo>
                    <a:cubicBezTo>
                      <a:pt x="61" y="21"/>
                      <a:pt x="60" y="30"/>
                      <a:pt x="60" y="31"/>
                    </a:cubicBezTo>
                    <a:cubicBezTo>
                      <a:pt x="60" y="33"/>
                      <a:pt x="59" y="36"/>
                      <a:pt x="59" y="37"/>
                    </a:cubicBezTo>
                    <a:cubicBezTo>
                      <a:pt x="58" y="39"/>
                      <a:pt x="58" y="43"/>
                      <a:pt x="58" y="43"/>
                    </a:cubicBezTo>
                    <a:cubicBezTo>
                      <a:pt x="58" y="43"/>
                      <a:pt x="57" y="44"/>
                      <a:pt x="57" y="43"/>
                    </a:cubicBezTo>
                    <a:cubicBezTo>
                      <a:pt x="56" y="43"/>
                      <a:pt x="55" y="41"/>
                      <a:pt x="55" y="41"/>
                    </a:cubicBezTo>
                    <a:cubicBezTo>
                      <a:pt x="56" y="40"/>
                      <a:pt x="55" y="31"/>
                      <a:pt x="55" y="30"/>
                    </a:cubicBezTo>
                    <a:cubicBezTo>
                      <a:pt x="55" y="29"/>
                      <a:pt x="55" y="19"/>
                      <a:pt x="54" y="18"/>
                    </a:cubicBezTo>
                    <a:cubicBezTo>
                      <a:pt x="54" y="16"/>
                      <a:pt x="54" y="9"/>
                      <a:pt x="54" y="9"/>
                    </a:cubicBezTo>
                    <a:cubicBezTo>
                      <a:pt x="54" y="8"/>
                      <a:pt x="54" y="4"/>
                      <a:pt x="54" y="4"/>
                    </a:cubicBezTo>
                    <a:cubicBezTo>
                      <a:pt x="54" y="4"/>
                      <a:pt x="54" y="0"/>
                      <a:pt x="50" y="0"/>
                    </a:cubicBezTo>
                    <a:cubicBezTo>
                      <a:pt x="46" y="1"/>
                      <a:pt x="46" y="5"/>
                      <a:pt x="46" y="6"/>
                    </a:cubicBezTo>
                    <a:cubicBezTo>
                      <a:pt x="46" y="8"/>
                      <a:pt x="47" y="20"/>
                      <a:pt x="47" y="20"/>
                    </a:cubicBezTo>
                    <a:cubicBezTo>
                      <a:pt x="47" y="20"/>
                      <a:pt x="47" y="24"/>
                      <a:pt x="47" y="25"/>
                    </a:cubicBezTo>
                    <a:cubicBezTo>
                      <a:pt x="46" y="25"/>
                      <a:pt x="47" y="30"/>
                      <a:pt x="46" y="30"/>
                    </a:cubicBezTo>
                    <a:cubicBezTo>
                      <a:pt x="46" y="31"/>
                      <a:pt x="47" y="37"/>
                      <a:pt x="47" y="38"/>
                    </a:cubicBezTo>
                    <a:cubicBezTo>
                      <a:pt x="47" y="40"/>
                      <a:pt x="47" y="44"/>
                      <a:pt x="47" y="44"/>
                    </a:cubicBezTo>
                    <a:cubicBezTo>
                      <a:pt x="47" y="44"/>
                      <a:pt x="48" y="44"/>
                      <a:pt x="47" y="44"/>
                    </a:cubicBezTo>
                    <a:cubicBezTo>
                      <a:pt x="46" y="44"/>
                      <a:pt x="45" y="41"/>
                      <a:pt x="45" y="40"/>
                    </a:cubicBezTo>
                    <a:cubicBezTo>
                      <a:pt x="45" y="40"/>
                      <a:pt x="44" y="33"/>
                      <a:pt x="44" y="33"/>
                    </a:cubicBezTo>
                    <a:cubicBezTo>
                      <a:pt x="44" y="32"/>
                      <a:pt x="43" y="27"/>
                      <a:pt x="43" y="25"/>
                    </a:cubicBezTo>
                    <a:cubicBezTo>
                      <a:pt x="42" y="23"/>
                      <a:pt x="42" y="21"/>
                      <a:pt x="42" y="21"/>
                    </a:cubicBezTo>
                    <a:cubicBezTo>
                      <a:pt x="42" y="21"/>
                      <a:pt x="42" y="14"/>
                      <a:pt x="41" y="13"/>
                    </a:cubicBezTo>
                    <a:cubicBezTo>
                      <a:pt x="41" y="12"/>
                      <a:pt x="41" y="8"/>
                      <a:pt x="38" y="8"/>
                    </a:cubicBezTo>
                    <a:cubicBezTo>
                      <a:pt x="35" y="9"/>
                      <a:pt x="35" y="15"/>
                      <a:pt x="35" y="17"/>
                    </a:cubicBezTo>
                    <a:cubicBezTo>
                      <a:pt x="34" y="19"/>
                      <a:pt x="35" y="25"/>
                      <a:pt x="35" y="25"/>
                    </a:cubicBezTo>
                    <a:cubicBezTo>
                      <a:pt x="35" y="25"/>
                      <a:pt x="35" y="32"/>
                      <a:pt x="35" y="34"/>
                    </a:cubicBezTo>
                    <a:cubicBezTo>
                      <a:pt x="36" y="35"/>
                      <a:pt x="36" y="45"/>
                      <a:pt x="36" y="46"/>
                    </a:cubicBezTo>
                    <a:cubicBezTo>
                      <a:pt x="37" y="48"/>
                      <a:pt x="36" y="52"/>
                      <a:pt x="37" y="54"/>
                    </a:cubicBezTo>
                    <a:cubicBezTo>
                      <a:pt x="37" y="55"/>
                      <a:pt x="37" y="58"/>
                      <a:pt x="37" y="58"/>
                    </a:cubicBezTo>
                    <a:cubicBezTo>
                      <a:pt x="37" y="58"/>
                      <a:pt x="35" y="63"/>
                      <a:pt x="34" y="64"/>
                    </a:cubicBezTo>
                    <a:cubicBezTo>
                      <a:pt x="33" y="66"/>
                      <a:pt x="29" y="72"/>
                      <a:pt x="28" y="72"/>
                    </a:cubicBezTo>
                    <a:cubicBezTo>
                      <a:pt x="28" y="72"/>
                      <a:pt x="25" y="73"/>
                      <a:pt x="24" y="73"/>
                    </a:cubicBezTo>
                    <a:cubicBezTo>
                      <a:pt x="24" y="72"/>
                      <a:pt x="20" y="69"/>
                      <a:pt x="19" y="68"/>
                    </a:cubicBezTo>
                    <a:cubicBezTo>
                      <a:pt x="19" y="68"/>
                      <a:pt x="17" y="67"/>
                      <a:pt x="17" y="67"/>
                    </a:cubicBezTo>
                    <a:cubicBezTo>
                      <a:pt x="17" y="67"/>
                      <a:pt x="14" y="63"/>
                      <a:pt x="11" y="62"/>
                    </a:cubicBezTo>
                    <a:cubicBezTo>
                      <a:pt x="9" y="61"/>
                      <a:pt x="3" y="58"/>
                      <a:pt x="1" y="62"/>
                    </a:cubicBezTo>
                    <a:cubicBezTo>
                      <a:pt x="0" y="65"/>
                      <a:pt x="1" y="66"/>
                      <a:pt x="4" y="68"/>
                    </a:cubicBezTo>
                    <a:cubicBezTo>
                      <a:pt x="6" y="70"/>
                      <a:pt x="8" y="74"/>
                      <a:pt x="9" y="75"/>
                    </a:cubicBezTo>
                    <a:cubicBezTo>
                      <a:pt x="10" y="75"/>
                      <a:pt x="14" y="78"/>
                      <a:pt x="14" y="79"/>
                    </a:cubicBezTo>
                    <a:cubicBezTo>
                      <a:pt x="15" y="79"/>
                      <a:pt x="20" y="87"/>
                      <a:pt x="21" y="88"/>
                    </a:cubicBezTo>
                    <a:cubicBezTo>
                      <a:pt x="23" y="89"/>
                      <a:pt x="31" y="95"/>
                      <a:pt x="32" y="96"/>
                    </a:cubicBezTo>
                    <a:cubicBezTo>
                      <a:pt x="33" y="97"/>
                      <a:pt x="36" y="101"/>
                      <a:pt x="36" y="101"/>
                    </a:cubicBezTo>
                    <a:cubicBezTo>
                      <a:pt x="37" y="101"/>
                      <a:pt x="38" y="102"/>
                      <a:pt x="38" y="103"/>
                    </a:cubicBezTo>
                    <a:cubicBezTo>
                      <a:pt x="39" y="104"/>
                      <a:pt x="39" y="114"/>
                      <a:pt x="38" y="117"/>
                    </a:cubicBezTo>
                    <a:cubicBezTo>
                      <a:pt x="38" y="120"/>
                      <a:pt x="34" y="194"/>
                      <a:pt x="34" y="204"/>
                    </a:cubicBezTo>
                    <a:cubicBezTo>
                      <a:pt x="33" y="229"/>
                      <a:pt x="35" y="277"/>
                      <a:pt x="35" y="277"/>
                    </a:cubicBezTo>
                    <a:cubicBezTo>
                      <a:pt x="67" y="275"/>
                      <a:pt x="67" y="275"/>
                      <a:pt x="67" y="275"/>
                    </a:cubicBezTo>
                    <a:cubicBezTo>
                      <a:pt x="67" y="275"/>
                      <a:pt x="73" y="220"/>
                      <a:pt x="72" y="205"/>
                    </a:cubicBezTo>
                    <a:cubicBezTo>
                      <a:pt x="71" y="189"/>
                      <a:pt x="65" y="104"/>
                      <a:pt x="65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" name="Freeform 42"/>
              <p:cNvSpPr/>
              <p:nvPr/>
            </p:nvSpPr>
            <p:spPr bwMode="auto">
              <a:xfrm>
                <a:off x="7312026" y="2741613"/>
                <a:ext cx="390525" cy="1311275"/>
              </a:xfrm>
              <a:custGeom>
                <a:gdLst>
                  <a:gd fmla="*/ 36 w 104" name="T0"/>
                  <a:gd fmla="*/ 85 h 347" name="T1"/>
                  <a:gd fmla="*/ 30 w 104" name="T2"/>
                  <a:gd fmla="*/ 77 h 347" name="T3"/>
                  <a:gd fmla="*/ 17 w 104" name="T4"/>
                  <a:gd fmla="*/ 61 h 347" name="T5"/>
                  <a:gd fmla="*/ 7 w 104" name="T6"/>
                  <a:gd fmla="*/ 72 h 347" name="T7"/>
                  <a:gd fmla="*/ 25 w 104" name="T8"/>
                  <a:gd fmla="*/ 103 h 347" name="T9"/>
                  <a:gd fmla="*/ 42 w 104" name="T10"/>
                  <a:gd fmla="*/ 129 h 347" name="T11"/>
                  <a:gd fmla="*/ 34 w 104" name="T12"/>
                  <a:gd fmla="*/ 317 h 347" name="T13"/>
                  <a:gd fmla="*/ 89 w 104" name="T14"/>
                  <a:gd fmla="*/ 347 h 347" name="T15"/>
                  <a:gd fmla="*/ 88 w 104" name="T16"/>
                  <a:gd fmla="*/ 143 h 347" name="T17"/>
                  <a:gd fmla="*/ 94 w 104" name="T18"/>
                  <a:gd fmla="*/ 126 h 347" name="T19"/>
                  <a:gd fmla="*/ 101 w 104" name="T20"/>
                  <a:gd fmla="*/ 96 h 347" name="T21"/>
                  <a:gd fmla="*/ 102 w 104" name="T22"/>
                  <a:gd fmla="*/ 80 h 347" name="T23"/>
                  <a:gd fmla="*/ 104 w 104" name="T24"/>
                  <a:gd fmla="*/ 43 h 347" name="T25"/>
                  <a:gd fmla="*/ 94 w 104" name="T26"/>
                  <a:gd fmla="*/ 41 h 347" name="T27"/>
                  <a:gd fmla="*/ 90 w 104" name="T28"/>
                  <a:gd fmla="*/ 67 h 347" name="T29"/>
                  <a:gd fmla="*/ 88 w 104" name="T30"/>
                  <a:gd fmla="*/ 70 h 347" name="T31"/>
                  <a:gd fmla="*/ 88 w 104" name="T32"/>
                  <a:gd fmla="*/ 54 h 347" name="T33"/>
                  <a:gd fmla="*/ 87 w 104" name="T34"/>
                  <a:gd fmla="*/ 23 h 347" name="T35"/>
                  <a:gd fmla="*/ 76 w 104" name="T36"/>
                  <a:gd fmla="*/ 19 h 347" name="T37"/>
                  <a:gd fmla="*/ 76 w 104" name="T38"/>
                  <a:gd fmla="*/ 35 h 347" name="T39"/>
                  <a:gd fmla="*/ 75 w 104" name="T40"/>
                  <a:gd fmla="*/ 49 h 347" name="T41"/>
                  <a:gd fmla="*/ 73 w 104" name="T42"/>
                  <a:gd fmla="*/ 27 h 347" name="T43"/>
                  <a:gd fmla="*/ 66 w 104" name="T44"/>
                  <a:gd fmla="*/ 0 h 347" name="T45"/>
                  <a:gd fmla="*/ 61 w 104" name="T46"/>
                  <a:gd fmla="*/ 23 h 347" name="T47"/>
                  <a:gd fmla="*/ 61 w 104" name="T48"/>
                  <a:gd fmla="*/ 42 h 347" name="T49"/>
                  <a:gd fmla="*/ 61 w 104" name="T50"/>
                  <a:gd fmla="*/ 59 h 347" name="T51"/>
                  <a:gd fmla="*/ 56 w 104" name="T52"/>
                  <a:gd fmla="*/ 42 h 347" name="T53"/>
                  <a:gd fmla="*/ 52 w 104" name="T54"/>
                  <a:gd fmla="*/ 14 h 347" name="T55"/>
                  <a:gd fmla="*/ 41 w 104" name="T56"/>
                  <a:gd fmla="*/ 16 h 347" name="T57"/>
                  <a:gd fmla="*/ 43 w 104" name="T58"/>
                  <a:gd fmla="*/ 40 h 347" name="T59"/>
                  <a:gd fmla="*/ 45 w 104" name="T60"/>
                  <a:gd fmla="*/ 61 h 347" name="T61"/>
                  <a:gd fmla="*/ 44 w 104" name="T62"/>
                  <a:gd fmla="*/ 76 h 347" name="T63"/>
                  <a:gd fmla="*/ 41 w 104" name="T64"/>
                  <a:gd fmla="*/ 83 h 347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347" w="104">
                    <a:moveTo>
                      <a:pt x="39" y="88"/>
                    </a:moveTo>
                    <a:cubicBezTo>
                      <a:pt x="39" y="88"/>
                      <a:pt x="36" y="86"/>
                      <a:pt x="36" y="85"/>
                    </a:cubicBezTo>
                    <a:cubicBezTo>
                      <a:pt x="35" y="85"/>
                      <a:pt x="34" y="84"/>
                      <a:pt x="34" y="84"/>
                    </a:cubicBezTo>
                    <a:cubicBezTo>
                      <a:pt x="34" y="84"/>
                      <a:pt x="31" y="78"/>
                      <a:pt x="30" y="77"/>
                    </a:cubicBezTo>
                    <a:cubicBezTo>
                      <a:pt x="29" y="75"/>
                      <a:pt x="26" y="72"/>
                      <a:pt x="26" y="72"/>
                    </a:cubicBezTo>
                    <a:cubicBezTo>
                      <a:pt x="26" y="72"/>
                      <a:pt x="20" y="63"/>
                      <a:pt x="17" y="61"/>
                    </a:cubicBezTo>
                    <a:cubicBezTo>
                      <a:pt x="14" y="59"/>
                      <a:pt x="4" y="54"/>
                      <a:pt x="2" y="58"/>
                    </a:cubicBezTo>
                    <a:cubicBezTo>
                      <a:pt x="0" y="62"/>
                      <a:pt x="1" y="64"/>
                      <a:pt x="7" y="72"/>
                    </a:cubicBezTo>
                    <a:cubicBezTo>
                      <a:pt x="13" y="80"/>
                      <a:pt x="19" y="89"/>
                      <a:pt x="20" y="91"/>
                    </a:cubicBezTo>
                    <a:cubicBezTo>
                      <a:pt x="21" y="93"/>
                      <a:pt x="23" y="100"/>
                      <a:pt x="25" y="103"/>
                    </a:cubicBezTo>
                    <a:cubicBezTo>
                      <a:pt x="28" y="105"/>
                      <a:pt x="32" y="112"/>
                      <a:pt x="34" y="116"/>
                    </a:cubicBezTo>
                    <a:cubicBezTo>
                      <a:pt x="37" y="120"/>
                      <a:pt x="39" y="126"/>
                      <a:pt x="42" y="129"/>
                    </a:cubicBezTo>
                    <a:cubicBezTo>
                      <a:pt x="45" y="131"/>
                      <a:pt x="46" y="134"/>
                      <a:pt x="47" y="136"/>
                    </a:cubicBezTo>
                    <a:cubicBezTo>
                      <a:pt x="55" y="160"/>
                      <a:pt x="33" y="291"/>
                      <a:pt x="34" y="317"/>
                    </a:cubicBezTo>
                    <a:cubicBezTo>
                      <a:pt x="34" y="329"/>
                      <a:pt x="49" y="346"/>
                      <a:pt x="49" y="346"/>
                    </a:cubicBezTo>
                    <a:cubicBezTo>
                      <a:pt x="89" y="347"/>
                      <a:pt x="89" y="347"/>
                      <a:pt x="89" y="347"/>
                    </a:cubicBezTo>
                    <a:cubicBezTo>
                      <a:pt x="89" y="347"/>
                      <a:pt x="86" y="341"/>
                      <a:pt x="86" y="308"/>
                    </a:cubicBezTo>
                    <a:cubicBezTo>
                      <a:pt x="86" y="291"/>
                      <a:pt x="78" y="217"/>
                      <a:pt x="88" y="143"/>
                    </a:cubicBezTo>
                    <a:cubicBezTo>
                      <a:pt x="88" y="139"/>
                      <a:pt x="89" y="137"/>
                      <a:pt x="90" y="135"/>
                    </a:cubicBezTo>
                    <a:cubicBezTo>
                      <a:pt x="91" y="134"/>
                      <a:pt x="93" y="130"/>
                      <a:pt x="94" y="126"/>
                    </a:cubicBezTo>
                    <a:cubicBezTo>
                      <a:pt x="96" y="122"/>
                      <a:pt x="100" y="110"/>
                      <a:pt x="100" y="106"/>
                    </a:cubicBezTo>
                    <a:cubicBezTo>
                      <a:pt x="101" y="102"/>
                      <a:pt x="101" y="96"/>
                      <a:pt x="101" y="96"/>
                    </a:cubicBezTo>
                    <a:cubicBezTo>
                      <a:pt x="101" y="96"/>
                      <a:pt x="103" y="90"/>
                      <a:pt x="103" y="87"/>
                    </a:cubicBezTo>
                    <a:cubicBezTo>
                      <a:pt x="102" y="84"/>
                      <a:pt x="102" y="80"/>
                      <a:pt x="102" y="80"/>
                    </a:cubicBezTo>
                    <a:cubicBezTo>
                      <a:pt x="102" y="80"/>
                      <a:pt x="103" y="70"/>
                      <a:pt x="103" y="63"/>
                    </a:cubicBezTo>
                    <a:cubicBezTo>
                      <a:pt x="104" y="56"/>
                      <a:pt x="104" y="45"/>
                      <a:pt x="104" y="43"/>
                    </a:cubicBezTo>
                    <a:cubicBezTo>
                      <a:pt x="104" y="42"/>
                      <a:pt x="103" y="35"/>
                      <a:pt x="99" y="35"/>
                    </a:cubicBezTo>
                    <a:cubicBezTo>
                      <a:pt x="96" y="35"/>
                      <a:pt x="95" y="38"/>
                      <a:pt x="94" y="41"/>
                    </a:cubicBezTo>
                    <a:cubicBezTo>
                      <a:pt x="94" y="43"/>
                      <a:pt x="94" y="51"/>
                      <a:pt x="94" y="51"/>
                    </a:cubicBezTo>
                    <a:cubicBezTo>
                      <a:pt x="94" y="51"/>
                      <a:pt x="91" y="66"/>
                      <a:pt x="90" y="67"/>
                    </a:cubicBezTo>
                    <a:cubicBezTo>
                      <a:pt x="90" y="68"/>
                      <a:pt x="90" y="71"/>
                      <a:pt x="90" y="71"/>
                    </a:cubicBezTo>
                    <a:cubicBezTo>
                      <a:pt x="90" y="71"/>
                      <a:pt x="88" y="70"/>
                      <a:pt x="88" y="70"/>
                    </a:cubicBezTo>
                    <a:cubicBezTo>
                      <a:pt x="87" y="69"/>
                      <a:pt x="87" y="68"/>
                      <a:pt x="87" y="67"/>
                    </a:cubicBezTo>
                    <a:cubicBezTo>
                      <a:pt x="87" y="67"/>
                      <a:pt x="88" y="56"/>
                      <a:pt x="88" y="54"/>
                    </a:cubicBezTo>
                    <a:cubicBezTo>
                      <a:pt x="88" y="53"/>
                      <a:pt x="88" y="43"/>
                      <a:pt x="88" y="41"/>
                    </a:cubicBezTo>
                    <a:cubicBezTo>
                      <a:pt x="88" y="38"/>
                      <a:pt x="87" y="25"/>
                      <a:pt x="87" y="23"/>
                    </a:cubicBezTo>
                    <a:cubicBezTo>
                      <a:pt x="87" y="21"/>
                      <a:pt x="88" y="13"/>
                      <a:pt x="82" y="12"/>
                    </a:cubicBezTo>
                    <a:cubicBezTo>
                      <a:pt x="76" y="11"/>
                      <a:pt x="76" y="18"/>
                      <a:pt x="76" y="19"/>
                    </a:cubicBezTo>
                    <a:cubicBezTo>
                      <a:pt x="76" y="20"/>
                      <a:pt x="76" y="26"/>
                      <a:pt x="76" y="28"/>
                    </a:cubicBezTo>
                    <a:cubicBezTo>
                      <a:pt x="76" y="30"/>
                      <a:pt x="76" y="34"/>
                      <a:pt x="76" y="35"/>
                    </a:cubicBezTo>
                    <a:cubicBezTo>
                      <a:pt x="76" y="36"/>
                      <a:pt x="76" y="42"/>
                      <a:pt x="76" y="42"/>
                    </a:cubicBezTo>
                    <a:cubicBezTo>
                      <a:pt x="76" y="43"/>
                      <a:pt x="75" y="49"/>
                      <a:pt x="75" y="49"/>
                    </a:cubicBezTo>
                    <a:cubicBezTo>
                      <a:pt x="75" y="49"/>
                      <a:pt x="74" y="39"/>
                      <a:pt x="74" y="39"/>
                    </a:cubicBezTo>
                    <a:cubicBezTo>
                      <a:pt x="74" y="38"/>
                      <a:pt x="73" y="29"/>
                      <a:pt x="73" y="27"/>
                    </a:cubicBezTo>
                    <a:cubicBezTo>
                      <a:pt x="73" y="25"/>
                      <a:pt x="72" y="11"/>
                      <a:pt x="72" y="10"/>
                    </a:cubicBezTo>
                    <a:cubicBezTo>
                      <a:pt x="72" y="9"/>
                      <a:pt x="72" y="0"/>
                      <a:pt x="66" y="0"/>
                    </a:cubicBezTo>
                    <a:cubicBezTo>
                      <a:pt x="61" y="0"/>
                      <a:pt x="60" y="8"/>
                      <a:pt x="60" y="8"/>
                    </a:cubicBezTo>
                    <a:cubicBezTo>
                      <a:pt x="60" y="8"/>
                      <a:pt x="61" y="21"/>
                      <a:pt x="61" y="23"/>
                    </a:cubicBezTo>
                    <a:cubicBezTo>
                      <a:pt x="61" y="24"/>
                      <a:pt x="61" y="33"/>
                      <a:pt x="61" y="35"/>
                    </a:cubicBezTo>
                    <a:cubicBezTo>
                      <a:pt x="61" y="37"/>
                      <a:pt x="61" y="40"/>
                      <a:pt x="61" y="42"/>
                    </a:cubicBezTo>
                    <a:cubicBezTo>
                      <a:pt x="61" y="44"/>
                      <a:pt x="62" y="58"/>
                      <a:pt x="62" y="58"/>
                    </a:cubicBezTo>
                    <a:cubicBezTo>
                      <a:pt x="62" y="58"/>
                      <a:pt x="62" y="59"/>
                      <a:pt x="61" y="59"/>
                    </a:cubicBezTo>
                    <a:cubicBezTo>
                      <a:pt x="60" y="60"/>
                      <a:pt x="59" y="57"/>
                      <a:pt x="59" y="57"/>
                    </a:cubicBezTo>
                    <a:cubicBezTo>
                      <a:pt x="59" y="57"/>
                      <a:pt x="57" y="44"/>
                      <a:pt x="56" y="42"/>
                    </a:cubicBezTo>
                    <a:cubicBezTo>
                      <a:pt x="56" y="40"/>
                      <a:pt x="54" y="32"/>
                      <a:pt x="54" y="30"/>
                    </a:cubicBezTo>
                    <a:cubicBezTo>
                      <a:pt x="54" y="28"/>
                      <a:pt x="52" y="16"/>
                      <a:pt x="52" y="14"/>
                    </a:cubicBezTo>
                    <a:cubicBezTo>
                      <a:pt x="52" y="12"/>
                      <a:pt x="51" y="7"/>
                      <a:pt x="46" y="7"/>
                    </a:cubicBezTo>
                    <a:cubicBezTo>
                      <a:pt x="42" y="7"/>
                      <a:pt x="41" y="13"/>
                      <a:pt x="41" y="16"/>
                    </a:cubicBezTo>
                    <a:cubicBezTo>
                      <a:pt x="41" y="19"/>
                      <a:pt x="42" y="26"/>
                      <a:pt x="42" y="28"/>
                    </a:cubicBezTo>
                    <a:cubicBezTo>
                      <a:pt x="42" y="30"/>
                      <a:pt x="42" y="37"/>
                      <a:pt x="43" y="40"/>
                    </a:cubicBezTo>
                    <a:cubicBezTo>
                      <a:pt x="43" y="43"/>
                      <a:pt x="44" y="52"/>
                      <a:pt x="44" y="55"/>
                    </a:cubicBezTo>
                    <a:cubicBezTo>
                      <a:pt x="44" y="57"/>
                      <a:pt x="45" y="61"/>
                      <a:pt x="45" y="61"/>
                    </a:cubicBezTo>
                    <a:cubicBezTo>
                      <a:pt x="45" y="61"/>
                      <a:pt x="45" y="69"/>
                      <a:pt x="45" y="71"/>
                    </a:cubicBezTo>
                    <a:cubicBezTo>
                      <a:pt x="45" y="72"/>
                      <a:pt x="44" y="75"/>
                      <a:pt x="44" y="76"/>
                    </a:cubicBezTo>
                    <a:cubicBezTo>
                      <a:pt x="44" y="77"/>
                      <a:pt x="44" y="79"/>
                      <a:pt x="43" y="79"/>
                    </a:cubicBezTo>
                    <a:cubicBezTo>
                      <a:pt x="43" y="80"/>
                      <a:pt x="42" y="81"/>
                      <a:pt x="41" y="83"/>
                    </a:cubicBezTo>
                    <a:cubicBezTo>
                      <a:pt x="40" y="84"/>
                      <a:pt x="39" y="88"/>
                      <a:pt x="39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" name="Freeform 43"/>
              <p:cNvSpPr/>
              <p:nvPr/>
            </p:nvSpPr>
            <p:spPr bwMode="auto">
              <a:xfrm>
                <a:off x="7686676" y="2609850"/>
                <a:ext cx="609600" cy="1498600"/>
              </a:xfrm>
              <a:custGeom>
                <a:gdLst>
                  <a:gd fmla="*/ 31 w 162" name="T0"/>
                  <a:gd fmla="*/ 158 h 397" name="T1"/>
                  <a:gd fmla="*/ 21 w 162" name="T2"/>
                  <a:gd fmla="*/ 117 h 397" name="T3"/>
                  <a:gd fmla="*/ 17 w 162" name="T4"/>
                  <a:gd fmla="*/ 92 h 397" name="T5"/>
                  <a:gd fmla="*/ 11 w 162" name="T6"/>
                  <a:gd fmla="*/ 74 h 397" name="T7"/>
                  <a:gd fmla="*/ 7 w 162" name="T8"/>
                  <a:gd fmla="*/ 60 h 397" name="T9"/>
                  <a:gd fmla="*/ 7 w 162" name="T10"/>
                  <a:gd fmla="*/ 39 h 397" name="T11"/>
                  <a:gd fmla="*/ 18 w 162" name="T12"/>
                  <a:gd fmla="*/ 56 h 397" name="T13"/>
                  <a:gd fmla="*/ 23 w 162" name="T14"/>
                  <a:gd fmla="*/ 68 h 397" name="T15"/>
                  <a:gd fmla="*/ 30 w 162" name="T16"/>
                  <a:gd fmla="*/ 81 h 397" name="T17"/>
                  <a:gd fmla="*/ 37 w 162" name="T18"/>
                  <a:gd fmla="*/ 76 h 397" name="T19"/>
                  <a:gd fmla="*/ 33 w 162" name="T20"/>
                  <a:gd fmla="*/ 52 h 397" name="T21"/>
                  <a:gd fmla="*/ 31 w 162" name="T22"/>
                  <a:gd fmla="*/ 34 h 397" name="T23"/>
                  <a:gd fmla="*/ 34 w 162" name="T24"/>
                  <a:gd fmla="*/ 12 h 397" name="T25"/>
                  <a:gd fmla="*/ 45 w 162" name="T26"/>
                  <a:gd fmla="*/ 35 h 397" name="T27"/>
                  <a:gd fmla="*/ 50 w 162" name="T28"/>
                  <a:gd fmla="*/ 61 h 397" name="T29"/>
                  <a:gd fmla="*/ 53 w 162" name="T30"/>
                  <a:gd fmla="*/ 71 h 397" name="T31"/>
                  <a:gd fmla="*/ 56 w 162" name="T32"/>
                  <a:gd fmla="*/ 49 h 397" name="T33"/>
                  <a:gd fmla="*/ 59 w 162" name="T34"/>
                  <a:gd fmla="*/ 14 h 397" name="T35"/>
                  <a:gd fmla="*/ 66 w 162" name="T36"/>
                  <a:gd fmla="*/ 0 h 397" name="T37"/>
                  <a:gd fmla="*/ 72 w 162" name="T38"/>
                  <a:gd fmla="*/ 31 h 397" name="T39"/>
                  <a:gd fmla="*/ 73 w 162" name="T40"/>
                  <a:gd fmla="*/ 48 h 397" name="T41"/>
                  <a:gd fmla="*/ 71 w 162" name="T42"/>
                  <a:gd fmla="*/ 71 h 397" name="T43"/>
                  <a:gd fmla="*/ 75 w 162" name="T44"/>
                  <a:gd fmla="*/ 65 h 397" name="T45"/>
                  <a:gd fmla="*/ 80 w 162" name="T46"/>
                  <a:gd fmla="*/ 40 h 397" name="T47"/>
                  <a:gd fmla="*/ 83 w 162" name="T48"/>
                  <a:gd fmla="*/ 20 h 397" name="T49"/>
                  <a:gd fmla="*/ 96 w 162" name="T50"/>
                  <a:gd fmla="*/ 26 h 397" name="T51"/>
                  <a:gd fmla="*/ 94 w 162" name="T52"/>
                  <a:gd fmla="*/ 53 h 397" name="T53"/>
                  <a:gd fmla="*/ 91 w 162" name="T54"/>
                  <a:gd fmla="*/ 85 h 397" name="T55"/>
                  <a:gd fmla="*/ 96 w 162" name="T56"/>
                  <a:gd fmla="*/ 103 h 397" name="T57"/>
                  <a:gd fmla="*/ 114 w 162" name="T58"/>
                  <a:gd fmla="*/ 115 h 397" name="T59"/>
                  <a:gd fmla="*/ 129 w 162" name="T60"/>
                  <a:gd fmla="*/ 105 h 397" name="T61"/>
                  <a:gd fmla="*/ 159 w 162" name="T62"/>
                  <a:gd fmla="*/ 95 h 397" name="T63"/>
                  <a:gd fmla="*/ 143 w 162" name="T64"/>
                  <a:gd fmla="*/ 117 h 397" name="T65"/>
                  <a:gd fmla="*/ 120 w 162" name="T66"/>
                  <a:gd fmla="*/ 139 h 397" name="T67"/>
                  <a:gd fmla="*/ 87 w 162" name="T68"/>
                  <a:gd fmla="*/ 166 h 397" name="T69"/>
                  <a:gd fmla="*/ 92 w 162" name="T70"/>
                  <a:gd fmla="*/ 397 h 397" name="T71"/>
                  <a:gd fmla="*/ 29 w 162" name="T72"/>
                  <a:gd fmla="*/ 335 h 397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397" w="162">
                    <a:moveTo>
                      <a:pt x="35" y="169"/>
                    </a:moveTo>
                    <a:cubicBezTo>
                      <a:pt x="35" y="169"/>
                      <a:pt x="31" y="160"/>
                      <a:pt x="31" y="158"/>
                    </a:cubicBezTo>
                    <a:cubicBezTo>
                      <a:pt x="30" y="157"/>
                      <a:pt x="26" y="144"/>
                      <a:pt x="25" y="141"/>
                    </a:cubicBezTo>
                    <a:cubicBezTo>
                      <a:pt x="24" y="137"/>
                      <a:pt x="21" y="120"/>
                      <a:pt x="21" y="117"/>
                    </a:cubicBezTo>
                    <a:cubicBezTo>
                      <a:pt x="20" y="113"/>
                      <a:pt x="18" y="103"/>
                      <a:pt x="18" y="100"/>
                    </a:cubicBezTo>
                    <a:cubicBezTo>
                      <a:pt x="17" y="97"/>
                      <a:pt x="17" y="93"/>
                      <a:pt x="17" y="92"/>
                    </a:cubicBezTo>
                    <a:cubicBezTo>
                      <a:pt x="17" y="92"/>
                      <a:pt x="15" y="86"/>
                      <a:pt x="14" y="84"/>
                    </a:cubicBezTo>
                    <a:cubicBezTo>
                      <a:pt x="14" y="83"/>
                      <a:pt x="11" y="74"/>
                      <a:pt x="11" y="74"/>
                    </a:cubicBezTo>
                    <a:cubicBezTo>
                      <a:pt x="11" y="74"/>
                      <a:pt x="9" y="70"/>
                      <a:pt x="8" y="67"/>
                    </a:cubicBezTo>
                    <a:cubicBezTo>
                      <a:pt x="8" y="65"/>
                      <a:pt x="7" y="60"/>
                      <a:pt x="7" y="60"/>
                    </a:cubicBezTo>
                    <a:cubicBezTo>
                      <a:pt x="7" y="60"/>
                      <a:pt x="4" y="55"/>
                      <a:pt x="4" y="53"/>
                    </a:cubicBezTo>
                    <a:cubicBezTo>
                      <a:pt x="4" y="50"/>
                      <a:pt x="0" y="41"/>
                      <a:pt x="7" y="39"/>
                    </a:cubicBezTo>
                    <a:cubicBezTo>
                      <a:pt x="14" y="38"/>
                      <a:pt x="16" y="49"/>
                      <a:pt x="16" y="49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6"/>
                      <a:pt x="21" y="61"/>
                      <a:pt x="21" y="63"/>
                    </a:cubicBezTo>
                    <a:cubicBezTo>
                      <a:pt x="21" y="64"/>
                      <a:pt x="23" y="68"/>
                      <a:pt x="23" y="68"/>
                    </a:cubicBezTo>
                    <a:cubicBezTo>
                      <a:pt x="23" y="68"/>
                      <a:pt x="25" y="72"/>
                      <a:pt x="26" y="75"/>
                    </a:cubicBezTo>
                    <a:cubicBezTo>
                      <a:pt x="27" y="77"/>
                      <a:pt x="29" y="81"/>
                      <a:pt x="30" y="81"/>
                    </a:cubicBezTo>
                    <a:cubicBezTo>
                      <a:pt x="31" y="82"/>
                      <a:pt x="32" y="82"/>
                      <a:pt x="33" y="82"/>
                    </a:cubicBezTo>
                    <a:cubicBezTo>
                      <a:pt x="34" y="81"/>
                      <a:pt x="37" y="79"/>
                      <a:pt x="37" y="76"/>
                    </a:cubicBezTo>
                    <a:cubicBezTo>
                      <a:pt x="37" y="75"/>
                      <a:pt x="35" y="64"/>
                      <a:pt x="34" y="63"/>
                    </a:cubicBezTo>
                    <a:cubicBezTo>
                      <a:pt x="34" y="61"/>
                      <a:pt x="33" y="53"/>
                      <a:pt x="33" y="52"/>
                    </a:cubicBezTo>
                    <a:cubicBezTo>
                      <a:pt x="32" y="51"/>
                      <a:pt x="32" y="44"/>
                      <a:pt x="32" y="40"/>
                    </a:cubicBezTo>
                    <a:cubicBezTo>
                      <a:pt x="31" y="37"/>
                      <a:pt x="31" y="34"/>
                      <a:pt x="31" y="34"/>
                    </a:cubicBezTo>
                    <a:cubicBezTo>
                      <a:pt x="31" y="34"/>
                      <a:pt x="30" y="27"/>
                      <a:pt x="30" y="25"/>
                    </a:cubicBezTo>
                    <a:cubicBezTo>
                      <a:pt x="29" y="23"/>
                      <a:pt x="27" y="13"/>
                      <a:pt x="34" y="12"/>
                    </a:cubicBezTo>
                    <a:cubicBezTo>
                      <a:pt x="41" y="11"/>
                      <a:pt x="43" y="21"/>
                      <a:pt x="43" y="24"/>
                    </a:cubicBezTo>
                    <a:cubicBezTo>
                      <a:pt x="44" y="27"/>
                      <a:pt x="45" y="34"/>
                      <a:pt x="45" y="35"/>
                    </a:cubicBezTo>
                    <a:cubicBezTo>
                      <a:pt x="45" y="35"/>
                      <a:pt x="47" y="50"/>
                      <a:pt x="47" y="51"/>
                    </a:cubicBezTo>
                    <a:cubicBezTo>
                      <a:pt x="47" y="53"/>
                      <a:pt x="49" y="58"/>
                      <a:pt x="50" y="61"/>
                    </a:cubicBezTo>
                    <a:cubicBezTo>
                      <a:pt x="50" y="63"/>
                      <a:pt x="51" y="70"/>
                      <a:pt x="51" y="70"/>
                    </a:cubicBezTo>
                    <a:cubicBezTo>
                      <a:pt x="51" y="70"/>
                      <a:pt x="52" y="72"/>
                      <a:pt x="53" y="71"/>
                    </a:cubicBezTo>
                    <a:cubicBezTo>
                      <a:pt x="55" y="70"/>
                      <a:pt x="56" y="67"/>
                      <a:pt x="56" y="66"/>
                    </a:cubicBezTo>
                    <a:cubicBezTo>
                      <a:pt x="55" y="65"/>
                      <a:pt x="56" y="50"/>
                      <a:pt x="56" y="49"/>
                    </a:cubicBezTo>
                    <a:cubicBezTo>
                      <a:pt x="56" y="47"/>
                      <a:pt x="57" y="31"/>
                      <a:pt x="58" y="29"/>
                    </a:cubicBezTo>
                    <a:cubicBezTo>
                      <a:pt x="58" y="27"/>
                      <a:pt x="59" y="15"/>
                      <a:pt x="59" y="14"/>
                    </a:cubicBezTo>
                    <a:cubicBezTo>
                      <a:pt x="59" y="13"/>
                      <a:pt x="59" y="6"/>
                      <a:pt x="59" y="6"/>
                    </a:cubicBezTo>
                    <a:cubicBezTo>
                      <a:pt x="59" y="6"/>
                      <a:pt x="59" y="0"/>
                      <a:pt x="66" y="0"/>
                    </a:cubicBezTo>
                    <a:cubicBezTo>
                      <a:pt x="74" y="0"/>
                      <a:pt x="74" y="8"/>
                      <a:pt x="74" y="10"/>
                    </a:cubicBezTo>
                    <a:cubicBezTo>
                      <a:pt x="74" y="12"/>
                      <a:pt x="72" y="31"/>
                      <a:pt x="72" y="31"/>
                    </a:cubicBezTo>
                    <a:cubicBezTo>
                      <a:pt x="72" y="31"/>
                      <a:pt x="72" y="39"/>
                      <a:pt x="73" y="40"/>
                    </a:cubicBezTo>
                    <a:cubicBezTo>
                      <a:pt x="73" y="41"/>
                      <a:pt x="73" y="47"/>
                      <a:pt x="73" y="48"/>
                    </a:cubicBezTo>
                    <a:cubicBezTo>
                      <a:pt x="73" y="49"/>
                      <a:pt x="72" y="60"/>
                      <a:pt x="71" y="62"/>
                    </a:cubicBezTo>
                    <a:cubicBezTo>
                      <a:pt x="71" y="63"/>
                      <a:pt x="71" y="71"/>
                      <a:pt x="71" y="71"/>
                    </a:cubicBezTo>
                    <a:cubicBezTo>
                      <a:pt x="71" y="71"/>
                      <a:pt x="70" y="71"/>
                      <a:pt x="72" y="71"/>
                    </a:cubicBezTo>
                    <a:cubicBezTo>
                      <a:pt x="74" y="71"/>
                      <a:pt x="75" y="66"/>
                      <a:pt x="75" y="65"/>
                    </a:cubicBezTo>
                    <a:cubicBezTo>
                      <a:pt x="76" y="63"/>
                      <a:pt x="78" y="53"/>
                      <a:pt x="78" y="52"/>
                    </a:cubicBezTo>
                    <a:cubicBezTo>
                      <a:pt x="78" y="51"/>
                      <a:pt x="80" y="43"/>
                      <a:pt x="80" y="40"/>
                    </a:cubicBezTo>
                    <a:cubicBezTo>
                      <a:pt x="81" y="37"/>
                      <a:pt x="81" y="34"/>
                      <a:pt x="81" y="34"/>
                    </a:cubicBezTo>
                    <a:cubicBezTo>
                      <a:pt x="81" y="34"/>
                      <a:pt x="82" y="22"/>
                      <a:pt x="83" y="20"/>
                    </a:cubicBezTo>
                    <a:cubicBezTo>
                      <a:pt x="84" y="18"/>
                      <a:pt x="84" y="12"/>
                      <a:pt x="90" y="12"/>
                    </a:cubicBezTo>
                    <a:cubicBezTo>
                      <a:pt x="95" y="13"/>
                      <a:pt x="96" y="22"/>
                      <a:pt x="96" y="26"/>
                    </a:cubicBezTo>
                    <a:cubicBezTo>
                      <a:pt x="96" y="30"/>
                      <a:pt x="95" y="38"/>
                      <a:pt x="95" y="38"/>
                    </a:cubicBezTo>
                    <a:cubicBezTo>
                      <a:pt x="95" y="38"/>
                      <a:pt x="95" y="50"/>
                      <a:pt x="94" y="53"/>
                    </a:cubicBezTo>
                    <a:cubicBezTo>
                      <a:pt x="94" y="55"/>
                      <a:pt x="92" y="71"/>
                      <a:pt x="92" y="73"/>
                    </a:cubicBezTo>
                    <a:cubicBezTo>
                      <a:pt x="91" y="76"/>
                      <a:pt x="92" y="83"/>
                      <a:pt x="91" y="85"/>
                    </a:cubicBezTo>
                    <a:cubicBezTo>
                      <a:pt x="91" y="88"/>
                      <a:pt x="91" y="92"/>
                      <a:pt x="91" y="92"/>
                    </a:cubicBezTo>
                    <a:cubicBezTo>
                      <a:pt x="91" y="92"/>
                      <a:pt x="94" y="100"/>
                      <a:pt x="96" y="103"/>
                    </a:cubicBezTo>
                    <a:cubicBezTo>
                      <a:pt x="98" y="106"/>
                      <a:pt x="106" y="114"/>
                      <a:pt x="107" y="114"/>
                    </a:cubicBezTo>
                    <a:cubicBezTo>
                      <a:pt x="107" y="114"/>
                      <a:pt x="112" y="116"/>
                      <a:pt x="114" y="115"/>
                    </a:cubicBezTo>
                    <a:cubicBezTo>
                      <a:pt x="116" y="114"/>
                      <a:pt x="123" y="108"/>
                      <a:pt x="124" y="107"/>
                    </a:cubicBezTo>
                    <a:cubicBezTo>
                      <a:pt x="126" y="106"/>
                      <a:pt x="129" y="105"/>
                      <a:pt x="129" y="105"/>
                    </a:cubicBezTo>
                    <a:cubicBezTo>
                      <a:pt x="129" y="105"/>
                      <a:pt x="135" y="98"/>
                      <a:pt x="140" y="96"/>
                    </a:cubicBezTo>
                    <a:cubicBezTo>
                      <a:pt x="144" y="94"/>
                      <a:pt x="156" y="90"/>
                      <a:pt x="159" y="95"/>
                    </a:cubicBezTo>
                    <a:cubicBezTo>
                      <a:pt x="162" y="100"/>
                      <a:pt x="159" y="102"/>
                      <a:pt x="154" y="105"/>
                    </a:cubicBezTo>
                    <a:cubicBezTo>
                      <a:pt x="150" y="109"/>
                      <a:pt x="145" y="116"/>
                      <a:pt x="143" y="117"/>
                    </a:cubicBezTo>
                    <a:cubicBezTo>
                      <a:pt x="141" y="118"/>
                      <a:pt x="135" y="122"/>
                      <a:pt x="134" y="123"/>
                    </a:cubicBezTo>
                    <a:cubicBezTo>
                      <a:pt x="132" y="125"/>
                      <a:pt x="123" y="137"/>
                      <a:pt x="120" y="139"/>
                    </a:cubicBezTo>
                    <a:cubicBezTo>
                      <a:pt x="117" y="140"/>
                      <a:pt x="101" y="152"/>
                      <a:pt x="100" y="154"/>
                    </a:cubicBezTo>
                    <a:cubicBezTo>
                      <a:pt x="98" y="156"/>
                      <a:pt x="88" y="164"/>
                      <a:pt x="87" y="166"/>
                    </a:cubicBezTo>
                    <a:cubicBezTo>
                      <a:pt x="79" y="179"/>
                      <a:pt x="100" y="305"/>
                      <a:pt x="100" y="320"/>
                    </a:cubicBezTo>
                    <a:cubicBezTo>
                      <a:pt x="102" y="360"/>
                      <a:pt x="92" y="397"/>
                      <a:pt x="92" y="397"/>
                    </a:cubicBezTo>
                    <a:cubicBezTo>
                      <a:pt x="30" y="397"/>
                      <a:pt x="30" y="397"/>
                      <a:pt x="30" y="397"/>
                    </a:cubicBezTo>
                    <a:cubicBezTo>
                      <a:pt x="30" y="397"/>
                      <a:pt x="27" y="361"/>
                      <a:pt x="29" y="335"/>
                    </a:cubicBezTo>
                    <a:cubicBezTo>
                      <a:pt x="30" y="309"/>
                      <a:pt x="35" y="169"/>
                      <a:pt x="35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pic>
        <p:nvPicPr>
          <p:cNvPr id="144" name="图片 14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">
                    <a14:imgEffect>
                      <a14:backgroundRemoval b="89885" l="0" r="95961" t="9994">
                        <a14:foregroundMark x1="59249" x2="62641" y1="30406" y2="27862"/>
                        <a14:foregroundMark x1="57027" x2="60662" y1="28044" y2="27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4314" l="6950" r="7951" t="24510"/>
          <a:stretch>
            <a:fillRect/>
          </a:stretch>
        </p:blipFill>
        <p:spPr>
          <a:xfrm>
            <a:off x="1805014" y="4006515"/>
            <a:ext cx="1327471" cy="532212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45" name="图片 14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">
                    <a14:imgEffect>
                      <a14:backgroundRemoval b="89980" l="0" r="99683" t="9884">
                        <a14:backgroundMark x1="46872" x2="55802" y1="65440" y2="66326"/>
                        <a14:backgroundMark x1="10517" x2="13418" y1="63667" y2="64145"/>
                        <a14:backgroundMark x1="70172" x2="70490" y1="62372" y2="63872"/>
                        <a14:backgroundMark x1="62421" x2="65775" y1="68507" y2="68780"/>
                        <a14:backgroundMark x1="30281" x2="33545" y1="62577" y2="63463"/>
                        <a14:backgroundMark x1="89982" x2="93200" y1="63258" y2="62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9486" l="5070" r="3115" t="28824"/>
          <a:stretch>
            <a:fillRect/>
          </a:stretch>
        </p:blipFill>
        <p:spPr>
          <a:xfrm>
            <a:off x="3392768" y="2522920"/>
            <a:ext cx="1146082" cy="346022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47" name="图片 14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r:embed="">
                    <a14:imgEffect>
                      <a14:backgroundRemoval b="98848" l="0" r="99161" t="9885">
                        <a14:foregroundMark x1="18888" x2="33316" y1="51364" y2="77259"/>
                        <a14:foregroundMark x1="9916" x2="36884" y1="61795" y2="35901"/>
                        <a14:foregroundMark x1="34523" x2="38248" y1="48817" y2="36264"/>
                        <a14:foregroundMark x1="39612" x2="39612" y1="40813" y2="40813"/>
                        <a14:foregroundMark x1="39612" x2="39612" y1="40813" y2="40813"/>
                        <a14:foregroundMark x1="36726" x2="41133" y1="33899" y2="41783"/>
                        <a14:foregroundMark x1="37723" x2="38562" y1="34142" y2="35112"/>
                        <a14:foregroundMark x1="40451" x2="42130" y1="36446" y2="38205"/>
                        <a14:foregroundMark x1="41448" x2="43652" y1="41540" y2="36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4706" l="4310" r="1540" t="15883"/>
          <a:stretch>
            <a:fillRect/>
          </a:stretch>
        </p:blipFill>
        <p:spPr>
          <a:xfrm>
            <a:off x="9670775" y="2428350"/>
            <a:ext cx="733371" cy="535163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48" name="图片 14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r:embed="">
                    <a14:imgEffect>
                      <a14:backgroundRemoval b="89972" l="9995" r="96739" t="9958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8228" l="15392" r="3931" t="15051"/>
          <a:stretch>
            <a:fillRect/>
          </a:stretch>
        </p:blipFill>
        <p:spPr>
          <a:xfrm>
            <a:off x="6387310" y="2375526"/>
            <a:ext cx="1033143" cy="64081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49" name="图片 14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">
                    <a14:imgEffect>
                      <a14:backgroundRemoval b="89980" l="0" r="99683" t="9884">
                        <a14:backgroundMark x1="46872" x2="55802" y1="65440" y2="66326"/>
                        <a14:backgroundMark x1="10517" x2="13418" y1="63667" y2="64145"/>
                        <a14:backgroundMark x1="70172" x2="70490" y1="62372" y2="63872"/>
                        <a14:backgroundMark x1="62421" x2="65775" y1="68507" y2="68780"/>
                        <a14:backgroundMark x1="30281" x2="33545" y1="62577" y2="63463"/>
                        <a14:backgroundMark x1="89982" x2="93200" y1="63258" y2="62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9486" l="5070" r="3115" t="28824"/>
          <a:stretch>
            <a:fillRect/>
          </a:stretch>
        </p:blipFill>
        <p:spPr>
          <a:xfrm>
            <a:off x="8021209" y="4020759"/>
            <a:ext cx="1146082" cy="346022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50" name="图片 14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r:embed="">
                    <a14:imgEffect>
                      <a14:backgroundRemoval b="99394" l="0" r="100000" t="10000">
                        <a14:foregroundMark x1="43301" x2="45825" y1="66667" y2="6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333" l="2208" r="2416" t="49804"/>
          <a:stretch>
            <a:fillRect/>
          </a:stretch>
        </p:blipFill>
        <p:spPr>
          <a:xfrm>
            <a:off x="4830950" y="4049193"/>
            <a:ext cx="1322015" cy="416287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1274295329"/>
      </p:ext>
    </p:extLst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9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6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7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4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2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93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00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111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1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124" nodeType="afterEffect" presetClass="emph" presetID="32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26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27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2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2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8"/>
      <p:bldP grpId="0" spid="9"/>
      <p:bldP grpId="0" spid="10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等腰三角形 1"/>
          <p:cNvSpPr/>
          <p:nvPr/>
        </p:nvSpPr>
        <p:spPr>
          <a:xfrm rot="17903556">
            <a:off x="3066725" y="435731"/>
            <a:ext cx="1139843" cy="6002865"/>
          </a:xfrm>
          <a:custGeom>
            <a:gdLst>
              <a:gd fmla="*/ 196214 w 1139843" name="connsiteX0"/>
              <a:gd fmla="*/ 6002865 h 6002865" name="connsiteY0"/>
              <a:gd fmla="*/ 0 w 1139843" name="connsiteX1"/>
              <a:gd fmla="*/ 0 h 6002865" name="connsiteY1"/>
              <a:gd fmla="*/ 1139843 w 1139843" name="connsiteX2"/>
              <a:gd fmla="*/ 5149219 h 6002865" name="connsiteY2"/>
              <a:gd fmla="*/ 196214 w 1139843" name="connsiteX3"/>
              <a:gd fmla="*/ 6002865 h 600286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002865" w="1139843">
                <a:moveTo>
                  <a:pt x="196214" y="6002865"/>
                </a:moveTo>
                <a:lnTo>
                  <a:pt x="0" y="0"/>
                </a:lnTo>
                <a:lnTo>
                  <a:pt x="1139843" y="5149219"/>
                </a:lnTo>
                <a:lnTo>
                  <a:pt x="196214" y="6002865"/>
                </a:lnTo>
                <a:close/>
              </a:path>
            </a:pathLst>
          </a:custGeo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 rot="2754053">
            <a:off x="5907322" y="3036482"/>
            <a:ext cx="1111793" cy="2082491"/>
          </a:xfrm>
          <a:custGeom>
            <a:gdLst>
              <a:gd fmla="*/ 0 w 1111793" name="connsiteX0"/>
              <a:gd fmla="*/ 1442694 h 2082491" name="connsiteY0"/>
              <a:gd fmla="*/ 637274 w 1111793" name="connsiteX1"/>
              <a:gd fmla="*/ 0 h 2082491" name="connsiteY1"/>
              <a:gd fmla="*/ 1111793 w 1111793" name="connsiteX2"/>
              <a:gd fmla="*/ 2082491 h 2082491" name="connsiteY2"/>
              <a:gd fmla="*/ 0 w 1111793" name="connsiteX3"/>
              <a:gd fmla="*/ 1442694 h 208249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082491" w="1111793">
                <a:moveTo>
                  <a:pt x="0" y="1442694"/>
                </a:moveTo>
                <a:lnTo>
                  <a:pt x="637274" y="0"/>
                </a:lnTo>
                <a:lnTo>
                  <a:pt x="1111793" y="2082491"/>
                </a:lnTo>
                <a:lnTo>
                  <a:pt x="0" y="1442694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>
            <a:off x="8659239" y="1508584"/>
            <a:ext cx="2328654" cy="1215855"/>
            <a:chOff x="8299848" y="2055738"/>
            <a:chExt cx="2934518" cy="1532193"/>
          </a:xfrm>
        </p:grpSpPr>
        <p:sp>
          <p:nvSpPr>
            <p:cNvPr id="5" name="等腰三角形 4"/>
            <p:cNvSpPr/>
            <p:nvPr/>
          </p:nvSpPr>
          <p:spPr>
            <a:xfrm rot="14763508">
              <a:off x="9436805" y="2065925"/>
              <a:ext cx="755492" cy="2288520"/>
            </a:xfrm>
            <a:custGeom>
              <a:gdLst>
                <a:gd fmla="*/ 0 w 808122" name="connsiteX0"/>
                <a:gd fmla="*/ 2447944 h 2447944" name="connsiteY0"/>
                <a:gd fmla="*/ 189289 w 808122" name="connsiteX1"/>
                <a:gd fmla="*/ 0 h 2447944" name="connsiteY1"/>
                <a:gd fmla="*/ 808122 w 808122" name="connsiteX2"/>
                <a:gd fmla="*/ 1670128 h 2447944" name="connsiteY2"/>
                <a:gd fmla="*/ 0 w 808122" name="connsiteX3"/>
                <a:gd fmla="*/ 2447944 h 244794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447944" w="808122">
                  <a:moveTo>
                    <a:pt x="0" y="2447944"/>
                  </a:moveTo>
                  <a:lnTo>
                    <a:pt x="189289" y="0"/>
                  </a:lnTo>
                  <a:lnTo>
                    <a:pt x="808122" y="1670128"/>
                  </a:lnTo>
                  <a:lnTo>
                    <a:pt x="0" y="2447944"/>
                  </a:lnTo>
                  <a:close/>
                </a:path>
              </a:pathLst>
            </a:custGeom>
            <a:solidFill>
              <a:schemeClr val="accent5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等腰三角形 5"/>
            <p:cNvSpPr/>
            <p:nvPr/>
          </p:nvSpPr>
          <p:spPr>
            <a:xfrm rot="13917506">
              <a:off x="8757069" y="1781661"/>
              <a:ext cx="1108616" cy="2023057"/>
            </a:xfrm>
            <a:custGeom>
              <a:gdLst>
                <a:gd fmla="*/ 188503 w 1185845" name="connsiteX0"/>
                <a:gd fmla="*/ 1761206 h 2163989" name="connsiteY0"/>
                <a:gd fmla="*/ 0 w 1185845" name="connsiteX1"/>
                <a:gd fmla="*/ 0 h 2163989" name="connsiteY1"/>
                <a:gd fmla="*/ 1185845 w 1185845" name="connsiteX2"/>
                <a:gd fmla="*/ 2163989 h 2163989" name="connsiteY2"/>
                <a:gd fmla="*/ 188503 w 1185845" name="connsiteX3"/>
                <a:gd fmla="*/ 1761206 h 2163989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163989" w="1185845">
                  <a:moveTo>
                    <a:pt x="188503" y="1761206"/>
                  </a:moveTo>
                  <a:lnTo>
                    <a:pt x="0" y="0"/>
                  </a:lnTo>
                  <a:lnTo>
                    <a:pt x="1185845" y="2163989"/>
                  </a:lnTo>
                  <a:lnTo>
                    <a:pt x="188503" y="1761206"/>
                  </a:lnTo>
                  <a:close/>
                </a:path>
              </a:pathLst>
            </a:custGeom>
            <a:solidFill>
              <a:schemeClr val="accent5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等腰三角形 6"/>
            <p:cNvSpPr/>
            <p:nvPr/>
          </p:nvSpPr>
          <p:spPr>
            <a:xfrm rot="1495074">
              <a:off x="9525623" y="2055738"/>
              <a:ext cx="1708743" cy="771162"/>
            </a:xfrm>
            <a:custGeom>
              <a:gdLst>
                <a:gd fmla="*/ 707640 w 1827779" name="connsiteX0"/>
                <a:gd fmla="*/ 824883 h 824883" name="connsiteY0"/>
                <a:gd fmla="*/ 0 w 1827779" name="connsiteX1"/>
                <a:gd fmla="*/ 0 h 824883" name="connsiteY1"/>
                <a:gd fmla="*/ 1827779 w 1827779" name="connsiteX2"/>
                <a:gd fmla="*/ 759569 h 824883" name="connsiteY2"/>
                <a:gd fmla="*/ 707640 w 1827779" name="connsiteX3"/>
                <a:gd fmla="*/ 824883 h 82488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824883" w="1827779">
                  <a:moveTo>
                    <a:pt x="707640" y="824883"/>
                  </a:moveTo>
                  <a:lnTo>
                    <a:pt x="0" y="0"/>
                  </a:lnTo>
                  <a:lnTo>
                    <a:pt x="1827779" y="759569"/>
                  </a:lnTo>
                  <a:lnTo>
                    <a:pt x="707640" y="824883"/>
                  </a:lnTo>
                  <a:close/>
                </a:path>
              </a:pathLst>
            </a:custGeom>
            <a:solidFill>
              <a:schemeClr val="accent5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00778" y="2081727"/>
            <a:ext cx="4754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000">
                <a:solidFill>
                  <a:schemeClr val="accent2"/>
                </a:solidFill>
                <a:latin charset="0" panose="04020705040a02060702" pitchFamily="82" typeface="Algerian"/>
              </a:rPr>
              <a:t>Thanks!</a:t>
            </a:r>
          </a:p>
        </p:txBody>
      </p:sp>
      <p:sp>
        <p:nvSpPr>
          <p:cNvPr id="11" name="等腰三角形 10"/>
          <p:cNvSpPr/>
          <p:nvPr/>
        </p:nvSpPr>
        <p:spPr>
          <a:xfrm>
            <a:off x="785311" y="2528048"/>
            <a:ext cx="6477194" cy="1429618"/>
          </a:xfrm>
          <a:custGeom>
            <a:gdLst>
              <a:gd fmla="*/ 0 w 6477194" name="connsiteX0"/>
              <a:gd fmla="*/ 0 h 1429618" name="connsiteY0"/>
              <a:gd fmla="*/ 6477194 w 6477194" name="connsiteX1"/>
              <a:gd fmla="*/ 884491 h 1429618" name="connsiteY1"/>
              <a:gd fmla="*/ 5004851 w 6477194" name="connsiteX2"/>
              <a:gd fmla="*/ 1429618 h 1429618" name="connsiteY2"/>
              <a:gd fmla="*/ 0 w 6477194" name="connsiteX3"/>
              <a:gd fmla="*/ 0 h 142961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429618" w="6477194">
                <a:moveTo>
                  <a:pt x="0" y="0"/>
                </a:moveTo>
                <a:lnTo>
                  <a:pt x="6477194" y="884491"/>
                </a:lnTo>
                <a:lnTo>
                  <a:pt x="5004851" y="14296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739674982"/>
      </p:ext>
    </p:extLst>
  </p:cSld>
  <p:clrMapOvr>
    <a:masterClrMapping/>
  </p:clrMapOvr>
  <mc:AlternateContent>
    <mc:Choice Requires="p14">
      <p:transition p14:dur="35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9"/>
      <p:bldP grpId="0" spid="1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任意多边形 22"/>
          <p:cNvSpPr/>
          <p:nvPr/>
        </p:nvSpPr>
        <p:spPr>
          <a:xfrm>
            <a:off x="0" y="0"/>
            <a:ext cx="12192000" cy="2166802"/>
          </a:xfrm>
          <a:custGeom>
            <a:gdLst>
              <a:gd fmla="*/ 0 w 12192000" name="connsiteX0"/>
              <a:gd fmla="*/ 0 h 2166802" name="connsiteY0"/>
              <a:gd fmla="*/ 12192000 w 12192000" name="connsiteX1"/>
              <a:gd fmla="*/ 0 h 2166802" name="connsiteY1"/>
              <a:gd fmla="*/ 12192000 w 12192000" name="connsiteX2"/>
              <a:gd fmla="*/ 1936375 h 2166802" name="connsiteY2"/>
              <a:gd fmla="*/ 6170760 w 12192000" name="connsiteX3"/>
              <a:gd fmla="*/ 1936375 h 2166802" name="connsiteY3"/>
              <a:gd fmla="*/ 6064041 w 12192000" name="connsiteX4"/>
              <a:gd fmla="*/ 2166802 h 2166802" name="connsiteY4"/>
              <a:gd fmla="*/ 5957323 w 12192000" name="connsiteX5"/>
              <a:gd fmla="*/ 1936375 h 2166802" name="connsiteY5"/>
              <a:gd fmla="*/ 0 w 12192000" name="connsiteX6"/>
              <a:gd fmla="*/ 1936375 h 2166802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166802" w="12192000">
                <a:moveTo>
                  <a:pt x="0" y="0"/>
                </a:moveTo>
                <a:lnTo>
                  <a:pt x="12192000" y="0"/>
                </a:lnTo>
                <a:lnTo>
                  <a:pt x="12192000" y="1936375"/>
                </a:lnTo>
                <a:lnTo>
                  <a:pt x="6170760" y="1936375"/>
                </a:lnTo>
                <a:lnTo>
                  <a:pt x="6064041" y="2166802"/>
                </a:lnTo>
                <a:lnTo>
                  <a:pt x="5957323" y="1936375"/>
                </a:lnTo>
                <a:lnTo>
                  <a:pt x="0" y="1936375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outerShdw algn="t" blurRad="25400" dir="5400000" dist="25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3662322" y="819757"/>
            <a:ext cx="4867356" cy="565806"/>
            <a:chOff x="3662322" y="819757"/>
            <a:chExt cx="4867356" cy="565806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4236747" y="900705"/>
              <a:ext cx="543505" cy="354194"/>
            </a:xfrm>
            <a:custGeom>
              <a:gdLst>
                <a:gd fmla="*/ 4010 w 4010" name="T0"/>
                <a:gd fmla="*/ 1660 h 2612" name="T1"/>
                <a:gd fmla="*/ 3927 w 4010" name="T2"/>
                <a:gd fmla="*/ 1925 h 2612" name="T3"/>
                <a:gd fmla="*/ 2714 w 4010" name="T4"/>
                <a:gd fmla="*/ 2610 h 2612" name="T5"/>
                <a:gd fmla="*/ 2611 w 4010" name="T6"/>
                <a:gd fmla="*/ 2519 h 2612" name="T7"/>
                <a:gd fmla="*/ 2334 w 4010" name="T8"/>
                <a:gd fmla="*/ 2124 h 2612" name="T9"/>
                <a:gd fmla="*/ 2143 w 4010" name="T10"/>
                <a:gd fmla="*/ 2481 h 2612" name="T11"/>
                <a:gd fmla="*/ 1971 w 4010" name="T12"/>
                <a:gd fmla="*/ 2503 h 2612" name="T13"/>
                <a:gd fmla="*/ 561 w 4010" name="T14"/>
                <a:gd fmla="*/ 2183 h 2612" name="T15"/>
                <a:gd fmla="*/ 14 w 4010" name="T16"/>
                <a:gd fmla="*/ 1489 h 2612" name="T17"/>
                <a:gd fmla="*/ 650 w 4010" name="T18"/>
                <a:gd fmla="*/ 607 h 2612" name="T19"/>
                <a:gd fmla="*/ 1063 w 4010" name="T20"/>
                <a:gd fmla="*/ 618 h 2612" name="T21"/>
                <a:gd fmla="*/ 1296 w 4010" name="T22"/>
                <a:gd fmla="*/ 209 h 2612" name="T23"/>
                <a:gd fmla="*/ 1794 w 4010" name="T24"/>
                <a:gd fmla="*/ 0 h 2612" name="T25"/>
                <a:gd fmla="*/ 1975 w 4010" name="T26"/>
                <a:gd fmla="*/ 10 h 2612" name="T27"/>
                <a:gd fmla="*/ 2598 w 4010" name="T28"/>
                <a:gd fmla="*/ 696 h 2612" name="T29"/>
                <a:gd fmla="*/ 2647 w 4010" name="T30"/>
                <a:gd fmla="*/ 829 h 2612" name="T31"/>
                <a:gd fmla="*/ 3181 w 4010" name="T32"/>
                <a:gd fmla="*/ 1146 h 2612" name="T33"/>
                <a:gd fmla="*/ 3227 w 4010" name="T34"/>
                <a:gd fmla="*/ 1175 h 2612" name="T35"/>
                <a:gd fmla="*/ 3859 w 4010" name="T36"/>
                <a:gd fmla="*/ 1270 h 2612" name="T37"/>
                <a:gd fmla="*/ 4010 w 4010" name="T38"/>
                <a:gd fmla="*/ 1560 h 2612" name="T39"/>
                <a:gd fmla="*/ 1235 w 4010" name="T40"/>
                <a:gd fmla="*/ 967 h 2612" name="T41"/>
                <a:gd fmla="*/ 803 w 4010" name="T42"/>
                <a:gd fmla="*/ 859 h 2612" name="T43"/>
                <a:gd fmla="*/ 399 w 4010" name="T44"/>
                <a:gd fmla="*/ 1722 h 2612" name="T45"/>
                <a:gd fmla="*/ 1139 w 4010" name="T46"/>
                <a:gd fmla="*/ 2264 h 2612" name="T47"/>
                <a:gd fmla="*/ 1763 w 4010" name="T48"/>
                <a:gd fmla="*/ 2384 h 2612" name="T49"/>
                <a:gd fmla="*/ 2099 w 4010" name="T50"/>
                <a:gd fmla="*/ 2319 h 2612" name="T51"/>
                <a:gd fmla="*/ 2244 w 4010" name="T52"/>
                <a:gd fmla="*/ 1957 h 2612" name="T53"/>
                <a:gd fmla="*/ 2114 w 4010" name="T54"/>
                <a:gd fmla="*/ 1327 h 2612" name="T55"/>
                <a:gd fmla="*/ 2422 w 4010" name="T56"/>
                <a:gd fmla="*/ 878 h 2612" name="T57"/>
                <a:gd fmla="*/ 2314 w 4010" name="T58"/>
                <a:gd fmla="*/ 597 h 2612" name="T59"/>
                <a:gd fmla="*/ 1764 w 4010" name="T60"/>
                <a:gd fmla="*/ 338 h 2612" name="T61"/>
                <a:gd fmla="*/ 1410 w 4010" name="T62"/>
                <a:gd fmla="*/ 520 h 2612" name="T63"/>
                <a:gd fmla="*/ 1279 w 4010" name="T64"/>
                <a:gd fmla="*/ 979 h 2612" name="T65"/>
                <a:gd fmla="*/ 3050 w 4010" name="T66"/>
                <a:gd fmla="*/ 1302 h 2612" name="T67"/>
                <a:gd fmla="*/ 2637 w 4010" name="T68"/>
                <a:gd fmla="*/ 1070 h 2612" name="T69"/>
                <a:gd fmla="*/ 2544 w 4010" name="T70"/>
                <a:gd fmla="*/ 1603 h 2612" name="T71"/>
                <a:gd fmla="*/ 2391 w 4010" name="T72"/>
                <a:gd fmla="*/ 2039 h 2612" name="T73"/>
                <a:gd fmla="*/ 2738 w 4010" name="T74"/>
                <a:gd fmla="*/ 2503 h 2612" name="T75"/>
                <a:gd fmla="*/ 2830 w 4010" name="T76"/>
                <a:gd fmla="*/ 2505 h 2612" name="T77"/>
                <a:gd fmla="*/ 3522 w 4010" name="T78"/>
                <a:gd fmla="*/ 2099 h 2612" name="T79"/>
                <a:gd fmla="*/ 3776 w 4010" name="T80"/>
                <a:gd fmla="*/ 1598 h 2612" name="T81"/>
                <a:gd fmla="*/ 3231 w 4010" name="T82"/>
                <a:gd fmla="*/ 1372 h 2612" name="T83"/>
                <a:gd fmla="*/ 2453 w 4010" name="T84"/>
                <a:gd fmla="*/ 1140 h 2612" name="T85"/>
                <a:gd fmla="*/ 2294 w 4010" name="T86"/>
                <a:gd fmla="*/ 1404 h 2612" name="T87"/>
                <a:gd fmla="*/ 2321 w 4010" name="T88"/>
                <a:gd fmla="*/ 1820 h 2612" name="T89"/>
                <a:gd fmla="*/ 2452 w 4010" name="T90"/>
                <a:gd fmla="*/ 1262 h 2612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612" w="4010">
                  <a:moveTo>
                    <a:pt x="4010" y="1560"/>
                  </a:moveTo>
                  <a:cubicBezTo>
                    <a:pt x="4010" y="1593"/>
                    <a:pt x="4010" y="1627"/>
                    <a:pt x="4010" y="1660"/>
                  </a:cubicBezTo>
                  <a:cubicBezTo>
                    <a:pt x="4009" y="1664"/>
                    <a:pt x="4007" y="1667"/>
                    <a:pt x="4007" y="1671"/>
                  </a:cubicBezTo>
                  <a:cubicBezTo>
                    <a:pt x="3997" y="1761"/>
                    <a:pt x="3969" y="1845"/>
                    <a:pt x="3927" y="1925"/>
                  </a:cubicBezTo>
                  <a:cubicBezTo>
                    <a:pt x="3815" y="2135"/>
                    <a:pt x="3654" y="2291"/>
                    <a:pt x="3431" y="2382"/>
                  </a:cubicBezTo>
                  <a:cubicBezTo>
                    <a:pt x="3197" y="2477"/>
                    <a:pt x="2963" y="2566"/>
                    <a:pt x="2714" y="2610"/>
                  </a:cubicBezTo>
                  <a:cubicBezTo>
                    <a:pt x="2701" y="2612"/>
                    <a:pt x="2692" y="2610"/>
                    <a:pt x="2684" y="2601"/>
                  </a:cubicBezTo>
                  <a:cubicBezTo>
                    <a:pt x="2660" y="2573"/>
                    <a:pt x="2635" y="2546"/>
                    <a:pt x="2611" y="2519"/>
                  </a:cubicBezTo>
                  <a:cubicBezTo>
                    <a:pt x="2516" y="2411"/>
                    <a:pt x="2425" y="2301"/>
                    <a:pt x="2359" y="2172"/>
                  </a:cubicBezTo>
                  <a:cubicBezTo>
                    <a:pt x="2351" y="2157"/>
                    <a:pt x="2343" y="2142"/>
                    <a:pt x="2334" y="2124"/>
                  </a:cubicBezTo>
                  <a:cubicBezTo>
                    <a:pt x="2330" y="2132"/>
                    <a:pt x="2328" y="2135"/>
                    <a:pt x="2326" y="2139"/>
                  </a:cubicBezTo>
                  <a:cubicBezTo>
                    <a:pt x="2265" y="2253"/>
                    <a:pt x="2203" y="2367"/>
                    <a:pt x="2143" y="2481"/>
                  </a:cubicBezTo>
                  <a:cubicBezTo>
                    <a:pt x="2135" y="2494"/>
                    <a:pt x="2126" y="2499"/>
                    <a:pt x="2111" y="2499"/>
                  </a:cubicBezTo>
                  <a:cubicBezTo>
                    <a:pt x="2065" y="2500"/>
                    <a:pt x="2018" y="2502"/>
                    <a:pt x="1971" y="2503"/>
                  </a:cubicBezTo>
                  <a:cubicBezTo>
                    <a:pt x="1742" y="2509"/>
                    <a:pt x="1515" y="2496"/>
                    <a:pt x="1291" y="2444"/>
                  </a:cubicBezTo>
                  <a:cubicBezTo>
                    <a:pt x="1037" y="2386"/>
                    <a:pt x="788" y="2317"/>
                    <a:pt x="561" y="2183"/>
                  </a:cubicBezTo>
                  <a:cubicBezTo>
                    <a:pt x="367" y="2068"/>
                    <a:pt x="211" y="1917"/>
                    <a:pt x="97" y="1723"/>
                  </a:cubicBezTo>
                  <a:cubicBezTo>
                    <a:pt x="54" y="1651"/>
                    <a:pt x="22" y="1573"/>
                    <a:pt x="14" y="1489"/>
                  </a:cubicBezTo>
                  <a:cubicBezTo>
                    <a:pt x="0" y="1338"/>
                    <a:pt x="18" y="1191"/>
                    <a:pt x="78" y="1051"/>
                  </a:cubicBezTo>
                  <a:cubicBezTo>
                    <a:pt x="187" y="798"/>
                    <a:pt x="379" y="651"/>
                    <a:pt x="650" y="607"/>
                  </a:cubicBezTo>
                  <a:cubicBezTo>
                    <a:pt x="753" y="591"/>
                    <a:pt x="855" y="600"/>
                    <a:pt x="957" y="610"/>
                  </a:cubicBezTo>
                  <a:cubicBezTo>
                    <a:pt x="992" y="613"/>
                    <a:pt x="1027" y="615"/>
                    <a:pt x="1063" y="618"/>
                  </a:cubicBezTo>
                  <a:cubicBezTo>
                    <a:pt x="1072" y="619"/>
                    <a:pt x="1079" y="617"/>
                    <a:pt x="1082" y="604"/>
                  </a:cubicBezTo>
                  <a:cubicBezTo>
                    <a:pt x="1112" y="450"/>
                    <a:pt x="1179" y="315"/>
                    <a:pt x="1296" y="209"/>
                  </a:cubicBezTo>
                  <a:cubicBezTo>
                    <a:pt x="1411" y="106"/>
                    <a:pt x="1549" y="48"/>
                    <a:pt x="1698" y="16"/>
                  </a:cubicBezTo>
                  <a:cubicBezTo>
                    <a:pt x="1730" y="9"/>
                    <a:pt x="1762" y="5"/>
                    <a:pt x="1794" y="0"/>
                  </a:cubicBezTo>
                  <a:cubicBezTo>
                    <a:pt x="1831" y="0"/>
                    <a:pt x="1869" y="0"/>
                    <a:pt x="1906" y="0"/>
                  </a:cubicBezTo>
                  <a:cubicBezTo>
                    <a:pt x="1929" y="3"/>
                    <a:pt x="1952" y="6"/>
                    <a:pt x="1975" y="10"/>
                  </a:cubicBezTo>
                  <a:cubicBezTo>
                    <a:pt x="2141" y="39"/>
                    <a:pt x="2271" y="128"/>
                    <a:pt x="2377" y="255"/>
                  </a:cubicBezTo>
                  <a:cubicBezTo>
                    <a:pt x="2485" y="385"/>
                    <a:pt x="2553" y="535"/>
                    <a:pt x="2598" y="696"/>
                  </a:cubicBezTo>
                  <a:cubicBezTo>
                    <a:pt x="2610" y="740"/>
                    <a:pt x="2620" y="785"/>
                    <a:pt x="2631" y="829"/>
                  </a:cubicBezTo>
                  <a:cubicBezTo>
                    <a:pt x="2638" y="829"/>
                    <a:pt x="2643" y="829"/>
                    <a:pt x="2647" y="829"/>
                  </a:cubicBezTo>
                  <a:cubicBezTo>
                    <a:pt x="2811" y="822"/>
                    <a:pt x="2950" y="879"/>
                    <a:pt x="3062" y="996"/>
                  </a:cubicBezTo>
                  <a:cubicBezTo>
                    <a:pt x="3106" y="1042"/>
                    <a:pt x="3141" y="1096"/>
                    <a:pt x="3181" y="1146"/>
                  </a:cubicBezTo>
                  <a:cubicBezTo>
                    <a:pt x="3191" y="1159"/>
                    <a:pt x="3201" y="1171"/>
                    <a:pt x="3211" y="1184"/>
                  </a:cubicBezTo>
                  <a:cubicBezTo>
                    <a:pt x="3218" y="1180"/>
                    <a:pt x="3223" y="1178"/>
                    <a:pt x="3227" y="1175"/>
                  </a:cubicBezTo>
                  <a:cubicBezTo>
                    <a:pt x="3320" y="1125"/>
                    <a:pt x="3419" y="1098"/>
                    <a:pt x="3525" y="1111"/>
                  </a:cubicBezTo>
                  <a:cubicBezTo>
                    <a:pt x="3653" y="1126"/>
                    <a:pt x="3763" y="1183"/>
                    <a:pt x="3859" y="1270"/>
                  </a:cubicBezTo>
                  <a:cubicBezTo>
                    <a:pt x="3930" y="1335"/>
                    <a:pt x="3980" y="1414"/>
                    <a:pt x="4000" y="1510"/>
                  </a:cubicBezTo>
                  <a:cubicBezTo>
                    <a:pt x="4003" y="1527"/>
                    <a:pt x="4007" y="1543"/>
                    <a:pt x="4010" y="1560"/>
                  </a:cubicBezTo>
                  <a:close/>
                  <a:moveTo>
                    <a:pt x="1279" y="979"/>
                  </a:moveTo>
                  <a:cubicBezTo>
                    <a:pt x="1263" y="975"/>
                    <a:pt x="1248" y="974"/>
                    <a:pt x="1235" y="967"/>
                  </a:cubicBezTo>
                  <a:cubicBezTo>
                    <a:pt x="1211" y="955"/>
                    <a:pt x="1187" y="941"/>
                    <a:pt x="1165" y="927"/>
                  </a:cubicBezTo>
                  <a:cubicBezTo>
                    <a:pt x="1053" y="855"/>
                    <a:pt x="933" y="830"/>
                    <a:pt x="803" y="859"/>
                  </a:cubicBezTo>
                  <a:cubicBezTo>
                    <a:pt x="610" y="902"/>
                    <a:pt x="471" y="1019"/>
                    <a:pt x="380" y="1192"/>
                  </a:cubicBezTo>
                  <a:cubicBezTo>
                    <a:pt x="285" y="1371"/>
                    <a:pt x="295" y="1549"/>
                    <a:pt x="399" y="1722"/>
                  </a:cubicBezTo>
                  <a:cubicBezTo>
                    <a:pt x="457" y="1820"/>
                    <a:pt x="535" y="1901"/>
                    <a:pt x="623" y="1973"/>
                  </a:cubicBezTo>
                  <a:cubicBezTo>
                    <a:pt x="779" y="2098"/>
                    <a:pt x="952" y="2194"/>
                    <a:pt x="1139" y="2264"/>
                  </a:cubicBezTo>
                  <a:cubicBezTo>
                    <a:pt x="1250" y="2305"/>
                    <a:pt x="1361" y="2349"/>
                    <a:pt x="1478" y="2365"/>
                  </a:cubicBezTo>
                  <a:cubicBezTo>
                    <a:pt x="1573" y="2377"/>
                    <a:pt x="1668" y="2381"/>
                    <a:pt x="1763" y="2384"/>
                  </a:cubicBezTo>
                  <a:cubicBezTo>
                    <a:pt x="1852" y="2387"/>
                    <a:pt x="1942" y="2384"/>
                    <a:pt x="2030" y="2369"/>
                  </a:cubicBezTo>
                  <a:cubicBezTo>
                    <a:pt x="2063" y="2363"/>
                    <a:pt x="2083" y="2349"/>
                    <a:pt x="2099" y="2319"/>
                  </a:cubicBezTo>
                  <a:cubicBezTo>
                    <a:pt x="2157" y="2214"/>
                    <a:pt x="2202" y="2102"/>
                    <a:pt x="2247" y="1990"/>
                  </a:cubicBezTo>
                  <a:cubicBezTo>
                    <a:pt x="2251" y="1981"/>
                    <a:pt x="2248" y="1967"/>
                    <a:pt x="2244" y="1957"/>
                  </a:cubicBezTo>
                  <a:cubicBezTo>
                    <a:pt x="2232" y="1924"/>
                    <a:pt x="2216" y="1893"/>
                    <a:pt x="2204" y="1861"/>
                  </a:cubicBezTo>
                  <a:cubicBezTo>
                    <a:pt x="2137" y="1689"/>
                    <a:pt x="2094" y="1513"/>
                    <a:pt x="2114" y="1327"/>
                  </a:cubicBezTo>
                  <a:cubicBezTo>
                    <a:pt x="2128" y="1202"/>
                    <a:pt x="2174" y="1090"/>
                    <a:pt x="2267" y="1003"/>
                  </a:cubicBezTo>
                  <a:cubicBezTo>
                    <a:pt x="2316" y="958"/>
                    <a:pt x="2371" y="920"/>
                    <a:pt x="2422" y="878"/>
                  </a:cubicBezTo>
                  <a:cubicBezTo>
                    <a:pt x="2427" y="873"/>
                    <a:pt x="2433" y="864"/>
                    <a:pt x="2431" y="858"/>
                  </a:cubicBezTo>
                  <a:cubicBezTo>
                    <a:pt x="2410" y="763"/>
                    <a:pt x="2373" y="675"/>
                    <a:pt x="2314" y="597"/>
                  </a:cubicBezTo>
                  <a:cubicBezTo>
                    <a:pt x="2223" y="476"/>
                    <a:pt x="2099" y="402"/>
                    <a:pt x="1956" y="356"/>
                  </a:cubicBezTo>
                  <a:cubicBezTo>
                    <a:pt x="1893" y="336"/>
                    <a:pt x="1829" y="329"/>
                    <a:pt x="1764" y="338"/>
                  </a:cubicBezTo>
                  <a:cubicBezTo>
                    <a:pt x="1645" y="354"/>
                    <a:pt x="1544" y="409"/>
                    <a:pt x="1449" y="480"/>
                  </a:cubicBezTo>
                  <a:cubicBezTo>
                    <a:pt x="1435" y="491"/>
                    <a:pt x="1422" y="505"/>
                    <a:pt x="1410" y="520"/>
                  </a:cubicBezTo>
                  <a:cubicBezTo>
                    <a:pt x="1364" y="577"/>
                    <a:pt x="1338" y="643"/>
                    <a:pt x="1318" y="713"/>
                  </a:cubicBezTo>
                  <a:cubicBezTo>
                    <a:pt x="1294" y="798"/>
                    <a:pt x="1283" y="885"/>
                    <a:pt x="1279" y="979"/>
                  </a:cubicBezTo>
                  <a:close/>
                  <a:moveTo>
                    <a:pt x="3108" y="1445"/>
                  </a:moveTo>
                  <a:cubicBezTo>
                    <a:pt x="3089" y="1398"/>
                    <a:pt x="3073" y="1348"/>
                    <a:pt x="3050" y="1302"/>
                  </a:cubicBezTo>
                  <a:cubicBezTo>
                    <a:pt x="2985" y="1173"/>
                    <a:pt x="2887" y="1085"/>
                    <a:pt x="2737" y="1070"/>
                  </a:cubicBezTo>
                  <a:cubicBezTo>
                    <a:pt x="2704" y="1067"/>
                    <a:pt x="2669" y="1070"/>
                    <a:pt x="2637" y="1070"/>
                  </a:cubicBezTo>
                  <a:cubicBezTo>
                    <a:pt x="2637" y="1102"/>
                    <a:pt x="2639" y="1129"/>
                    <a:pt x="2637" y="1155"/>
                  </a:cubicBezTo>
                  <a:cubicBezTo>
                    <a:pt x="2626" y="1309"/>
                    <a:pt x="2595" y="1458"/>
                    <a:pt x="2544" y="1603"/>
                  </a:cubicBezTo>
                  <a:cubicBezTo>
                    <a:pt x="2495" y="1739"/>
                    <a:pt x="2443" y="1874"/>
                    <a:pt x="2393" y="2009"/>
                  </a:cubicBezTo>
                  <a:cubicBezTo>
                    <a:pt x="2390" y="2018"/>
                    <a:pt x="2388" y="2031"/>
                    <a:pt x="2391" y="2039"/>
                  </a:cubicBezTo>
                  <a:cubicBezTo>
                    <a:pt x="2406" y="2078"/>
                    <a:pt x="2420" y="2119"/>
                    <a:pt x="2441" y="2155"/>
                  </a:cubicBezTo>
                  <a:cubicBezTo>
                    <a:pt x="2517" y="2289"/>
                    <a:pt x="2624" y="2399"/>
                    <a:pt x="2738" y="2503"/>
                  </a:cubicBezTo>
                  <a:cubicBezTo>
                    <a:pt x="2749" y="2513"/>
                    <a:pt x="2772" y="2513"/>
                    <a:pt x="2790" y="2514"/>
                  </a:cubicBezTo>
                  <a:cubicBezTo>
                    <a:pt x="2803" y="2515"/>
                    <a:pt x="2818" y="2510"/>
                    <a:pt x="2830" y="2505"/>
                  </a:cubicBezTo>
                  <a:cubicBezTo>
                    <a:pt x="2880" y="2485"/>
                    <a:pt x="2929" y="2465"/>
                    <a:pt x="2978" y="2444"/>
                  </a:cubicBezTo>
                  <a:cubicBezTo>
                    <a:pt x="3177" y="2357"/>
                    <a:pt x="3360" y="2245"/>
                    <a:pt x="3522" y="2099"/>
                  </a:cubicBezTo>
                  <a:cubicBezTo>
                    <a:pt x="3608" y="2021"/>
                    <a:pt x="3685" y="1934"/>
                    <a:pt x="3737" y="1829"/>
                  </a:cubicBezTo>
                  <a:cubicBezTo>
                    <a:pt x="3773" y="1756"/>
                    <a:pt x="3792" y="1680"/>
                    <a:pt x="3776" y="1598"/>
                  </a:cubicBezTo>
                  <a:cubicBezTo>
                    <a:pt x="3743" y="1435"/>
                    <a:pt x="3576" y="1307"/>
                    <a:pt x="3407" y="1316"/>
                  </a:cubicBezTo>
                  <a:cubicBezTo>
                    <a:pt x="3344" y="1319"/>
                    <a:pt x="3286" y="1342"/>
                    <a:pt x="3231" y="1372"/>
                  </a:cubicBezTo>
                  <a:cubicBezTo>
                    <a:pt x="3189" y="1395"/>
                    <a:pt x="3148" y="1421"/>
                    <a:pt x="3108" y="1445"/>
                  </a:cubicBezTo>
                  <a:close/>
                  <a:moveTo>
                    <a:pt x="2453" y="1140"/>
                  </a:moveTo>
                  <a:cubicBezTo>
                    <a:pt x="2443" y="1147"/>
                    <a:pt x="2438" y="1151"/>
                    <a:pt x="2433" y="1155"/>
                  </a:cubicBezTo>
                  <a:cubicBezTo>
                    <a:pt x="2353" y="1219"/>
                    <a:pt x="2313" y="1306"/>
                    <a:pt x="2294" y="1404"/>
                  </a:cubicBezTo>
                  <a:cubicBezTo>
                    <a:pt x="2274" y="1508"/>
                    <a:pt x="2279" y="1611"/>
                    <a:pt x="2296" y="1714"/>
                  </a:cubicBezTo>
                  <a:cubicBezTo>
                    <a:pt x="2302" y="1750"/>
                    <a:pt x="2312" y="1785"/>
                    <a:pt x="2321" y="1820"/>
                  </a:cubicBezTo>
                  <a:cubicBezTo>
                    <a:pt x="2343" y="1761"/>
                    <a:pt x="2361" y="1702"/>
                    <a:pt x="2376" y="1643"/>
                  </a:cubicBezTo>
                  <a:cubicBezTo>
                    <a:pt x="2408" y="1517"/>
                    <a:pt x="2446" y="1393"/>
                    <a:pt x="2452" y="1262"/>
                  </a:cubicBezTo>
                  <a:cubicBezTo>
                    <a:pt x="2454" y="1223"/>
                    <a:pt x="2453" y="1184"/>
                    <a:pt x="2453" y="1140"/>
                  </a:cubicBezTo>
                  <a:close/>
                </a:path>
              </a:pathLst>
            </a:custGeom>
            <a:gradFill flip="none" rotWithShape="1">
              <a:gsLst>
                <a:gs pos="59000">
                  <a:srgbClr val="C00000"/>
                </a:gs>
                <a:gs pos="0">
                  <a:srgbClr val="C00000">
                    <a:alpha val="86000"/>
                  </a:srgbClr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454" compatLnSpc="1" lIns="90908" numCol="1" rIns="90908" tIns="45454" vert="horz" wrap="square">
              <a:prstTxWarp prst="textNoShape">
                <a:avLst/>
              </a:prstTxWarp>
            </a:bodyPr>
            <a:lstStyle/>
            <a:p>
              <a:endParaRPr altLang="en-US" lang="zh-CN" sz="1123">
                <a:solidFill>
                  <a:schemeClr val="bg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482846" y="819757"/>
              <a:ext cx="539765" cy="376415"/>
            </a:xfrm>
            <a:custGeom>
              <a:rect b="b" l="l" r="r" t="t"/>
              <a:pathLst>
                <a:path h="378619" w="542925">
                  <a:moveTo>
                    <a:pt x="83343" y="0"/>
                  </a:moveTo>
                  <a:cubicBezTo>
                    <a:pt x="126206" y="6350"/>
                    <a:pt x="155575" y="15081"/>
                    <a:pt x="171450" y="26194"/>
                  </a:cubicBezTo>
                  <a:cubicBezTo>
                    <a:pt x="171450" y="27781"/>
                    <a:pt x="168275" y="34131"/>
                    <a:pt x="161925" y="45244"/>
                  </a:cubicBezTo>
                  <a:cubicBezTo>
                    <a:pt x="139700" y="78581"/>
                    <a:pt x="115093" y="119063"/>
                    <a:pt x="88106" y="166688"/>
                  </a:cubicBezTo>
                  <a:lnTo>
                    <a:pt x="121443" y="166688"/>
                  </a:lnTo>
                  <a:cubicBezTo>
                    <a:pt x="145256" y="123825"/>
                    <a:pt x="158750" y="102394"/>
                    <a:pt x="161925" y="102394"/>
                  </a:cubicBezTo>
                  <a:cubicBezTo>
                    <a:pt x="190500" y="110331"/>
                    <a:pt x="215106" y="121444"/>
                    <a:pt x="235743" y="135731"/>
                  </a:cubicBezTo>
                  <a:cubicBezTo>
                    <a:pt x="235743" y="138906"/>
                    <a:pt x="231775" y="145256"/>
                    <a:pt x="223837" y="154781"/>
                  </a:cubicBezTo>
                  <a:cubicBezTo>
                    <a:pt x="201612" y="180181"/>
                    <a:pt x="180181" y="207963"/>
                    <a:pt x="159543" y="238125"/>
                  </a:cubicBezTo>
                  <a:cubicBezTo>
                    <a:pt x="207168" y="230188"/>
                    <a:pt x="253206" y="213519"/>
                    <a:pt x="297656" y="188119"/>
                  </a:cubicBezTo>
                  <a:cubicBezTo>
                    <a:pt x="273843" y="167481"/>
                    <a:pt x="253206" y="137319"/>
                    <a:pt x="235743" y="97631"/>
                  </a:cubicBezTo>
                  <a:lnTo>
                    <a:pt x="216693" y="97631"/>
                  </a:lnTo>
                  <a:lnTo>
                    <a:pt x="216693" y="33338"/>
                  </a:lnTo>
                  <a:lnTo>
                    <a:pt x="509587" y="33338"/>
                  </a:lnTo>
                  <a:cubicBezTo>
                    <a:pt x="495300" y="92075"/>
                    <a:pt x="466725" y="142875"/>
                    <a:pt x="423862" y="185738"/>
                  </a:cubicBezTo>
                  <a:cubicBezTo>
                    <a:pt x="463550" y="200025"/>
                    <a:pt x="503237" y="210344"/>
                    <a:pt x="542925" y="216694"/>
                  </a:cubicBezTo>
                  <a:cubicBezTo>
                    <a:pt x="528637" y="246856"/>
                    <a:pt x="519112" y="270669"/>
                    <a:pt x="514350" y="288131"/>
                  </a:cubicBezTo>
                  <a:cubicBezTo>
                    <a:pt x="474662" y="277019"/>
                    <a:pt x="422275" y="257175"/>
                    <a:pt x="357187" y="228600"/>
                  </a:cubicBezTo>
                  <a:cubicBezTo>
                    <a:pt x="307975" y="258763"/>
                    <a:pt x="257175" y="280988"/>
                    <a:pt x="204787" y="295275"/>
                  </a:cubicBezTo>
                  <a:cubicBezTo>
                    <a:pt x="196850" y="285750"/>
                    <a:pt x="180181" y="268288"/>
                    <a:pt x="154781" y="242888"/>
                  </a:cubicBezTo>
                  <a:cubicBezTo>
                    <a:pt x="130968" y="274638"/>
                    <a:pt x="114300" y="296069"/>
                    <a:pt x="104775" y="307181"/>
                  </a:cubicBezTo>
                  <a:cubicBezTo>
                    <a:pt x="111125" y="307181"/>
                    <a:pt x="119856" y="306388"/>
                    <a:pt x="130968" y="304800"/>
                  </a:cubicBezTo>
                  <a:cubicBezTo>
                    <a:pt x="162718" y="303213"/>
                    <a:pt x="184150" y="301625"/>
                    <a:pt x="195262" y="300038"/>
                  </a:cubicBezTo>
                  <a:cubicBezTo>
                    <a:pt x="193675" y="307975"/>
                    <a:pt x="192087" y="323850"/>
                    <a:pt x="190500" y="347663"/>
                  </a:cubicBezTo>
                  <a:cubicBezTo>
                    <a:pt x="190500" y="342900"/>
                    <a:pt x="189706" y="346869"/>
                    <a:pt x="188118" y="359569"/>
                  </a:cubicBezTo>
                  <a:cubicBezTo>
                    <a:pt x="118269" y="362744"/>
                    <a:pt x="64293" y="368300"/>
                    <a:pt x="26193" y="376238"/>
                  </a:cubicBezTo>
                  <a:cubicBezTo>
                    <a:pt x="23019" y="377825"/>
                    <a:pt x="20637" y="378619"/>
                    <a:pt x="19050" y="378619"/>
                  </a:cubicBezTo>
                  <a:cubicBezTo>
                    <a:pt x="14287" y="369094"/>
                    <a:pt x="8731" y="346869"/>
                    <a:pt x="2381" y="311944"/>
                  </a:cubicBezTo>
                  <a:cubicBezTo>
                    <a:pt x="2381" y="310356"/>
                    <a:pt x="5556" y="308769"/>
                    <a:pt x="11906" y="307181"/>
                  </a:cubicBezTo>
                  <a:cubicBezTo>
                    <a:pt x="42069" y="294481"/>
                    <a:pt x="69056" y="265906"/>
                    <a:pt x="92868" y="221456"/>
                  </a:cubicBezTo>
                  <a:cubicBezTo>
                    <a:pt x="86518" y="221456"/>
                    <a:pt x="74612" y="223044"/>
                    <a:pt x="57150" y="226219"/>
                  </a:cubicBezTo>
                  <a:cubicBezTo>
                    <a:pt x="39687" y="227806"/>
                    <a:pt x="26987" y="229394"/>
                    <a:pt x="19050" y="230981"/>
                  </a:cubicBezTo>
                  <a:cubicBezTo>
                    <a:pt x="7937" y="203994"/>
                    <a:pt x="1587" y="182563"/>
                    <a:pt x="0" y="166688"/>
                  </a:cubicBezTo>
                  <a:cubicBezTo>
                    <a:pt x="0" y="165100"/>
                    <a:pt x="1587" y="164306"/>
                    <a:pt x="4762" y="164306"/>
                  </a:cubicBezTo>
                  <a:cubicBezTo>
                    <a:pt x="28575" y="154781"/>
                    <a:pt x="49212" y="120650"/>
                    <a:pt x="66675" y="61913"/>
                  </a:cubicBezTo>
                  <a:cubicBezTo>
                    <a:pt x="68262" y="55563"/>
                    <a:pt x="71437" y="45244"/>
                    <a:pt x="76200" y="30956"/>
                  </a:cubicBezTo>
                  <a:cubicBezTo>
                    <a:pt x="79375" y="16669"/>
                    <a:pt x="81756" y="6350"/>
                    <a:pt x="83343" y="0"/>
                  </a:cubicBezTo>
                  <a:close/>
                  <a:moveTo>
                    <a:pt x="302418" y="95250"/>
                  </a:moveTo>
                  <a:cubicBezTo>
                    <a:pt x="315118" y="117475"/>
                    <a:pt x="333375" y="136525"/>
                    <a:pt x="357187" y="152400"/>
                  </a:cubicBezTo>
                  <a:cubicBezTo>
                    <a:pt x="374650" y="139700"/>
                    <a:pt x="390525" y="120650"/>
                    <a:pt x="404812" y="95250"/>
                  </a:cubicBezTo>
                  <a:lnTo>
                    <a:pt x="302418" y="9525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anchor="t" anchorCtr="0" bIns="45454" compatLnSpc="1" forceAA="0" fromWordArt="0" horzOverflow="overflow" lIns="90908" numCol="1" rIns="90908" rot="0" rtlCol="0" spcCol="0" spcFirstLastPara="0" tIns="45454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</a:defRPr>
              </a:lvl1pPr>
            </a:lstStyle>
            <a:p>
              <a:endParaRPr altLang="en-US" lang="zh-CN" sz="4771">
                <a:ln>
                  <a:solidFill>
                    <a:schemeClr val="bg1"/>
                  </a:solidFill>
                </a:ln>
                <a:latin charset="-122" panose="03000509000000000000" pitchFamily="65" typeface="方正大黑简体"/>
                <a:ea charset="-122" panose="03000509000000000000" pitchFamily="65" typeface="方正大黑简体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88631" y="822124"/>
              <a:ext cx="523193" cy="563439"/>
            </a:xfrm>
            <a:custGeom>
              <a:rect b="b" l="l" r="r" t="t"/>
              <a:pathLst>
                <a:path h="566738" w="526256">
                  <a:moveTo>
                    <a:pt x="366712" y="0"/>
                  </a:moveTo>
                  <a:cubicBezTo>
                    <a:pt x="368300" y="4763"/>
                    <a:pt x="369887" y="15082"/>
                    <a:pt x="371475" y="30957"/>
                  </a:cubicBezTo>
                  <a:cubicBezTo>
                    <a:pt x="373063" y="40482"/>
                    <a:pt x="373856" y="47625"/>
                    <a:pt x="373856" y="52388"/>
                  </a:cubicBezTo>
                  <a:lnTo>
                    <a:pt x="521494" y="52388"/>
                  </a:lnTo>
                  <a:lnTo>
                    <a:pt x="521494" y="166688"/>
                  </a:lnTo>
                  <a:lnTo>
                    <a:pt x="485775" y="166688"/>
                  </a:lnTo>
                  <a:lnTo>
                    <a:pt x="485775" y="195263"/>
                  </a:lnTo>
                  <a:lnTo>
                    <a:pt x="361950" y="195263"/>
                  </a:lnTo>
                  <a:lnTo>
                    <a:pt x="361950" y="223838"/>
                  </a:lnTo>
                  <a:lnTo>
                    <a:pt x="492919" y="223838"/>
                  </a:lnTo>
                  <a:lnTo>
                    <a:pt x="492919" y="442913"/>
                  </a:lnTo>
                  <a:lnTo>
                    <a:pt x="414337" y="442913"/>
                  </a:lnTo>
                  <a:cubicBezTo>
                    <a:pt x="455612" y="468313"/>
                    <a:pt x="492919" y="486569"/>
                    <a:pt x="526256" y="497682"/>
                  </a:cubicBezTo>
                  <a:cubicBezTo>
                    <a:pt x="523081" y="500857"/>
                    <a:pt x="519112" y="506413"/>
                    <a:pt x="514350" y="514350"/>
                  </a:cubicBezTo>
                  <a:cubicBezTo>
                    <a:pt x="501650" y="531813"/>
                    <a:pt x="489744" y="546894"/>
                    <a:pt x="478631" y="559594"/>
                  </a:cubicBezTo>
                  <a:cubicBezTo>
                    <a:pt x="473869" y="556419"/>
                    <a:pt x="467519" y="552450"/>
                    <a:pt x="459581" y="547688"/>
                  </a:cubicBezTo>
                  <a:cubicBezTo>
                    <a:pt x="415131" y="517525"/>
                    <a:pt x="376237" y="494507"/>
                    <a:pt x="342900" y="478632"/>
                  </a:cubicBezTo>
                  <a:cubicBezTo>
                    <a:pt x="350837" y="467519"/>
                    <a:pt x="360362" y="455613"/>
                    <a:pt x="371475" y="442913"/>
                  </a:cubicBezTo>
                  <a:lnTo>
                    <a:pt x="276225" y="442913"/>
                  </a:lnTo>
                  <a:cubicBezTo>
                    <a:pt x="292100" y="455613"/>
                    <a:pt x="304800" y="469107"/>
                    <a:pt x="314325" y="483394"/>
                  </a:cubicBezTo>
                  <a:cubicBezTo>
                    <a:pt x="312737" y="484982"/>
                    <a:pt x="277813" y="504825"/>
                    <a:pt x="209550" y="542925"/>
                  </a:cubicBezTo>
                  <a:cubicBezTo>
                    <a:pt x="179387" y="558800"/>
                    <a:pt x="164306" y="566738"/>
                    <a:pt x="164306" y="566738"/>
                  </a:cubicBezTo>
                  <a:cubicBezTo>
                    <a:pt x="148431" y="542925"/>
                    <a:pt x="132556" y="524669"/>
                    <a:pt x="116681" y="511969"/>
                  </a:cubicBezTo>
                  <a:cubicBezTo>
                    <a:pt x="162719" y="494507"/>
                    <a:pt x="205581" y="471488"/>
                    <a:pt x="245269" y="442913"/>
                  </a:cubicBezTo>
                  <a:lnTo>
                    <a:pt x="164306" y="442913"/>
                  </a:lnTo>
                  <a:lnTo>
                    <a:pt x="164306" y="223838"/>
                  </a:lnTo>
                  <a:lnTo>
                    <a:pt x="292894" y="223838"/>
                  </a:lnTo>
                  <a:lnTo>
                    <a:pt x="292894" y="195263"/>
                  </a:lnTo>
                  <a:lnTo>
                    <a:pt x="169069" y="195263"/>
                  </a:lnTo>
                  <a:lnTo>
                    <a:pt x="169069" y="166688"/>
                  </a:lnTo>
                  <a:lnTo>
                    <a:pt x="130969" y="166688"/>
                  </a:lnTo>
                  <a:lnTo>
                    <a:pt x="130969" y="100013"/>
                  </a:lnTo>
                  <a:cubicBezTo>
                    <a:pt x="103981" y="127000"/>
                    <a:pt x="90487" y="140494"/>
                    <a:pt x="90487" y="140494"/>
                  </a:cubicBezTo>
                  <a:cubicBezTo>
                    <a:pt x="80962" y="132557"/>
                    <a:pt x="61119" y="115888"/>
                    <a:pt x="30956" y="90488"/>
                  </a:cubicBezTo>
                  <a:cubicBezTo>
                    <a:pt x="16669" y="79375"/>
                    <a:pt x="6350" y="71438"/>
                    <a:pt x="0" y="66675"/>
                  </a:cubicBezTo>
                  <a:cubicBezTo>
                    <a:pt x="31750" y="26988"/>
                    <a:pt x="49213" y="6350"/>
                    <a:pt x="52387" y="4763"/>
                  </a:cubicBezTo>
                  <a:cubicBezTo>
                    <a:pt x="77788" y="23813"/>
                    <a:pt x="103981" y="47625"/>
                    <a:pt x="130969" y="76200"/>
                  </a:cubicBezTo>
                  <a:lnTo>
                    <a:pt x="130969" y="52388"/>
                  </a:lnTo>
                  <a:lnTo>
                    <a:pt x="283369" y="52388"/>
                  </a:lnTo>
                  <a:cubicBezTo>
                    <a:pt x="283369" y="50800"/>
                    <a:pt x="281781" y="46038"/>
                    <a:pt x="278606" y="38100"/>
                  </a:cubicBezTo>
                  <a:cubicBezTo>
                    <a:pt x="273844" y="22225"/>
                    <a:pt x="270669" y="11113"/>
                    <a:pt x="269081" y="4763"/>
                  </a:cubicBezTo>
                  <a:cubicBezTo>
                    <a:pt x="277019" y="4763"/>
                    <a:pt x="292100" y="3969"/>
                    <a:pt x="314325" y="2382"/>
                  </a:cubicBezTo>
                  <a:cubicBezTo>
                    <a:pt x="338137" y="794"/>
                    <a:pt x="355600" y="0"/>
                    <a:pt x="366712" y="0"/>
                  </a:cubicBezTo>
                  <a:close/>
                  <a:moveTo>
                    <a:pt x="202406" y="109538"/>
                  </a:moveTo>
                  <a:lnTo>
                    <a:pt x="202406" y="140494"/>
                  </a:lnTo>
                  <a:lnTo>
                    <a:pt x="442912" y="140494"/>
                  </a:lnTo>
                  <a:lnTo>
                    <a:pt x="442912" y="109538"/>
                  </a:lnTo>
                  <a:lnTo>
                    <a:pt x="202406" y="109538"/>
                  </a:lnTo>
                  <a:close/>
                  <a:moveTo>
                    <a:pt x="233362" y="276225"/>
                  </a:moveTo>
                  <a:lnTo>
                    <a:pt x="233362" y="307182"/>
                  </a:lnTo>
                  <a:lnTo>
                    <a:pt x="292894" y="307182"/>
                  </a:lnTo>
                  <a:lnTo>
                    <a:pt x="292894" y="276225"/>
                  </a:lnTo>
                  <a:lnTo>
                    <a:pt x="233362" y="276225"/>
                  </a:lnTo>
                  <a:close/>
                  <a:moveTo>
                    <a:pt x="361950" y="276225"/>
                  </a:moveTo>
                  <a:lnTo>
                    <a:pt x="361950" y="307182"/>
                  </a:lnTo>
                  <a:lnTo>
                    <a:pt x="419100" y="307182"/>
                  </a:lnTo>
                  <a:lnTo>
                    <a:pt x="419100" y="276225"/>
                  </a:lnTo>
                  <a:lnTo>
                    <a:pt x="361950" y="276225"/>
                  </a:lnTo>
                  <a:close/>
                  <a:moveTo>
                    <a:pt x="233362" y="357188"/>
                  </a:moveTo>
                  <a:lnTo>
                    <a:pt x="233362" y="388144"/>
                  </a:lnTo>
                  <a:lnTo>
                    <a:pt x="292894" y="388144"/>
                  </a:lnTo>
                  <a:lnTo>
                    <a:pt x="292894" y="357188"/>
                  </a:lnTo>
                  <a:lnTo>
                    <a:pt x="233362" y="357188"/>
                  </a:lnTo>
                  <a:close/>
                  <a:moveTo>
                    <a:pt x="361950" y="357188"/>
                  </a:moveTo>
                  <a:lnTo>
                    <a:pt x="361950" y="388144"/>
                  </a:lnTo>
                  <a:lnTo>
                    <a:pt x="419100" y="388144"/>
                  </a:lnTo>
                  <a:lnTo>
                    <a:pt x="419100" y="357188"/>
                  </a:lnTo>
                  <a:lnTo>
                    <a:pt x="361950" y="35718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anchor="t" anchorCtr="0" bIns="45454" compatLnSpc="1" forceAA="0" fromWordArt="0" horzOverflow="overflow" lIns="90908" numCol="1" rIns="90908" rot="0" rtlCol="0" spcCol="0" spcFirstLastPara="0" tIns="45454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</a:defRPr>
              </a:lvl1pPr>
            </a:lstStyle>
            <a:p>
              <a:endParaRPr altLang="en-US" lang="zh-CN" sz="4771">
                <a:ln>
                  <a:solidFill>
                    <a:schemeClr val="bg1"/>
                  </a:solidFill>
                </a:ln>
                <a:latin charset="-122" panose="03000509000000000000" pitchFamily="65" typeface="方正大黑简体"/>
                <a:ea charset="-122" panose="03000509000000000000" pitchFamily="65" typeface="方正大黑简体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242779" y="822124"/>
              <a:ext cx="556337" cy="548219"/>
            </a:xfrm>
            <a:custGeom>
              <a:rect b="b" l="l" r="r" t="t"/>
              <a:pathLst>
                <a:path h="551429" w="559594">
                  <a:moveTo>
                    <a:pt x="347662" y="0"/>
                  </a:moveTo>
                  <a:lnTo>
                    <a:pt x="378619" y="0"/>
                  </a:lnTo>
                  <a:cubicBezTo>
                    <a:pt x="415131" y="0"/>
                    <a:pt x="431006" y="1588"/>
                    <a:pt x="426244" y="4763"/>
                  </a:cubicBezTo>
                  <a:cubicBezTo>
                    <a:pt x="427831" y="6350"/>
                    <a:pt x="427831" y="9525"/>
                    <a:pt x="426244" y="14288"/>
                  </a:cubicBezTo>
                  <a:cubicBezTo>
                    <a:pt x="424656" y="23813"/>
                    <a:pt x="423862" y="33338"/>
                    <a:pt x="423862" y="42863"/>
                  </a:cubicBezTo>
                  <a:lnTo>
                    <a:pt x="552450" y="42863"/>
                  </a:lnTo>
                  <a:lnTo>
                    <a:pt x="552450" y="100013"/>
                  </a:lnTo>
                  <a:lnTo>
                    <a:pt x="423862" y="100013"/>
                  </a:lnTo>
                  <a:lnTo>
                    <a:pt x="423862" y="121444"/>
                  </a:lnTo>
                  <a:lnTo>
                    <a:pt x="528637" y="121444"/>
                  </a:lnTo>
                  <a:lnTo>
                    <a:pt x="528637" y="171450"/>
                  </a:lnTo>
                  <a:lnTo>
                    <a:pt x="423862" y="171450"/>
                  </a:lnTo>
                  <a:lnTo>
                    <a:pt x="423862" y="195263"/>
                  </a:lnTo>
                  <a:lnTo>
                    <a:pt x="559594" y="195263"/>
                  </a:lnTo>
                  <a:lnTo>
                    <a:pt x="559594" y="250032"/>
                  </a:lnTo>
                  <a:lnTo>
                    <a:pt x="238125" y="250032"/>
                  </a:lnTo>
                  <a:lnTo>
                    <a:pt x="238125" y="195263"/>
                  </a:lnTo>
                  <a:lnTo>
                    <a:pt x="350044" y="195263"/>
                  </a:lnTo>
                  <a:lnTo>
                    <a:pt x="350044" y="171450"/>
                  </a:lnTo>
                  <a:lnTo>
                    <a:pt x="261937" y="171450"/>
                  </a:lnTo>
                  <a:lnTo>
                    <a:pt x="261937" y="121444"/>
                  </a:lnTo>
                  <a:lnTo>
                    <a:pt x="350044" y="121444"/>
                  </a:lnTo>
                  <a:lnTo>
                    <a:pt x="350044" y="100013"/>
                  </a:lnTo>
                  <a:lnTo>
                    <a:pt x="252412" y="100013"/>
                  </a:lnTo>
                  <a:cubicBezTo>
                    <a:pt x="247650" y="109538"/>
                    <a:pt x="239712" y="125413"/>
                    <a:pt x="228600" y="147638"/>
                  </a:cubicBezTo>
                  <a:cubicBezTo>
                    <a:pt x="223837" y="155575"/>
                    <a:pt x="220662" y="161925"/>
                    <a:pt x="219075" y="166688"/>
                  </a:cubicBezTo>
                  <a:lnTo>
                    <a:pt x="171450" y="147638"/>
                  </a:lnTo>
                  <a:lnTo>
                    <a:pt x="171450" y="190500"/>
                  </a:lnTo>
                  <a:lnTo>
                    <a:pt x="221456" y="190500"/>
                  </a:lnTo>
                  <a:lnTo>
                    <a:pt x="221456" y="250032"/>
                  </a:lnTo>
                  <a:lnTo>
                    <a:pt x="171450" y="250032"/>
                  </a:lnTo>
                  <a:lnTo>
                    <a:pt x="171450" y="290513"/>
                  </a:lnTo>
                  <a:cubicBezTo>
                    <a:pt x="193675" y="277813"/>
                    <a:pt x="205581" y="271463"/>
                    <a:pt x="207169" y="271463"/>
                  </a:cubicBezTo>
                  <a:cubicBezTo>
                    <a:pt x="208756" y="269875"/>
                    <a:pt x="222250" y="288132"/>
                    <a:pt x="247650" y="326232"/>
                  </a:cubicBezTo>
                  <a:cubicBezTo>
                    <a:pt x="254000" y="334169"/>
                    <a:pt x="257969" y="339725"/>
                    <a:pt x="259556" y="342900"/>
                  </a:cubicBezTo>
                  <a:lnTo>
                    <a:pt x="259556" y="269082"/>
                  </a:lnTo>
                  <a:lnTo>
                    <a:pt x="516731" y="269082"/>
                  </a:lnTo>
                  <a:lnTo>
                    <a:pt x="516731" y="502444"/>
                  </a:lnTo>
                  <a:cubicBezTo>
                    <a:pt x="527844" y="540544"/>
                    <a:pt x="492125" y="556419"/>
                    <a:pt x="409575" y="550069"/>
                  </a:cubicBezTo>
                  <a:cubicBezTo>
                    <a:pt x="404812" y="527844"/>
                    <a:pt x="398463" y="505619"/>
                    <a:pt x="390525" y="483394"/>
                  </a:cubicBezTo>
                  <a:cubicBezTo>
                    <a:pt x="427037" y="486569"/>
                    <a:pt x="443706" y="481013"/>
                    <a:pt x="440531" y="466725"/>
                  </a:cubicBezTo>
                  <a:lnTo>
                    <a:pt x="440531" y="454819"/>
                  </a:lnTo>
                  <a:lnTo>
                    <a:pt x="330994" y="454819"/>
                  </a:lnTo>
                  <a:lnTo>
                    <a:pt x="330994" y="550069"/>
                  </a:lnTo>
                  <a:lnTo>
                    <a:pt x="259556" y="550069"/>
                  </a:lnTo>
                  <a:lnTo>
                    <a:pt x="259556" y="371475"/>
                  </a:lnTo>
                  <a:cubicBezTo>
                    <a:pt x="256381" y="374650"/>
                    <a:pt x="250031" y="379413"/>
                    <a:pt x="240506" y="385763"/>
                  </a:cubicBezTo>
                  <a:cubicBezTo>
                    <a:pt x="221456" y="400050"/>
                    <a:pt x="211137" y="407194"/>
                    <a:pt x="209550" y="407194"/>
                  </a:cubicBezTo>
                  <a:cubicBezTo>
                    <a:pt x="209550" y="407194"/>
                    <a:pt x="207169" y="403225"/>
                    <a:pt x="202406" y="395288"/>
                  </a:cubicBezTo>
                  <a:cubicBezTo>
                    <a:pt x="191294" y="376238"/>
                    <a:pt x="181769" y="361157"/>
                    <a:pt x="173831" y="350044"/>
                  </a:cubicBezTo>
                  <a:lnTo>
                    <a:pt x="173831" y="547688"/>
                  </a:lnTo>
                  <a:lnTo>
                    <a:pt x="102394" y="547688"/>
                  </a:lnTo>
                  <a:lnTo>
                    <a:pt x="102394" y="381000"/>
                  </a:lnTo>
                  <a:cubicBezTo>
                    <a:pt x="86519" y="412750"/>
                    <a:pt x="71437" y="437357"/>
                    <a:pt x="57150" y="454819"/>
                  </a:cubicBezTo>
                  <a:cubicBezTo>
                    <a:pt x="38100" y="435769"/>
                    <a:pt x="19050" y="418307"/>
                    <a:pt x="0" y="402432"/>
                  </a:cubicBezTo>
                  <a:cubicBezTo>
                    <a:pt x="42862" y="353219"/>
                    <a:pt x="71437" y="302419"/>
                    <a:pt x="85725" y="250032"/>
                  </a:cubicBezTo>
                  <a:lnTo>
                    <a:pt x="9525" y="250032"/>
                  </a:lnTo>
                  <a:lnTo>
                    <a:pt x="9525" y="190500"/>
                  </a:lnTo>
                  <a:lnTo>
                    <a:pt x="102394" y="190500"/>
                  </a:lnTo>
                  <a:lnTo>
                    <a:pt x="102394" y="145257"/>
                  </a:lnTo>
                  <a:lnTo>
                    <a:pt x="47625" y="166688"/>
                  </a:lnTo>
                  <a:cubicBezTo>
                    <a:pt x="36513" y="134938"/>
                    <a:pt x="23812" y="103188"/>
                    <a:pt x="9525" y="71438"/>
                  </a:cubicBezTo>
                  <a:lnTo>
                    <a:pt x="71437" y="40482"/>
                  </a:lnTo>
                  <a:cubicBezTo>
                    <a:pt x="82550" y="64294"/>
                    <a:pt x="92075" y="86519"/>
                    <a:pt x="100012" y="107157"/>
                  </a:cubicBezTo>
                  <a:lnTo>
                    <a:pt x="100012" y="2382"/>
                  </a:lnTo>
                  <a:lnTo>
                    <a:pt x="123825" y="2382"/>
                  </a:lnTo>
                  <a:cubicBezTo>
                    <a:pt x="160338" y="2382"/>
                    <a:pt x="177006" y="3969"/>
                    <a:pt x="173831" y="7144"/>
                  </a:cubicBezTo>
                  <a:cubicBezTo>
                    <a:pt x="173831" y="8732"/>
                    <a:pt x="173831" y="12700"/>
                    <a:pt x="173831" y="19050"/>
                  </a:cubicBezTo>
                  <a:cubicBezTo>
                    <a:pt x="172244" y="31750"/>
                    <a:pt x="171450" y="43657"/>
                    <a:pt x="171450" y="54769"/>
                  </a:cubicBezTo>
                  <a:lnTo>
                    <a:pt x="171450" y="114300"/>
                  </a:lnTo>
                  <a:cubicBezTo>
                    <a:pt x="188913" y="79375"/>
                    <a:pt x="198438" y="55563"/>
                    <a:pt x="200025" y="42863"/>
                  </a:cubicBezTo>
                  <a:lnTo>
                    <a:pt x="257175" y="66675"/>
                  </a:lnTo>
                  <a:lnTo>
                    <a:pt x="257175" y="42863"/>
                  </a:lnTo>
                  <a:lnTo>
                    <a:pt x="347662" y="42863"/>
                  </a:lnTo>
                  <a:lnTo>
                    <a:pt x="347662" y="0"/>
                  </a:lnTo>
                  <a:close/>
                  <a:moveTo>
                    <a:pt x="330994" y="385763"/>
                  </a:moveTo>
                  <a:lnTo>
                    <a:pt x="330994" y="409575"/>
                  </a:lnTo>
                  <a:lnTo>
                    <a:pt x="440531" y="409575"/>
                  </a:lnTo>
                  <a:lnTo>
                    <a:pt x="440531" y="385763"/>
                  </a:lnTo>
                  <a:lnTo>
                    <a:pt x="330994" y="385763"/>
                  </a:lnTo>
                  <a:close/>
                  <a:moveTo>
                    <a:pt x="330994" y="319088"/>
                  </a:moveTo>
                  <a:lnTo>
                    <a:pt x="330994" y="342900"/>
                  </a:lnTo>
                  <a:lnTo>
                    <a:pt x="440531" y="342900"/>
                  </a:lnTo>
                  <a:lnTo>
                    <a:pt x="440531" y="319088"/>
                  </a:lnTo>
                  <a:lnTo>
                    <a:pt x="330994" y="31908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anchor="t" anchorCtr="0" bIns="45454" compatLnSpc="1" forceAA="0" fromWordArt="0" horzOverflow="overflow" lIns="90908" numCol="1" rIns="90908" rot="0" rtlCol="0" spcCol="0" spcFirstLastPara="0" tIns="45454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</a:defRPr>
              </a:lvl1pPr>
            </a:lstStyle>
            <a:p>
              <a:endParaRPr altLang="en-US" lang="zh-CN" sz="4771">
                <a:ln>
                  <a:solidFill>
                    <a:schemeClr val="bg1"/>
                  </a:solidFill>
                </a:ln>
                <a:latin charset="-122" panose="03000509000000000000" pitchFamily="65" typeface="方正大黑简体"/>
                <a:ea charset="-122" panose="03000509000000000000" pitchFamily="65" typeface="方正大黑简体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957730" y="841063"/>
              <a:ext cx="348007" cy="208330"/>
            </a:xfrm>
            <a:custGeom>
              <a:rect b="b" l="l" r="r" t="t"/>
              <a:pathLst>
                <a:path h="209550" w="350044">
                  <a:moveTo>
                    <a:pt x="0" y="0"/>
                  </a:moveTo>
                  <a:lnTo>
                    <a:pt x="350044" y="0"/>
                  </a:lnTo>
                  <a:lnTo>
                    <a:pt x="350044" y="209550"/>
                  </a:lnTo>
                  <a:lnTo>
                    <a:pt x="0" y="209550"/>
                  </a:lnTo>
                  <a:lnTo>
                    <a:pt x="0" y="0"/>
                  </a:lnTo>
                  <a:close/>
                  <a:moveTo>
                    <a:pt x="78582" y="69057"/>
                  </a:moveTo>
                  <a:lnTo>
                    <a:pt x="78582" y="147638"/>
                  </a:lnTo>
                  <a:lnTo>
                    <a:pt x="266700" y="147638"/>
                  </a:lnTo>
                  <a:lnTo>
                    <a:pt x="266700" y="69057"/>
                  </a:lnTo>
                  <a:lnTo>
                    <a:pt x="78582" y="6905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anchor="t" anchorCtr="0" bIns="45454" compatLnSpc="1" forceAA="0" fromWordArt="0" horzOverflow="overflow" lIns="90908" numCol="1" rIns="90908" rot="0" rtlCol="0" spcCol="0" spcFirstLastPara="0" tIns="45454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</a:defRPr>
              </a:lvl1pPr>
            </a:lstStyle>
            <a:p>
              <a:endParaRPr altLang="en-US" lang="zh-CN" sz="4771">
                <a:ln>
                  <a:solidFill>
                    <a:schemeClr val="bg1"/>
                  </a:solidFill>
                </a:ln>
                <a:latin charset="-122" panose="03000509000000000000" pitchFamily="65" typeface="方正大黑简体"/>
                <a:ea charset="-122" panose="03000509000000000000" pitchFamily="65" typeface="方正大黑简体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662322" y="845800"/>
              <a:ext cx="488703" cy="530295"/>
            </a:xfrm>
            <a:custGeom>
              <a:rect b="b" l="l" r="r" t="t"/>
              <a:pathLst>
                <a:path h="533400" w="491564">
                  <a:moveTo>
                    <a:pt x="69057" y="0"/>
                  </a:moveTo>
                  <a:lnTo>
                    <a:pt x="490538" y="0"/>
                  </a:lnTo>
                  <a:lnTo>
                    <a:pt x="490538" y="469106"/>
                  </a:lnTo>
                  <a:cubicBezTo>
                    <a:pt x="498475" y="505619"/>
                    <a:pt x="460375" y="523875"/>
                    <a:pt x="376238" y="523875"/>
                  </a:cubicBezTo>
                  <a:cubicBezTo>
                    <a:pt x="374650" y="517525"/>
                    <a:pt x="372269" y="508000"/>
                    <a:pt x="369094" y="495300"/>
                  </a:cubicBezTo>
                  <a:cubicBezTo>
                    <a:pt x="361157" y="469900"/>
                    <a:pt x="355600" y="453231"/>
                    <a:pt x="352425" y="445294"/>
                  </a:cubicBezTo>
                  <a:cubicBezTo>
                    <a:pt x="393700" y="450056"/>
                    <a:pt x="412750" y="443706"/>
                    <a:pt x="409575" y="426244"/>
                  </a:cubicBezTo>
                  <a:lnTo>
                    <a:pt x="409575" y="345281"/>
                  </a:lnTo>
                  <a:lnTo>
                    <a:pt x="314325" y="345281"/>
                  </a:lnTo>
                  <a:lnTo>
                    <a:pt x="314325" y="485775"/>
                  </a:lnTo>
                  <a:lnTo>
                    <a:pt x="235744" y="485775"/>
                  </a:lnTo>
                  <a:lnTo>
                    <a:pt x="235744" y="345281"/>
                  </a:lnTo>
                  <a:lnTo>
                    <a:pt x="145257" y="345281"/>
                  </a:lnTo>
                  <a:cubicBezTo>
                    <a:pt x="140494" y="405606"/>
                    <a:pt x="117475" y="468312"/>
                    <a:pt x="76200" y="533400"/>
                  </a:cubicBezTo>
                  <a:cubicBezTo>
                    <a:pt x="69850" y="530225"/>
                    <a:pt x="54769" y="522287"/>
                    <a:pt x="30957" y="509587"/>
                  </a:cubicBezTo>
                  <a:cubicBezTo>
                    <a:pt x="15082" y="501650"/>
                    <a:pt x="4763" y="496094"/>
                    <a:pt x="0" y="492919"/>
                  </a:cubicBezTo>
                  <a:cubicBezTo>
                    <a:pt x="47625" y="434181"/>
                    <a:pt x="70644" y="365125"/>
                    <a:pt x="69057" y="285750"/>
                  </a:cubicBezTo>
                  <a:lnTo>
                    <a:pt x="69057" y="0"/>
                  </a:lnTo>
                  <a:close/>
                  <a:moveTo>
                    <a:pt x="145257" y="71437"/>
                  </a:moveTo>
                  <a:lnTo>
                    <a:pt x="145257" y="145256"/>
                  </a:lnTo>
                  <a:lnTo>
                    <a:pt x="235744" y="145256"/>
                  </a:lnTo>
                  <a:lnTo>
                    <a:pt x="235744" y="71437"/>
                  </a:lnTo>
                  <a:lnTo>
                    <a:pt x="145257" y="71437"/>
                  </a:lnTo>
                  <a:close/>
                  <a:moveTo>
                    <a:pt x="311944" y="71437"/>
                  </a:moveTo>
                  <a:lnTo>
                    <a:pt x="311944" y="145256"/>
                  </a:lnTo>
                  <a:lnTo>
                    <a:pt x="409575" y="145256"/>
                  </a:lnTo>
                  <a:lnTo>
                    <a:pt x="409575" y="71437"/>
                  </a:lnTo>
                  <a:lnTo>
                    <a:pt x="311944" y="71437"/>
                  </a:lnTo>
                  <a:close/>
                  <a:moveTo>
                    <a:pt x="145257" y="209550"/>
                  </a:moveTo>
                  <a:lnTo>
                    <a:pt x="145257" y="283369"/>
                  </a:lnTo>
                  <a:lnTo>
                    <a:pt x="235744" y="283369"/>
                  </a:lnTo>
                  <a:lnTo>
                    <a:pt x="235744" y="209550"/>
                  </a:lnTo>
                  <a:lnTo>
                    <a:pt x="145257" y="209550"/>
                  </a:lnTo>
                  <a:close/>
                  <a:moveTo>
                    <a:pt x="311944" y="209550"/>
                  </a:moveTo>
                  <a:lnTo>
                    <a:pt x="311944" y="283369"/>
                  </a:lnTo>
                  <a:lnTo>
                    <a:pt x="409575" y="283369"/>
                  </a:lnTo>
                  <a:lnTo>
                    <a:pt x="409575" y="209550"/>
                  </a:lnTo>
                  <a:lnTo>
                    <a:pt x="311944" y="20955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anchor="t" anchorCtr="0" bIns="45454" compatLnSpc="1" forceAA="0" fromWordArt="0" horzOverflow="overflow" lIns="90908" numCol="1" rIns="90908" rot="0" rtlCol="0" spcCol="0" spcFirstLastPara="0" tIns="45454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</a:defRPr>
              </a:lvl1pPr>
            </a:lstStyle>
            <a:p>
              <a:endParaRPr altLang="en-US" lang="zh-CN" sz="4771">
                <a:ln>
                  <a:solidFill>
                    <a:schemeClr val="bg1"/>
                  </a:solidFill>
                </a:ln>
                <a:latin charset="-122" panose="03000509000000000000" pitchFamily="65" typeface="方正大黑简体"/>
                <a:ea charset="-122" panose="03000509000000000000" pitchFamily="65" typeface="方正大黑简体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69087" y="874166"/>
              <a:ext cx="312526" cy="438006"/>
            </a:xfrm>
            <a:custGeom>
              <a:rect b="b" l="l" r="r" t="t"/>
              <a:pathLst>
                <a:path h="440572" w="314356">
                  <a:moveTo>
                    <a:pt x="0" y="41"/>
                  </a:moveTo>
                  <a:lnTo>
                    <a:pt x="135732" y="41"/>
                  </a:lnTo>
                  <a:cubicBezTo>
                    <a:pt x="256382" y="-1547"/>
                    <a:pt x="315913" y="43697"/>
                    <a:pt x="314326" y="135772"/>
                  </a:cubicBezTo>
                  <a:cubicBezTo>
                    <a:pt x="311150" y="221497"/>
                    <a:pt x="260351" y="266741"/>
                    <a:pt x="161925" y="271503"/>
                  </a:cubicBezTo>
                  <a:lnTo>
                    <a:pt x="92869" y="271503"/>
                  </a:lnTo>
                  <a:lnTo>
                    <a:pt x="92869" y="440572"/>
                  </a:lnTo>
                  <a:lnTo>
                    <a:pt x="0" y="440572"/>
                  </a:lnTo>
                  <a:lnTo>
                    <a:pt x="0" y="41"/>
                  </a:lnTo>
                  <a:close/>
                  <a:moveTo>
                    <a:pt x="92869" y="73860"/>
                  </a:moveTo>
                  <a:lnTo>
                    <a:pt x="92869" y="197685"/>
                  </a:lnTo>
                  <a:cubicBezTo>
                    <a:pt x="99219" y="197685"/>
                    <a:pt x="108744" y="197685"/>
                    <a:pt x="121444" y="197685"/>
                  </a:cubicBezTo>
                  <a:cubicBezTo>
                    <a:pt x="184944" y="204035"/>
                    <a:pt x="215900" y="183397"/>
                    <a:pt x="214313" y="135772"/>
                  </a:cubicBezTo>
                  <a:cubicBezTo>
                    <a:pt x="214313" y="92910"/>
                    <a:pt x="183357" y="72272"/>
                    <a:pt x="121444" y="73860"/>
                  </a:cubicBezTo>
                  <a:cubicBezTo>
                    <a:pt x="108744" y="73860"/>
                    <a:pt x="99219" y="73860"/>
                    <a:pt x="92869" y="7386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anchor="t" anchorCtr="0" bIns="45454" compatLnSpc="1" forceAA="0" fromWordArt="0" horzOverflow="overflow" lIns="90908" numCol="1" rIns="90908" rot="0" rtlCol="0" spcCol="0" spcFirstLastPara="0" tIns="45454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</a:defRPr>
              </a:lvl1pPr>
            </a:lstStyle>
            <a:p>
              <a:endParaRPr altLang="en-US" lang="zh-CN" sz="4771">
                <a:ln>
                  <a:solidFill>
                    <a:schemeClr val="bg1"/>
                  </a:solidFill>
                </a:ln>
                <a:latin charset="-122" panose="03000509000000000000" pitchFamily="65" typeface="方正大黑简体"/>
                <a:ea charset="-122" panose="03000509000000000000" pitchFamily="65" typeface="方正大黑简体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838401" y="874166"/>
              <a:ext cx="312525" cy="438007"/>
            </a:xfrm>
            <a:custGeom>
              <a:rect b="b" l="l" r="r" t="t"/>
              <a:pathLst>
                <a:path h="440572" w="314355">
                  <a:moveTo>
                    <a:pt x="0" y="41"/>
                  </a:moveTo>
                  <a:lnTo>
                    <a:pt x="135731" y="41"/>
                  </a:lnTo>
                  <a:cubicBezTo>
                    <a:pt x="256381" y="-1547"/>
                    <a:pt x="315912" y="43697"/>
                    <a:pt x="314325" y="135772"/>
                  </a:cubicBezTo>
                  <a:cubicBezTo>
                    <a:pt x="311149" y="221497"/>
                    <a:pt x="260350" y="266741"/>
                    <a:pt x="161925" y="271503"/>
                  </a:cubicBezTo>
                  <a:lnTo>
                    <a:pt x="92868" y="271503"/>
                  </a:lnTo>
                  <a:lnTo>
                    <a:pt x="92868" y="440572"/>
                  </a:lnTo>
                  <a:lnTo>
                    <a:pt x="0" y="440572"/>
                  </a:lnTo>
                  <a:lnTo>
                    <a:pt x="0" y="41"/>
                  </a:lnTo>
                  <a:close/>
                  <a:moveTo>
                    <a:pt x="92868" y="73860"/>
                  </a:moveTo>
                  <a:lnTo>
                    <a:pt x="92868" y="197685"/>
                  </a:lnTo>
                  <a:cubicBezTo>
                    <a:pt x="99218" y="197685"/>
                    <a:pt x="108743" y="197685"/>
                    <a:pt x="121443" y="197685"/>
                  </a:cubicBezTo>
                  <a:cubicBezTo>
                    <a:pt x="184943" y="204035"/>
                    <a:pt x="215899" y="183397"/>
                    <a:pt x="214312" y="135772"/>
                  </a:cubicBezTo>
                  <a:cubicBezTo>
                    <a:pt x="214312" y="92910"/>
                    <a:pt x="183356" y="72272"/>
                    <a:pt x="121443" y="73860"/>
                  </a:cubicBezTo>
                  <a:cubicBezTo>
                    <a:pt x="108743" y="73860"/>
                    <a:pt x="99218" y="73860"/>
                    <a:pt x="92868" y="7386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anchor="t" anchorCtr="0" bIns="45454" compatLnSpc="1" forceAA="0" fromWordArt="0" horzOverflow="overflow" lIns="90908" numCol="1" rIns="90908" rot="0" rtlCol="0" spcCol="0" spcFirstLastPara="0" tIns="45454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</a:defRPr>
              </a:lvl1pPr>
            </a:lstStyle>
            <a:p>
              <a:endParaRPr altLang="en-US" lang="zh-CN" sz="4771">
                <a:ln>
                  <a:solidFill>
                    <a:schemeClr val="bg1"/>
                  </a:solidFill>
                </a:ln>
                <a:latin charset="-122" panose="03000509000000000000" pitchFamily="65" typeface="方正大黑简体"/>
                <a:ea charset="-122" panose="03000509000000000000" pitchFamily="65" typeface="方正大黑简体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174570" y="874207"/>
              <a:ext cx="355108" cy="437967"/>
            </a:xfrm>
            <a:custGeom>
              <a:rect b="b" l="l" r="r" t="t"/>
              <a:pathLst>
                <a:path h="440531" w="357187">
                  <a:moveTo>
                    <a:pt x="0" y="0"/>
                  </a:moveTo>
                  <a:lnTo>
                    <a:pt x="357187" y="0"/>
                  </a:lnTo>
                  <a:lnTo>
                    <a:pt x="357187" y="73819"/>
                  </a:lnTo>
                  <a:lnTo>
                    <a:pt x="226219" y="73819"/>
                  </a:lnTo>
                  <a:lnTo>
                    <a:pt x="226219" y="440531"/>
                  </a:lnTo>
                  <a:lnTo>
                    <a:pt x="130969" y="440531"/>
                  </a:lnTo>
                  <a:lnTo>
                    <a:pt x="130969" y="73819"/>
                  </a:lnTo>
                  <a:lnTo>
                    <a:pt x="0" y="73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anchor="t" anchorCtr="0" bIns="45454" compatLnSpc="1" forceAA="0" fromWordArt="0" horzOverflow="overflow" lIns="90908" numCol="1" rIns="90908" rot="0" rtlCol="0" spcCol="0" spcFirstLastPara="0" tIns="45454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</a:defRPr>
              </a:lvl1pPr>
            </a:lstStyle>
            <a:p>
              <a:endParaRPr altLang="en-US" lang="zh-CN" sz="4771">
                <a:ln>
                  <a:solidFill>
                    <a:schemeClr val="bg1"/>
                  </a:solidFill>
                </a:ln>
                <a:latin charset="-122" panose="03000509000000000000" pitchFamily="65" typeface="方正大黑简体"/>
                <a:ea charset="-122" panose="03000509000000000000" pitchFamily="65" typeface="方正大黑简体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867324" y="964168"/>
              <a:ext cx="142043" cy="134942"/>
            </a:xfrm>
            <a:custGeom>
              <a:rect b="b" l="l" r="r" t="t"/>
              <a:pathLst>
                <a:path h="135732" w="142875">
                  <a:moveTo>
                    <a:pt x="50006" y="0"/>
                  </a:moveTo>
                  <a:cubicBezTo>
                    <a:pt x="96043" y="31750"/>
                    <a:pt x="127000" y="55563"/>
                    <a:pt x="142875" y="71438"/>
                  </a:cubicBezTo>
                  <a:cubicBezTo>
                    <a:pt x="141287" y="76200"/>
                    <a:pt x="125412" y="97632"/>
                    <a:pt x="95250" y="135732"/>
                  </a:cubicBezTo>
                  <a:cubicBezTo>
                    <a:pt x="74612" y="116682"/>
                    <a:pt x="42862" y="92869"/>
                    <a:pt x="0" y="64294"/>
                  </a:cubicBezTo>
                  <a:cubicBezTo>
                    <a:pt x="4762" y="56357"/>
                    <a:pt x="13494" y="45244"/>
                    <a:pt x="26193" y="30957"/>
                  </a:cubicBezTo>
                  <a:cubicBezTo>
                    <a:pt x="37306" y="16669"/>
                    <a:pt x="45243" y="6350"/>
                    <a:pt x="500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anchor="t" anchorCtr="0" bIns="45454" compatLnSpc="1" forceAA="0" fromWordArt="0" horzOverflow="overflow" lIns="90908" numCol="1" rIns="90908" rot="0" rtlCol="0" spcCol="0" spcFirstLastPara="0" tIns="45454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</a:defRPr>
              </a:lvl1pPr>
            </a:lstStyle>
            <a:p>
              <a:endParaRPr altLang="en-US" lang="zh-CN" sz="4771">
                <a:ln>
                  <a:solidFill>
                    <a:schemeClr val="bg1"/>
                  </a:solidFill>
                </a:ln>
                <a:latin charset="-122" panose="03000509000000000000" pitchFamily="65" typeface="方正大黑简体"/>
                <a:ea charset="-122" panose="03000509000000000000" pitchFamily="65" typeface="方正大黑简体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471009" y="1077803"/>
              <a:ext cx="535031" cy="293556"/>
            </a:xfrm>
            <a:custGeom>
              <a:rect b="b" l="l" r="r" t="t"/>
              <a:pathLst>
                <a:path h="295275" w="538163">
                  <a:moveTo>
                    <a:pt x="333375" y="0"/>
                  </a:moveTo>
                  <a:lnTo>
                    <a:pt x="409575" y="0"/>
                  </a:lnTo>
                  <a:lnTo>
                    <a:pt x="409575" y="47625"/>
                  </a:lnTo>
                  <a:lnTo>
                    <a:pt x="507207" y="47625"/>
                  </a:lnTo>
                  <a:lnTo>
                    <a:pt x="507207" y="104775"/>
                  </a:lnTo>
                  <a:lnTo>
                    <a:pt x="409575" y="104775"/>
                  </a:lnTo>
                  <a:lnTo>
                    <a:pt x="409575" y="142875"/>
                  </a:lnTo>
                  <a:lnTo>
                    <a:pt x="538163" y="142875"/>
                  </a:lnTo>
                  <a:lnTo>
                    <a:pt x="538163" y="202407"/>
                  </a:lnTo>
                  <a:lnTo>
                    <a:pt x="409575" y="202407"/>
                  </a:lnTo>
                  <a:lnTo>
                    <a:pt x="409575" y="295275"/>
                  </a:lnTo>
                  <a:lnTo>
                    <a:pt x="335757" y="295275"/>
                  </a:lnTo>
                  <a:lnTo>
                    <a:pt x="335757" y="202407"/>
                  </a:lnTo>
                  <a:lnTo>
                    <a:pt x="209550" y="202407"/>
                  </a:lnTo>
                  <a:lnTo>
                    <a:pt x="209550" y="188119"/>
                  </a:lnTo>
                  <a:cubicBezTo>
                    <a:pt x="182563" y="197644"/>
                    <a:pt x="149225" y="208757"/>
                    <a:pt x="109538" y="221457"/>
                  </a:cubicBezTo>
                  <a:cubicBezTo>
                    <a:pt x="49213" y="240507"/>
                    <a:pt x="19844" y="247650"/>
                    <a:pt x="21432" y="242888"/>
                  </a:cubicBezTo>
                  <a:cubicBezTo>
                    <a:pt x="13494" y="223838"/>
                    <a:pt x="6351" y="201613"/>
                    <a:pt x="0" y="176213"/>
                  </a:cubicBezTo>
                  <a:cubicBezTo>
                    <a:pt x="1588" y="174625"/>
                    <a:pt x="7938" y="173038"/>
                    <a:pt x="19050" y="171450"/>
                  </a:cubicBezTo>
                  <a:cubicBezTo>
                    <a:pt x="76200" y="161925"/>
                    <a:pt x="138907" y="146050"/>
                    <a:pt x="207169" y="123825"/>
                  </a:cubicBezTo>
                  <a:cubicBezTo>
                    <a:pt x="208757" y="125413"/>
                    <a:pt x="210344" y="128588"/>
                    <a:pt x="211932" y="133350"/>
                  </a:cubicBezTo>
                  <a:cubicBezTo>
                    <a:pt x="211932" y="138113"/>
                    <a:pt x="212725" y="141288"/>
                    <a:pt x="214313" y="142875"/>
                  </a:cubicBezTo>
                  <a:lnTo>
                    <a:pt x="335757" y="142875"/>
                  </a:lnTo>
                  <a:lnTo>
                    <a:pt x="335757" y="104775"/>
                  </a:lnTo>
                  <a:lnTo>
                    <a:pt x="230982" y="104775"/>
                  </a:lnTo>
                  <a:lnTo>
                    <a:pt x="230982" y="47625"/>
                  </a:lnTo>
                  <a:lnTo>
                    <a:pt x="333375" y="47625"/>
                  </a:lnTo>
                  <a:lnTo>
                    <a:pt x="333375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anchor="t" anchorCtr="0" bIns="45454" compatLnSpc="1" forceAA="0" fromWordArt="0" horzOverflow="overflow" lIns="90908" numCol="1" rIns="90908" rot="0" rtlCol="0" spcCol="0" spcFirstLastPara="0" tIns="45454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</a:defRPr>
              </a:lvl1pPr>
            </a:lstStyle>
            <a:p>
              <a:endParaRPr altLang="en-US" lang="zh-CN" sz="4771">
                <a:ln>
                  <a:solidFill>
                    <a:schemeClr val="bg1"/>
                  </a:solidFill>
                </a:ln>
                <a:latin charset="-122" panose="03000509000000000000" pitchFamily="65" typeface="方正大黑简体"/>
                <a:ea charset="-122" panose="03000509000000000000" pitchFamily="65" typeface="方正大黑简体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881973" y="1092008"/>
              <a:ext cx="229638" cy="269882"/>
            </a:xfrm>
            <a:custGeom>
              <a:rect b="b" l="l" r="r" t="t"/>
              <a:pathLst>
                <a:path h="271462" w="230982">
                  <a:moveTo>
                    <a:pt x="0" y="0"/>
                  </a:moveTo>
                  <a:lnTo>
                    <a:pt x="230982" y="0"/>
                  </a:lnTo>
                  <a:lnTo>
                    <a:pt x="230982" y="271462"/>
                  </a:lnTo>
                  <a:lnTo>
                    <a:pt x="154782" y="271462"/>
                  </a:lnTo>
                  <a:lnTo>
                    <a:pt x="154782" y="230981"/>
                  </a:lnTo>
                  <a:lnTo>
                    <a:pt x="76200" y="230981"/>
                  </a:lnTo>
                  <a:lnTo>
                    <a:pt x="76200" y="271462"/>
                  </a:lnTo>
                  <a:lnTo>
                    <a:pt x="0" y="271462"/>
                  </a:lnTo>
                  <a:lnTo>
                    <a:pt x="0" y="0"/>
                  </a:lnTo>
                  <a:close/>
                  <a:moveTo>
                    <a:pt x="76200" y="66675"/>
                  </a:moveTo>
                  <a:lnTo>
                    <a:pt x="76200" y="173831"/>
                  </a:lnTo>
                  <a:lnTo>
                    <a:pt x="154782" y="173831"/>
                  </a:lnTo>
                  <a:lnTo>
                    <a:pt x="154782" y="66675"/>
                  </a:lnTo>
                  <a:lnTo>
                    <a:pt x="76200" y="6667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anchor="t" anchorCtr="0" bIns="45454" compatLnSpc="1" forceAA="0" fromWordArt="0" horzOverflow="overflow" lIns="90908" numCol="1" rIns="90908" rot="0" rtlCol="0" spcCol="0" spcFirstLastPara="0" tIns="45454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</a:defRPr>
              </a:lvl1pPr>
            </a:lstStyle>
            <a:p>
              <a:endParaRPr altLang="en-US" lang="zh-CN" sz="4771">
                <a:ln>
                  <a:solidFill>
                    <a:schemeClr val="bg1"/>
                  </a:solidFill>
                </a:ln>
                <a:latin charset="-122" panose="03000509000000000000" pitchFamily="65" typeface="方正大黑简体"/>
                <a:ea charset="-122" panose="03000509000000000000" pitchFamily="65" typeface="方正大黑简体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144753" y="1092007"/>
              <a:ext cx="229637" cy="269882"/>
            </a:xfrm>
            <a:custGeom>
              <a:rect b="b" l="l" r="r" t="t"/>
              <a:pathLst>
                <a:path h="271462" w="230981">
                  <a:moveTo>
                    <a:pt x="0" y="0"/>
                  </a:moveTo>
                  <a:lnTo>
                    <a:pt x="230981" y="0"/>
                  </a:lnTo>
                  <a:lnTo>
                    <a:pt x="230981" y="271462"/>
                  </a:lnTo>
                  <a:lnTo>
                    <a:pt x="152400" y="271462"/>
                  </a:lnTo>
                  <a:lnTo>
                    <a:pt x="152400" y="230981"/>
                  </a:lnTo>
                  <a:lnTo>
                    <a:pt x="71438" y="230981"/>
                  </a:lnTo>
                  <a:lnTo>
                    <a:pt x="71438" y="271462"/>
                  </a:lnTo>
                  <a:lnTo>
                    <a:pt x="0" y="271462"/>
                  </a:lnTo>
                  <a:lnTo>
                    <a:pt x="0" y="0"/>
                  </a:lnTo>
                  <a:close/>
                  <a:moveTo>
                    <a:pt x="71438" y="66675"/>
                  </a:moveTo>
                  <a:lnTo>
                    <a:pt x="71438" y="173831"/>
                  </a:lnTo>
                  <a:lnTo>
                    <a:pt x="152400" y="173831"/>
                  </a:lnTo>
                  <a:lnTo>
                    <a:pt x="152400" y="66675"/>
                  </a:lnTo>
                  <a:lnTo>
                    <a:pt x="71438" y="6667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anchor="t" anchorCtr="0" bIns="45454" compatLnSpc="1" forceAA="0" fromWordArt="0" horzOverflow="overflow" lIns="90908" numCol="1" rIns="90908" rot="0" rtlCol="0" spcCol="0" spcFirstLastPara="0" tIns="45454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</a:defRPr>
              </a:lvl1pPr>
            </a:lstStyle>
            <a:p>
              <a:endParaRPr altLang="en-US" lang="zh-CN" sz="4771">
                <a:ln>
                  <a:solidFill>
                    <a:schemeClr val="bg1"/>
                  </a:solidFill>
                </a:ln>
                <a:latin charset="-122" panose="03000509000000000000" pitchFamily="65" typeface="方正大黑简体"/>
                <a:ea charset="-122" panose="03000509000000000000" pitchFamily="65" typeface="方正大黑简体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874438" y="1115681"/>
              <a:ext cx="144412" cy="250944"/>
            </a:xfrm>
            <a:custGeom>
              <a:rect b="b" l="l" r="r" t="t"/>
              <a:pathLst>
                <a:path h="252412" w="145257">
                  <a:moveTo>
                    <a:pt x="83344" y="0"/>
                  </a:moveTo>
                  <a:cubicBezTo>
                    <a:pt x="91282" y="6350"/>
                    <a:pt x="106363" y="17463"/>
                    <a:pt x="128588" y="33338"/>
                  </a:cubicBezTo>
                  <a:cubicBezTo>
                    <a:pt x="139701" y="41275"/>
                    <a:pt x="145257" y="45244"/>
                    <a:pt x="145257" y="45244"/>
                  </a:cubicBezTo>
                  <a:cubicBezTo>
                    <a:pt x="137319" y="67469"/>
                    <a:pt x="124619" y="102394"/>
                    <a:pt x="107157" y="150019"/>
                  </a:cubicBezTo>
                  <a:cubicBezTo>
                    <a:pt x="88107" y="196057"/>
                    <a:pt x="74613" y="230188"/>
                    <a:pt x="66675" y="252413"/>
                  </a:cubicBezTo>
                  <a:cubicBezTo>
                    <a:pt x="61913" y="249238"/>
                    <a:pt x="50800" y="239713"/>
                    <a:pt x="33338" y="223838"/>
                  </a:cubicBezTo>
                  <a:cubicBezTo>
                    <a:pt x="15876" y="206375"/>
                    <a:pt x="4763" y="196850"/>
                    <a:pt x="0" y="195263"/>
                  </a:cubicBezTo>
                  <a:cubicBezTo>
                    <a:pt x="38100" y="131763"/>
                    <a:pt x="65882" y="66675"/>
                    <a:pt x="833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anchor="t" anchorCtr="0" bIns="45454" compatLnSpc="1" forceAA="0" fromWordArt="0" horzOverflow="overflow" lIns="90908" numCol="1" rIns="90908" rot="0" rtlCol="0" spcCol="0" spcFirstLastPara="0" tIns="45454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bg1"/>
                  </a:solidFill>
                  <a:latin charset="-122" pitchFamily="50" typeface="造字工房悦黑体验版细体"/>
                  <a:ea charset="-122" pitchFamily="50" typeface="造字工房悦黑体验版细体"/>
                </a:defRPr>
              </a:lvl1pPr>
            </a:lstStyle>
            <a:p>
              <a:endParaRPr altLang="en-US" lang="zh-CN" sz="4771">
                <a:ln>
                  <a:solidFill>
                    <a:schemeClr val="bg1"/>
                  </a:solidFill>
                </a:ln>
                <a:latin charset="-122" panose="03000509000000000000" pitchFamily="65" typeface="方正大黑简体"/>
                <a:ea charset="-122" panose="03000509000000000000" pitchFamily="65" typeface="方正大黑简体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585070" y="2341559"/>
            <a:ext cx="3134600" cy="2667600"/>
            <a:chOff x="4585070" y="2341559"/>
            <a:chExt cx="3134600" cy="2667600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33" name="矩形 32"/>
            <p:cNvSpPr/>
            <p:nvPr/>
          </p:nvSpPr>
          <p:spPr>
            <a:xfrm>
              <a:off x="4585070" y="2341859"/>
              <a:ext cx="462424" cy="2667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649569" y="3031119"/>
              <a:ext cx="333426" cy="1298573"/>
            </a:xfrm>
            <a:custGeom>
              <a:rect b="b" l="l" r="r" t="t"/>
              <a:pathLst>
                <a:path h="1298573" w="333426">
                  <a:moveTo>
                    <a:pt x="192732" y="1223163"/>
                  </a:moveTo>
                  <a:cubicBezTo>
                    <a:pt x="196403" y="1224081"/>
                    <a:pt x="198698" y="1224998"/>
                    <a:pt x="199615" y="1225916"/>
                  </a:cubicBezTo>
                  <a:cubicBezTo>
                    <a:pt x="200533" y="1227752"/>
                    <a:pt x="199615" y="1230505"/>
                    <a:pt x="196862" y="1234176"/>
                  </a:cubicBezTo>
                  <a:cubicBezTo>
                    <a:pt x="187684" y="1247943"/>
                    <a:pt x="164281" y="1257120"/>
                    <a:pt x="126652" y="1261709"/>
                  </a:cubicBezTo>
                  <a:cubicBezTo>
                    <a:pt x="114721" y="1258038"/>
                    <a:pt x="112886" y="1249319"/>
                    <a:pt x="121146" y="1235553"/>
                  </a:cubicBezTo>
                  <a:cubicBezTo>
                    <a:pt x="126652" y="1237388"/>
                    <a:pt x="133077" y="1236471"/>
                    <a:pt x="140419" y="1232799"/>
                  </a:cubicBezTo>
                  <a:cubicBezTo>
                    <a:pt x="153268" y="1226375"/>
                    <a:pt x="170705" y="1223163"/>
                    <a:pt x="192732" y="1223163"/>
                  </a:cubicBezTo>
                  <a:close/>
                  <a:moveTo>
                    <a:pt x="238162" y="1163966"/>
                  </a:moveTo>
                  <a:cubicBezTo>
                    <a:pt x="227148" y="1168555"/>
                    <a:pt x="213841" y="1170850"/>
                    <a:pt x="198239" y="1170850"/>
                  </a:cubicBezTo>
                  <a:cubicBezTo>
                    <a:pt x="196403" y="1173603"/>
                    <a:pt x="193650" y="1177274"/>
                    <a:pt x="189979" y="1181863"/>
                  </a:cubicBezTo>
                  <a:cubicBezTo>
                    <a:pt x="189061" y="1183698"/>
                    <a:pt x="188143" y="1185075"/>
                    <a:pt x="187225" y="1185993"/>
                  </a:cubicBezTo>
                  <a:cubicBezTo>
                    <a:pt x="199156" y="1188746"/>
                    <a:pt x="210170" y="1187828"/>
                    <a:pt x="220265" y="1183240"/>
                  </a:cubicBezTo>
                  <a:cubicBezTo>
                    <a:pt x="228525" y="1176815"/>
                    <a:pt x="234491" y="1173603"/>
                    <a:pt x="238162" y="1173603"/>
                  </a:cubicBezTo>
                  <a:cubicBezTo>
                    <a:pt x="241833" y="1173603"/>
                    <a:pt x="243668" y="1172685"/>
                    <a:pt x="243668" y="1170850"/>
                  </a:cubicBezTo>
                  <a:cubicBezTo>
                    <a:pt x="242751" y="1166261"/>
                    <a:pt x="240915" y="1163966"/>
                    <a:pt x="238162" y="1163966"/>
                  </a:cubicBezTo>
                  <a:close/>
                  <a:moveTo>
                    <a:pt x="169329" y="1141940"/>
                  </a:moveTo>
                  <a:cubicBezTo>
                    <a:pt x="146384" y="1143775"/>
                    <a:pt x="133994" y="1148823"/>
                    <a:pt x="132159" y="1157083"/>
                  </a:cubicBezTo>
                  <a:cubicBezTo>
                    <a:pt x="141337" y="1160754"/>
                    <a:pt x="155562" y="1158919"/>
                    <a:pt x="174835" y="1151576"/>
                  </a:cubicBezTo>
                  <a:cubicBezTo>
                    <a:pt x="176212" y="1150659"/>
                    <a:pt x="177015" y="1149626"/>
                    <a:pt x="177245" y="1148479"/>
                  </a:cubicBezTo>
                  <a:cubicBezTo>
                    <a:pt x="177474" y="1147332"/>
                    <a:pt x="177130" y="1146070"/>
                    <a:pt x="176212" y="1144693"/>
                  </a:cubicBezTo>
                  <a:cubicBezTo>
                    <a:pt x="175294" y="1141940"/>
                    <a:pt x="173000" y="1141022"/>
                    <a:pt x="169329" y="1141940"/>
                  </a:cubicBezTo>
                  <a:close/>
                  <a:moveTo>
                    <a:pt x="238162" y="1135057"/>
                  </a:moveTo>
                  <a:cubicBezTo>
                    <a:pt x="211546" y="1132303"/>
                    <a:pt x="197780" y="1136892"/>
                    <a:pt x="196862" y="1148823"/>
                  </a:cubicBezTo>
                  <a:cubicBezTo>
                    <a:pt x="205122" y="1149741"/>
                    <a:pt x="220265" y="1150200"/>
                    <a:pt x="242292" y="1150200"/>
                  </a:cubicBezTo>
                  <a:cubicBezTo>
                    <a:pt x="243668" y="1146529"/>
                    <a:pt x="244013" y="1143431"/>
                    <a:pt x="243324" y="1140907"/>
                  </a:cubicBezTo>
                  <a:cubicBezTo>
                    <a:pt x="242636" y="1138383"/>
                    <a:pt x="240915" y="1136433"/>
                    <a:pt x="238162" y="1135057"/>
                  </a:cubicBezTo>
                  <a:close/>
                  <a:moveTo>
                    <a:pt x="177589" y="1107523"/>
                  </a:moveTo>
                  <a:cubicBezTo>
                    <a:pt x="153727" y="1107523"/>
                    <a:pt x="141337" y="1113489"/>
                    <a:pt x="140419" y="1125420"/>
                  </a:cubicBezTo>
                  <a:cubicBezTo>
                    <a:pt x="143172" y="1127255"/>
                    <a:pt x="150973" y="1125420"/>
                    <a:pt x="163822" y="1119913"/>
                  </a:cubicBezTo>
                  <a:cubicBezTo>
                    <a:pt x="173459" y="1115095"/>
                    <a:pt x="178449" y="1111567"/>
                    <a:pt x="178793" y="1109330"/>
                  </a:cubicBezTo>
                  <a:cubicBezTo>
                    <a:pt x="178908" y="1108584"/>
                    <a:pt x="178506" y="1107982"/>
                    <a:pt x="177589" y="1107523"/>
                  </a:cubicBezTo>
                  <a:close/>
                  <a:moveTo>
                    <a:pt x="234376" y="1101672"/>
                  </a:moveTo>
                  <a:cubicBezTo>
                    <a:pt x="227263" y="1101443"/>
                    <a:pt x="217971" y="1102017"/>
                    <a:pt x="206499" y="1103393"/>
                  </a:cubicBezTo>
                  <a:cubicBezTo>
                    <a:pt x="201910" y="1104311"/>
                    <a:pt x="200074" y="1106147"/>
                    <a:pt x="200992" y="1108900"/>
                  </a:cubicBezTo>
                  <a:cubicBezTo>
                    <a:pt x="201910" y="1113489"/>
                    <a:pt x="204663" y="1116242"/>
                    <a:pt x="209252" y="1117160"/>
                  </a:cubicBezTo>
                  <a:cubicBezTo>
                    <a:pt x="218430" y="1114407"/>
                    <a:pt x="231278" y="1113948"/>
                    <a:pt x="247798" y="1115783"/>
                  </a:cubicBezTo>
                  <a:cubicBezTo>
                    <a:pt x="249175" y="1113489"/>
                    <a:pt x="249978" y="1111424"/>
                    <a:pt x="250208" y="1109588"/>
                  </a:cubicBezTo>
                  <a:cubicBezTo>
                    <a:pt x="250437" y="1107753"/>
                    <a:pt x="250093" y="1106147"/>
                    <a:pt x="249175" y="1104770"/>
                  </a:cubicBezTo>
                  <a:cubicBezTo>
                    <a:pt x="246422" y="1102934"/>
                    <a:pt x="241489" y="1101902"/>
                    <a:pt x="234376" y="1101672"/>
                  </a:cubicBezTo>
                  <a:close/>
                  <a:moveTo>
                    <a:pt x="63326" y="1049704"/>
                  </a:moveTo>
                  <a:cubicBezTo>
                    <a:pt x="70668" y="1055210"/>
                    <a:pt x="74339" y="1062094"/>
                    <a:pt x="74339" y="1070354"/>
                  </a:cubicBezTo>
                  <a:cubicBezTo>
                    <a:pt x="72504" y="1085038"/>
                    <a:pt x="74798" y="1092839"/>
                    <a:pt x="81223" y="1093757"/>
                  </a:cubicBezTo>
                  <a:cubicBezTo>
                    <a:pt x="87647" y="1093757"/>
                    <a:pt x="96366" y="1095592"/>
                    <a:pt x="107379" y="1099263"/>
                  </a:cubicBezTo>
                  <a:cubicBezTo>
                    <a:pt x="108526" y="1103623"/>
                    <a:pt x="108956" y="1107667"/>
                    <a:pt x="108670" y="1111395"/>
                  </a:cubicBezTo>
                  <a:cubicBezTo>
                    <a:pt x="107809" y="1122581"/>
                    <a:pt x="100496" y="1130927"/>
                    <a:pt x="86729" y="1136433"/>
                  </a:cubicBezTo>
                  <a:cubicBezTo>
                    <a:pt x="78469" y="1138269"/>
                    <a:pt x="72963" y="1144234"/>
                    <a:pt x="70209" y="1154330"/>
                  </a:cubicBezTo>
                  <a:cubicBezTo>
                    <a:pt x="68374" y="1166261"/>
                    <a:pt x="66997" y="1183698"/>
                    <a:pt x="66079" y="1206643"/>
                  </a:cubicBezTo>
                  <a:cubicBezTo>
                    <a:pt x="64244" y="1232341"/>
                    <a:pt x="63785" y="1248402"/>
                    <a:pt x="64703" y="1254826"/>
                  </a:cubicBezTo>
                  <a:cubicBezTo>
                    <a:pt x="65620" y="1265839"/>
                    <a:pt x="64244" y="1276394"/>
                    <a:pt x="60573" y="1286489"/>
                  </a:cubicBezTo>
                  <a:cubicBezTo>
                    <a:pt x="56902" y="1291996"/>
                    <a:pt x="54148" y="1292455"/>
                    <a:pt x="52313" y="1287866"/>
                  </a:cubicBezTo>
                  <a:cubicBezTo>
                    <a:pt x="52313" y="1288784"/>
                    <a:pt x="51854" y="1288325"/>
                    <a:pt x="50936" y="1286489"/>
                  </a:cubicBezTo>
                  <a:cubicBezTo>
                    <a:pt x="44512" y="1269051"/>
                    <a:pt x="43135" y="1255285"/>
                    <a:pt x="46806" y="1245189"/>
                  </a:cubicBezTo>
                  <a:cubicBezTo>
                    <a:pt x="51395" y="1207561"/>
                    <a:pt x="53689" y="1178192"/>
                    <a:pt x="53689" y="1157083"/>
                  </a:cubicBezTo>
                  <a:cubicBezTo>
                    <a:pt x="51854" y="1146070"/>
                    <a:pt x="44512" y="1144234"/>
                    <a:pt x="31663" y="1151576"/>
                  </a:cubicBezTo>
                  <a:cubicBezTo>
                    <a:pt x="16061" y="1154330"/>
                    <a:pt x="5965" y="1151576"/>
                    <a:pt x="1376" y="1143316"/>
                  </a:cubicBezTo>
                  <a:cubicBezTo>
                    <a:pt x="458" y="1140563"/>
                    <a:pt x="0" y="1132303"/>
                    <a:pt x="0" y="1118537"/>
                  </a:cubicBezTo>
                  <a:cubicBezTo>
                    <a:pt x="0" y="1111194"/>
                    <a:pt x="4130" y="1107523"/>
                    <a:pt x="12390" y="1107523"/>
                  </a:cubicBezTo>
                  <a:cubicBezTo>
                    <a:pt x="40840" y="1107523"/>
                    <a:pt x="54148" y="1095592"/>
                    <a:pt x="52313" y="1071730"/>
                  </a:cubicBezTo>
                  <a:cubicBezTo>
                    <a:pt x="52313" y="1060717"/>
                    <a:pt x="55984" y="1053375"/>
                    <a:pt x="63326" y="1049704"/>
                  </a:cubicBezTo>
                  <a:close/>
                  <a:moveTo>
                    <a:pt x="195485" y="1044197"/>
                  </a:moveTo>
                  <a:cubicBezTo>
                    <a:pt x="195485" y="1049704"/>
                    <a:pt x="200074" y="1052457"/>
                    <a:pt x="209252" y="1052457"/>
                  </a:cubicBezTo>
                  <a:cubicBezTo>
                    <a:pt x="215676" y="1051539"/>
                    <a:pt x="223019" y="1052457"/>
                    <a:pt x="231278" y="1055210"/>
                  </a:cubicBezTo>
                  <a:cubicBezTo>
                    <a:pt x="238621" y="1056128"/>
                    <a:pt x="241833" y="1052916"/>
                    <a:pt x="240915" y="1045574"/>
                  </a:cubicBezTo>
                  <a:cubicBezTo>
                    <a:pt x="246422" y="1040067"/>
                    <a:pt x="251011" y="1040067"/>
                    <a:pt x="254682" y="1045574"/>
                  </a:cubicBezTo>
                  <a:cubicBezTo>
                    <a:pt x="255599" y="1051998"/>
                    <a:pt x="258353" y="1055669"/>
                    <a:pt x="262942" y="1056587"/>
                  </a:cubicBezTo>
                  <a:cubicBezTo>
                    <a:pt x="264777" y="1056587"/>
                    <a:pt x="267531" y="1057505"/>
                    <a:pt x="271202" y="1059340"/>
                  </a:cubicBezTo>
                  <a:cubicBezTo>
                    <a:pt x="276708" y="1060258"/>
                    <a:pt x="280838" y="1060717"/>
                    <a:pt x="283592" y="1060717"/>
                  </a:cubicBezTo>
                  <a:cubicBezTo>
                    <a:pt x="279920" y="1073566"/>
                    <a:pt x="269366" y="1078613"/>
                    <a:pt x="251928" y="1075860"/>
                  </a:cubicBezTo>
                  <a:cubicBezTo>
                    <a:pt x="228066" y="1070354"/>
                    <a:pt x="212464" y="1069895"/>
                    <a:pt x="205122" y="1074483"/>
                  </a:cubicBezTo>
                  <a:cubicBezTo>
                    <a:pt x="202369" y="1076319"/>
                    <a:pt x="201910" y="1078155"/>
                    <a:pt x="203745" y="1079990"/>
                  </a:cubicBezTo>
                  <a:cubicBezTo>
                    <a:pt x="205581" y="1081826"/>
                    <a:pt x="208334" y="1082743"/>
                    <a:pt x="212005" y="1082743"/>
                  </a:cubicBezTo>
                  <a:cubicBezTo>
                    <a:pt x="215676" y="1081826"/>
                    <a:pt x="228525" y="1082743"/>
                    <a:pt x="250552" y="1085497"/>
                  </a:cubicBezTo>
                  <a:cubicBezTo>
                    <a:pt x="260647" y="1086415"/>
                    <a:pt x="266613" y="1086873"/>
                    <a:pt x="268448" y="1086873"/>
                  </a:cubicBezTo>
                  <a:cubicBezTo>
                    <a:pt x="273955" y="1088709"/>
                    <a:pt x="274873" y="1094216"/>
                    <a:pt x="271202" y="1103393"/>
                  </a:cubicBezTo>
                  <a:cubicBezTo>
                    <a:pt x="261106" y="1123584"/>
                    <a:pt x="256058" y="1141481"/>
                    <a:pt x="256058" y="1157083"/>
                  </a:cubicBezTo>
                  <a:cubicBezTo>
                    <a:pt x="256058" y="1162590"/>
                    <a:pt x="251928" y="1169473"/>
                    <a:pt x="243668" y="1177733"/>
                  </a:cubicBezTo>
                  <a:cubicBezTo>
                    <a:pt x="245504" y="1188746"/>
                    <a:pt x="258812" y="1192417"/>
                    <a:pt x="283592" y="1188746"/>
                  </a:cubicBezTo>
                  <a:cubicBezTo>
                    <a:pt x="290016" y="1186911"/>
                    <a:pt x="294605" y="1186452"/>
                    <a:pt x="297358" y="1187370"/>
                  </a:cubicBezTo>
                  <a:cubicBezTo>
                    <a:pt x="305618" y="1190123"/>
                    <a:pt x="312043" y="1189664"/>
                    <a:pt x="316631" y="1185993"/>
                  </a:cubicBezTo>
                  <a:cubicBezTo>
                    <a:pt x="318467" y="1183240"/>
                    <a:pt x="319844" y="1183240"/>
                    <a:pt x="320761" y="1185993"/>
                  </a:cubicBezTo>
                  <a:cubicBezTo>
                    <a:pt x="321220" y="1186911"/>
                    <a:pt x="321335" y="1187828"/>
                    <a:pt x="321106" y="1188746"/>
                  </a:cubicBezTo>
                  <a:cubicBezTo>
                    <a:pt x="320876" y="1189664"/>
                    <a:pt x="320302" y="1190582"/>
                    <a:pt x="319385" y="1191500"/>
                  </a:cubicBezTo>
                  <a:cubicBezTo>
                    <a:pt x="315714" y="1194253"/>
                    <a:pt x="312960" y="1198842"/>
                    <a:pt x="311125" y="1205266"/>
                  </a:cubicBezTo>
                  <a:cubicBezTo>
                    <a:pt x="311125" y="1210773"/>
                    <a:pt x="303783" y="1216738"/>
                    <a:pt x="289098" y="1223163"/>
                  </a:cubicBezTo>
                  <a:cubicBezTo>
                    <a:pt x="277167" y="1227752"/>
                    <a:pt x="264777" y="1225916"/>
                    <a:pt x="251928" y="1217656"/>
                  </a:cubicBezTo>
                  <a:cubicBezTo>
                    <a:pt x="244586" y="1214903"/>
                    <a:pt x="240456" y="1217656"/>
                    <a:pt x="239538" y="1225916"/>
                  </a:cubicBezTo>
                  <a:cubicBezTo>
                    <a:pt x="239538" y="1235094"/>
                    <a:pt x="239538" y="1244731"/>
                    <a:pt x="239538" y="1254826"/>
                  </a:cubicBezTo>
                  <a:cubicBezTo>
                    <a:pt x="239538" y="1273181"/>
                    <a:pt x="231278" y="1286489"/>
                    <a:pt x="214759" y="1294749"/>
                  </a:cubicBezTo>
                  <a:cubicBezTo>
                    <a:pt x="204663" y="1299338"/>
                    <a:pt x="187684" y="1299797"/>
                    <a:pt x="163822" y="1296126"/>
                  </a:cubicBezTo>
                  <a:cubicBezTo>
                    <a:pt x="161069" y="1294290"/>
                    <a:pt x="155103" y="1292455"/>
                    <a:pt x="145926" y="1290619"/>
                  </a:cubicBezTo>
                  <a:cubicBezTo>
                    <a:pt x="143172" y="1289701"/>
                    <a:pt x="141337" y="1289242"/>
                    <a:pt x="140419" y="1289242"/>
                  </a:cubicBezTo>
                  <a:cubicBezTo>
                    <a:pt x="134912" y="1289242"/>
                    <a:pt x="132159" y="1288325"/>
                    <a:pt x="132159" y="1286489"/>
                  </a:cubicBezTo>
                  <a:cubicBezTo>
                    <a:pt x="133077" y="1284654"/>
                    <a:pt x="136289" y="1283277"/>
                    <a:pt x="141796" y="1282359"/>
                  </a:cubicBezTo>
                  <a:cubicBezTo>
                    <a:pt x="142713" y="1282359"/>
                    <a:pt x="144090" y="1281900"/>
                    <a:pt x="145926" y="1280983"/>
                  </a:cubicBezTo>
                  <a:cubicBezTo>
                    <a:pt x="167952" y="1277311"/>
                    <a:pt x="184931" y="1275476"/>
                    <a:pt x="196862" y="1275476"/>
                  </a:cubicBezTo>
                  <a:cubicBezTo>
                    <a:pt x="208793" y="1273640"/>
                    <a:pt x="216135" y="1267675"/>
                    <a:pt x="218889" y="1257579"/>
                  </a:cubicBezTo>
                  <a:cubicBezTo>
                    <a:pt x="218889" y="1255744"/>
                    <a:pt x="219347" y="1252073"/>
                    <a:pt x="220265" y="1246566"/>
                  </a:cubicBezTo>
                  <a:cubicBezTo>
                    <a:pt x="223936" y="1228211"/>
                    <a:pt x="224395" y="1217197"/>
                    <a:pt x="221642" y="1213526"/>
                  </a:cubicBezTo>
                  <a:cubicBezTo>
                    <a:pt x="214300" y="1203431"/>
                    <a:pt x="184013" y="1205266"/>
                    <a:pt x="130782" y="1219033"/>
                  </a:cubicBezTo>
                  <a:cubicBezTo>
                    <a:pt x="101414" y="1230046"/>
                    <a:pt x="84435" y="1233258"/>
                    <a:pt x="79846" y="1228669"/>
                  </a:cubicBezTo>
                  <a:cubicBezTo>
                    <a:pt x="74339" y="1222245"/>
                    <a:pt x="74798" y="1216738"/>
                    <a:pt x="81223" y="1212150"/>
                  </a:cubicBezTo>
                  <a:cubicBezTo>
                    <a:pt x="85811" y="1212150"/>
                    <a:pt x="91777" y="1209855"/>
                    <a:pt x="99119" y="1205266"/>
                  </a:cubicBezTo>
                  <a:cubicBezTo>
                    <a:pt x="108297" y="1198842"/>
                    <a:pt x="116557" y="1196088"/>
                    <a:pt x="123899" y="1197006"/>
                  </a:cubicBezTo>
                  <a:cubicBezTo>
                    <a:pt x="135830" y="1197006"/>
                    <a:pt x="151891" y="1194253"/>
                    <a:pt x="172082" y="1188746"/>
                  </a:cubicBezTo>
                  <a:cubicBezTo>
                    <a:pt x="174835" y="1185075"/>
                    <a:pt x="174835" y="1180486"/>
                    <a:pt x="172082" y="1174980"/>
                  </a:cubicBezTo>
                  <a:cubicBezTo>
                    <a:pt x="141796" y="1174062"/>
                    <a:pt x="122981" y="1178651"/>
                    <a:pt x="115639" y="1188746"/>
                  </a:cubicBezTo>
                  <a:cubicBezTo>
                    <a:pt x="112886" y="1193335"/>
                    <a:pt x="110591" y="1195630"/>
                    <a:pt x="108756" y="1195630"/>
                  </a:cubicBezTo>
                  <a:cubicBezTo>
                    <a:pt x="106920" y="1194712"/>
                    <a:pt x="106920" y="1191958"/>
                    <a:pt x="108756" y="1187370"/>
                  </a:cubicBezTo>
                  <a:cubicBezTo>
                    <a:pt x="117933" y="1161672"/>
                    <a:pt x="121605" y="1138728"/>
                    <a:pt x="119769" y="1118537"/>
                  </a:cubicBezTo>
                  <a:cubicBezTo>
                    <a:pt x="116098" y="1103852"/>
                    <a:pt x="116557" y="1096969"/>
                    <a:pt x="121146" y="1097887"/>
                  </a:cubicBezTo>
                  <a:cubicBezTo>
                    <a:pt x="125735" y="1097887"/>
                    <a:pt x="133077" y="1096051"/>
                    <a:pt x="143172" y="1092380"/>
                  </a:cubicBezTo>
                  <a:cubicBezTo>
                    <a:pt x="150514" y="1089627"/>
                    <a:pt x="159233" y="1087791"/>
                    <a:pt x="169329" y="1086873"/>
                  </a:cubicBezTo>
                  <a:cubicBezTo>
                    <a:pt x="174835" y="1085956"/>
                    <a:pt x="178048" y="1085038"/>
                    <a:pt x="178965" y="1084120"/>
                  </a:cubicBezTo>
                  <a:cubicBezTo>
                    <a:pt x="179883" y="1082285"/>
                    <a:pt x="178965" y="1079531"/>
                    <a:pt x="176212" y="1075860"/>
                  </a:cubicBezTo>
                  <a:cubicBezTo>
                    <a:pt x="169788" y="1071271"/>
                    <a:pt x="161528" y="1071271"/>
                    <a:pt x="151432" y="1075860"/>
                  </a:cubicBezTo>
                  <a:cubicBezTo>
                    <a:pt x="128488" y="1088709"/>
                    <a:pt x="113345" y="1092839"/>
                    <a:pt x="106002" y="1088250"/>
                  </a:cubicBezTo>
                  <a:cubicBezTo>
                    <a:pt x="98660" y="1079990"/>
                    <a:pt x="98660" y="1073566"/>
                    <a:pt x="106002" y="1068977"/>
                  </a:cubicBezTo>
                  <a:cubicBezTo>
                    <a:pt x="107838" y="1071730"/>
                    <a:pt x="113803" y="1071271"/>
                    <a:pt x="123899" y="1067600"/>
                  </a:cubicBezTo>
                  <a:cubicBezTo>
                    <a:pt x="143172" y="1061176"/>
                    <a:pt x="157398" y="1057964"/>
                    <a:pt x="166575" y="1057964"/>
                  </a:cubicBezTo>
                  <a:cubicBezTo>
                    <a:pt x="173918" y="1056128"/>
                    <a:pt x="178506" y="1052457"/>
                    <a:pt x="180342" y="1046950"/>
                  </a:cubicBezTo>
                  <a:cubicBezTo>
                    <a:pt x="184931" y="1040526"/>
                    <a:pt x="189979" y="1039608"/>
                    <a:pt x="195485" y="1044197"/>
                  </a:cubicBezTo>
                  <a:close/>
                  <a:moveTo>
                    <a:pt x="176212" y="825308"/>
                  </a:moveTo>
                  <a:cubicBezTo>
                    <a:pt x="186308" y="827143"/>
                    <a:pt x="189520" y="832191"/>
                    <a:pt x="185849" y="840451"/>
                  </a:cubicBezTo>
                  <a:cubicBezTo>
                    <a:pt x="171164" y="851465"/>
                    <a:pt x="162904" y="862019"/>
                    <a:pt x="161069" y="872114"/>
                  </a:cubicBezTo>
                  <a:cubicBezTo>
                    <a:pt x="160151" y="873950"/>
                    <a:pt x="160610" y="875327"/>
                    <a:pt x="162445" y="876244"/>
                  </a:cubicBezTo>
                  <a:cubicBezTo>
                    <a:pt x="163363" y="877162"/>
                    <a:pt x="164740" y="877162"/>
                    <a:pt x="166575" y="876244"/>
                  </a:cubicBezTo>
                  <a:cubicBezTo>
                    <a:pt x="172082" y="874409"/>
                    <a:pt x="175753" y="872573"/>
                    <a:pt x="177589" y="870738"/>
                  </a:cubicBezTo>
                  <a:cubicBezTo>
                    <a:pt x="177589" y="869820"/>
                    <a:pt x="180801" y="867067"/>
                    <a:pt x="187225" y="862478"/>
                  </a:cubicBezTo>
                  <a:cubicBezTo>
                    <a:pt x="190896" y="861560"/>
                    <a:pt x="195944" y="858348"/>
                    <a:pt x="202369" y="852841"/>
                  </a:cubicBezTo>
                  <a:cubicBezTo>
                    <a:pt x="204204" y="851923"/>
                    <a:pt x="205237" y="851694"/>
                    <a:pt x="205466" y="852153"/>
                  </a:cubicBezTo>
                  <a:cubicBezTo>
                    <a:pt x="205696" y="852612"/>
                    <a:pt x="205122" y="853759"/>
                    <a:pt x="203745" y="855594"/>
                  </a:cubicBezTo>
                  <a:cubicBezTo>
                    <a:pt x="201910" y="857430"/>
                    <a:pt x="200992" y="860642"/>
                    <a:pt x="200992" y="865231"/>
                  </a:cubicBezTo>
                  <a:cubicBezTo>
                    <a:pt x="190896" y="882669"/>
                    <a:pt x="181260" y="892764"/>
                    <a:pt x="172082" y="895518"/>
                  </a:cubicBezTo>
                  <a:cubicBezTo>
                    <a:pt x="171164" y="895518"/>
                    <a:pt x="166575" y="897353"/>
                    <a:pt x="158315" y="901024"/>
                  </a:cubicBezTo>
                  <a:cubicBezTo>
                    <a:pt x="150973" y="903778"/>
                    <a:pt x="146384" y="905613"/>
                    <a:pt x="144549" y="906531"/>
                  </a:cubicBezTo>
                  <a:cubicBezTo>
                    <a:pt x="141796" y="908366"/>
                    <a:pt x="139960" y="909284"/>
                    <a:pt x="139042" y="909284"/>
                  </a:cubicBezTo>
                  <a:cubicBezTo>
                    <a:pt x="138124" y="909284"/>
                    <a:pt x="137666" y="907908"/>
                    <a:pt x="137666" y="905154"/>
                  </a:cubicBezTo>
                  <a:cubicBezTo>
                    <a:pt x="137666" y="893223"/>
                    <a:pt x="141796" y="878080"/>
                    <a:pt x="150056" y="859724"/>
                  </a:cubicBezTo>
                  <a:cubicBezTo>
                    <a:pt x="150973" y="856053"/>
                    <a:pt x="149597" y="853759"/>
                    <a:pt x="145926" y="852841"/>
                  </a:cubicBezTo>
                  <a:cubicBezTo>
                    <a:pt x="132159" y="852841"/>
                    <a:pt x="123899" y="856053"/>
                    <a:pt x="121146" y="862478"/>
                  </a:cubicBezTo>
                  <a:cubicBezTo>
                    <a:pt x="120228" y="869820"/>
                    <a:pt x="117475" y="878080"/>
                    <a:pt x="112886" y="887258"/>
                  </a:cubicBezTo>
                  <a:cubicBezTo>
                    <a:pt x="110132" y="888175"/>
                    <a:pt x="108756" y="890929"/>
                    <a:pt x="108756" y="895518"/>
                  </a:cubicBezTo>
                  <a:cubicBezTo>
                    <a:pt x="104167" y="905613"/>
                    <a:pt x="92236" y="911120"/>
                    <a:pt x="72963" y="912038"/>
                  </a:cubicBezTo>
                  <a:cubicBezTo>
                    <a:pt x="71127" y="911120"/>
                    <a:pt x="71127" y="909284"/>
                    <a:pt x="72963" y="906531"/>
                  </a:cubicBezTo>
                  <a:cubicBezTo>
                    <a:pt x="94989" y="882669"/>
                    <a:pt x="104626" y="863396"/>
                    <a:pt x="101872" y="848711"/>
                  </a:cubicBezTo>
                  <a:cubicBezTo>
                    <a:pt x="103708" y="838616"/>
                    <a:pt x="108297" y="834027"/>
                    <a:pt x="115639" y="834945"/>
                  </a:cubicBezTo>
                  <a:cubicBezTo>
                    <a:pt x="122063" y="835862"/>
                    <a:pt x="131700" y="834486"/>
                    <a:pt x="144549" y="830815"/>
                  </a:cubicBezTo>
                  <a:cubicBezTo>
                    <a:pt x="157398" y="828061"/>
                    <a:pt x="165199" y="826685"/>
                    <a:pt x="167952" y="826685"/>
                  </a:cubicBezTo>
                  <a:cubicBezTo>
                    <a:pt x="170705" y="827602"/>
                    <a:pt x="173459" y="827143"/>
                    <a:pt x="176212" y="825308"/>
                  </a:cubicBezTo>
                  <a:close/>
                  <a:moveTo>
                    <a:pt x="217512" y="799151"/>
                  </a:moveTo>
                  <a:cubicBezTo>
                    <a:pt x="226690" y="818425"/>
                    <a:pt x="233573" y="830815"/>
                    <a:pt x="238162" y="836321"/>
                  </a:cubicBezTo>
                  <a:cubicBezTo>
                    <a:pt x="240915" y="839992"/>
                    <a:pt x="244127" y="839992"/>
                    <a:pt x="247798" y="836321"/>
                  </a:cubicBezTo>
                  <a:cubicBezTo>
                    <a:pt x="252387" y="829897"/>
                    <a:pt x="255599" y="822096"/>
                    <a:pt x="257435" y="812918"/>
                  </a:cubicBezTo>
                  <a:cubicBezTo>
                    <a:pt x="254682" y="809247"/>
                    <a:pt x="255141" y="806035"/>
                    <a:pt x="258812" y="803281"/>
                  </a:cubicBezTo>
                  <a:cubicBezTo>
                    <a:pt x="262483" y="803281"/>
                    <a:pt x="265695" y="801905"/>
                    <a:pt x="268448" y="799151"/>
                  </a:cubicBezTo>
                  <a:cubicBezTo>
                    <a:pt x="276708" y="796398"/>
                    <a:pt x="281297" y="797775"/>
                    <a:pt x="282215" y="803281"/>
                  </a:cubicBezTo>
                  <a:cubicBezTo>
                    <a:pt x="282215" y="807870"/>
                    <a:pt x="280838" y="811083"/>
                    <a:pt x="278085" y="812918"/>
                  </a:cubicBezTo>
                  <a:cubicBezTo>
                    <a:pt x="274414" y="817507"/>
                    <a:pt x="269366" y="827143"/>
                    <a:pt x="262942" y="841828"/>
                  </a:cubicBezTo>
                  <a:cubicBezTo>
                    <a:pt x="259271" y="850088"/>
                    <a:pt x="258812" y="856971"/>
                    <a:pt x="261565" y="862478"/>
                  </a:cubicBezTo>
                  <a:cubicBezTo>
                    <a:pt x="274414" y="878080"/>
                    <a:pt x="282674" y="887258"/>
                    <a:pt x="286345" y="890011"/>
                  </a:cubicBezTo>
                  <a:cubicBezTo>
                    <a:pt x="297358" y="899189"/>
                    <a:pt x="305159" y="906531"/>
                    <a:pt x="309748" y="912038"/>
                  </a:cubicBezTo>
                  <a:cubicBezTo>
                    <a:pt x="316173" y="916626"/>
                    <a:pt x="321679" y="919380"/>
                    <a:pt x="326268" y="920298"/>
                  </a:cubicBezTo>
                  <a:cubicBezTo>
                    <a:pt x="329021" y="920298"/>
                    <a:pt x="330398" y="921215"/>
                    <a:pt x="330398" y="923051"/>
                  </a:cubicBezTo>
                  <a:cubicBezTo>
                    <a:pt x="330857" y="923510"/>
                    <a:pt x="330972" y="924083"/>
                    <a:pt x="330742" y="924772"/>
                  </a:cubicBezTo>
                  <a:cubicBezTo>
                    <a:pt x="330513" y="925460"/>
                    <a:pt x="329939" y="926263"/>
                    <a:pt x="329021" y="927181"/>
                  </a:cubicBezTo>
                  <a:cubicBezTo>
                    <a:pt x="318926" y="935441"/>
                    <a:pt x="301488" y="939571"/>
                    <a:pt x="276708" y="939571"/>
                  </a:cubicBezTo>
                  <a:cubicBezTo>
                    <a:pt x="266613" y="934982"/>
                    <a:pt x="260188" y="927181"/>
                    <a:pt x="257435" y="916168"/>
                  </a:cubicBezTo>
                  <a:cubicBezTo>
                    <a:pt x="255599" y="904236"/>
                    <a:pt x="252846" y="895976"/>
                    <a:pt x="249175" y="891388"/>
                  </a:cubicBezTo>
                  <a:cubicBezTo>
                    <a:pt x="246422" y="885881"/>
                    <a:pt x="242751" y="885881"/>
                    <a:pt x="238162" y="891388"/>
                  </a:cubicBezTo>
                  <a:cubicBezTo>
                    <a:pt x="226231" y="914332"/>
                    <a:pt x="207875" y="928557"/>
                    <a:pt x="183095" y="934064"/>
                  </a:cubicBezTo>
                  <a:cubicBezTo>
                    <a:pt x="170247" y="936817"/>
                    <a:pt x="161528" y="933146"/>
                    <a:pt x="156939" y="923051"/>
                  </a:cubicBezTo>
                  <a:cubicBezTo>
                    <a:pt x="154186" y="917544"/>
                    <a:pt x="154186" y="915250"/>
                    <a:pt x="156939" y="916168"/>
                  </a:cubicBezTo>
                  <a:cubicBezTo>
                    <a:pt x="159692" y="916168"/>
                    <a:pt x="163363" y="915250"/>
                    <a:pt x="167952" y="913414"/>
                  </a:cubicBezTo>
                  <a:cubicBezTo>
                    <a:pt x="177130" y="908825"/>
                    <a:pt x="184931" y="906072"/>
                    <a:pt x="191355" y="905154"/>
                  </a:cubicBezTo>
                  <a:cubicBezTo>
                    <a:pt x="202369" y="897812"/>
                    <a:pt x="213841" y="888175"/>
                    <a:pt x="225772" y="876244"/>
                  </a:cubicBezTo>
                  <a:cubicBezTo>
                    <a:pt x="230361" y="867984"/>
                    <a:pt x="230361" y="859724"/>
                    <a:pt x="225772" y="851465"/>
                  </a:cubicBezTo>
                  <a:cubicBezTo>
                    <a:pt x="221183" y="845040"/>
                    <a:pt x="216594" y="840451"/>
                    <a:pt x="212005" y="837698"/>
                  </a:cubicBezTo>
                  <a:cubicBezTo>
                    <a:pt x="201910" y="830356"/>
                    <a:pt x="199156" y="819801"/>
                    <a:pt x="203745" y="806035"/>
                  </a:cubicBezTo>
                  <a:cubicBezTo>
                    <a:pt x="208334" y="797775"/>
                    <a:pt x="212923" y="795480"/>
                    <a:pt x="217512" y="799151"/>
                  </a:cubicBezTo>
                  <a:close/>
                  <a:moveTo>
                    <a:pt x="151432" y="786761"/>
                  </a:moveTo>
                  <a:cubicBezTo>
                    <a:pt x="154186" y="787679"/>
                    <a:pt x="157857" y="787679"/>
                    <a:pt x="162445" y="786761"/>
                  </a:cubicBezTo>
                  <a:cubicBezTo>
                    <a:pt x="170705" y="784926"/>
                    <a:pt x="178965" y="784926"/>
                    <a:pt x="187225" y="786761"/>
                  </a:cubicBezTo>
                  <a:cubicBezTo>
                    <a:pt x="190896" y="788597"/>
                    <a:pt x="195026" y="789515"/>
                    <a:pt x="199615" y="789515"/>
                  </a:cubicBezTo>
                  <a:cubicBezTo>
                    <a:pt x="200992" y="790433"/>
                    <a:pt x="201680" y="791580"/>
                    <a:pt x="201680" y="792956"/>
                  </a:cubicBezTo>
                  <a:cubicBezTo>
                    <a:pt x="201680" y="794333"/>
                    <a:pt x="200992" y="795939"/>
                    <a:pt x="199615" y="797775"/>
                  </a:cubicBezTo>
                  <a:cubicBezTo>
                    <a:pt x="196862" y="798693"/>
                    <a:pt x="195026" y="800987"/>
                    <a:pt x="194109" y="804658"/>
                  </a:cubicBezTo>
                  <a:cubicBezTo>
                    <a:pt x="194109" y="808329"/>
                    <a:pt x="188143" y="811083"/>
                    <a:pt x="176212" y="812918"/>
                  </a:cubicBezTo>
                  <a:cubicBezTo>
                    <a:pt x="148679" y="817507"/>
                    <a:pt x="128947" y="821178"/>
                    <a:pt x="117016" y="823931"/>
                  </a:cubicBezTo>
                  <a:cubicBezTo>
                    <a:pt x="102331" y="825767"/>
                    <a:pt x="95907" y="818425"/>
                    <a:pt x="97742" y="801905"/>
                  </a:cubicBezTo>
                  <a:cubicBezTo>
                    <a:pt x="100496" y="795480"/>
                    <a:pt x="103708" y="793645"/>
                    <a:pt x="107379" y="796398"/>
                  </a:cubicBezTo>
                  <a:cubicBezTo>
                    <a:pt x="109215" y="798234"/>
                    <a:pt x="111509" y="798693"/>
                    <a:pt x="114262" y="797775"/>
                  </a:cubicBezTo>
                  <a:cubicBezTo>
                    <a:pt x="114262" y="796857"/>
                    <a:pt x="114721" y="796398"/>
                    <a:pt x="115639" y="796398"/>
                  </a:cubicBezTo>
                  <a:cubicBezTo>
                    <a:pt x="117475" y="795480"/>
                    <a:pt x="120687" y="794563"/>
                    <a:pt x="125276" y="793645"/>
                  </a:cubicBezTo>
                  <a:cubicBezTo>
                    <a:pt x="141796" y="788138"/>
                    <a:pt x="150514" y="785844"/>
                    <a:pt x="151432" y="786761"/>
                  </a:cubicBezTo>
                  <a:close/>
                  <a:moveTo>
                    <a:pt x="77093" y="775748"/>
                  </a:moveTo>
                  <a:cubicBezTo>
                    <a:pt x="80764" y="773913"/>
                    <a:pt x="83058" y="774830"/>
                    <a:pt x="83976" y="778502"/>
                  </a:cubicBezTo>
                  <a:cubicBezTo>
                    <a:pt x="84894" y="786761"/>
                    <a:pt x="83517" y="795021"/>
                    <a:pt x="79846" y="803281"/>
                  </a:cubicBezTo>
                  <a:cubicBezTo>
                    <a:pt x="79846" y="804199"/>
                    <a:pt x="79387" y="806035"/>
                    <a:pt x="78469" y="808788"/>
                  </a:cubicBezTo>
                  <a:cubicBezTo>
                    <a:pt x="76634" y="818884"/>
                    <a:pt x="75257" y="826685"/>
                    <a:pt x="74339" y="832191"/>
                  </a:cubicBezTo>
                  <a:cubicBezTo>
                    <a:pt x="66997" y="874409"/>
                    <a:pt x="53230" y="905154"/>
                    <a:pt x="33039" y="924427"/>
                  </a:cubicBezTo>
                  <a:cubicBezTo>
                    <a:pt x="25697" y="928099"/>
                    <a:pt x="20649" y="929475"/>
                    <a:pt x="17896" y="928557"/>
                  </a:cubicBezTo>
                  <a:cubicBezTo>
                    <a:pt x="17896" y="927640"/>
                    <a:pt x="17437" y="926722"/>
                    <a:pt x="16520" y="925804"/>
                  </a:cubicBezTo>
                  <a:cubicBezTo>
                    <a:pt x="11931" y="920298"/>
                    <a:pt x="9636" y="915709"/>
                    <a:pt x="9636" y="912038"/>
                  </a:cubicBezTo>
                  <a:cubicBezTo>
                    <a:pt x="9636" y="908366"/>
                    <a:pt x="11013" y="906990"/>
                    <a:pt x="13766" y="907908"/>
                  </a:cubicBezTo>
                  <a:cubicBezTo>
                    <a:pt x="16520" y="908825"/>
                    <a:pt x="19273" y="906990"/>
                    <a:pt x="22026" y="902401"/>
                  </a:cubicBezTo>
                  <a:cubicBezTo>
                    <a:pt x="22944" y="901483"/>
                    <a:pt x="27074" y="895059"/>
                    <a:pt x="34416" y="883128"/>
                  </a:cubicBezTo>
                  <a:cubicBezTo>
                    <a:pt x="36252" y="880374"/>
                    <a:pt x="37628" y="878539"/>
                    <a:pt x="38546" y="877621"/>
                  </a:cubicBezTo>
                  <a:cubicBezTo>
                    <a:pt x="50477" y="858348"/>
                    <a:pt x="58278" y="839992"/>
                    <a:pt x="61949" y="822555"/>
                  </a:cubicBezTo>
                  <a:cubicBezTo>
                    <a:pt x="62867" y="816130"/>
                    <a:pt x="60114" y="813377"/>
                    <a:pt x="53689" y="814295"/>
                  </a:cubicBezTo>
                  <a:cubicBezTo>
                    <a:pt x="46347" y="817966"/>
                    <a:pt x="40382" y="820260"/>
                    <a:pt x="35793" y="821178"/>
                  </a:cubicBezTo>
                  <a:cubicBezTo>
                    <a:pt x="34875" y="821178"/>
                    <a:pt x="33498" y="821637"/>
                    <a:pt x="31663" y="822555"/>
                  </a:cubicBezTo>
                  <a:cubicBezTo>
                    <a:pt x="28909" y="823472"/>
                    <a:pt x="27074" y="824390"/>
                    <a:pt x="26156" y="825308"/>
                  </a:cubicBezTo>
                  <a:cubicBezTo>
                    <a:pt x="23403" y="828061"/>
                    <a:pt x="20649" y="827602"/>
                    <a:pt x="17896" y="823931"/>
                  </a:cubicBezTo>
                  <a:cubicBezTo>
                    <a:pt x="15143" y="816589"/>
                    <a:pt x="15602" y="803740"/>
                    <a:pt x="19273" y="785385"/>
                  </a:cubicBezTo>
                  <a:cubicBezTo>
                    <a:pt x="19273" y="781714"/>
                    <a:pt x="21567" y="780796"/>
                    <a:pt x="26156" y="782632"/>
                  </a:cubicBezTo>
                  <a:cubicBezTo>
                    <a:pt x="33498" y="786303"/>
                    <a:pt x="39923" y="786303"/>
                    <a:pt x="45429" y="782632"/>
                  </a:cubicBezTo>
                  <a:cubicBezTo>
                    <a:pt x="52772" y="780796"/>
                    <a:pt x="61032" y="778960"/>
                    <a:pt x="70209" y="777125"/>
                  </a:cubicBezTo>
                  <a:cubicBezTo>
                    <a:pt x="74798" y="778043"/>
                    <a:pt x="77093" y="777584"/>
                    <a:pt x="77093" y="775748"/>
                  </a:cubicBezTo>
                  <a:close/>
                  <a:moveTo>
                    <a:pt x="34416" y="711045"/>
                  </a:moveTo>
                  <a:cubicBezTo>
                    <a:pt x="39923" y="713798"/>
                    <a:pt x="48642" y="714716"/>
                    <a:pt x="60573" y="713798"/>
                  </a:cubicBezTo>
                  <a:cubicBezTo>
                    <a:pt x="68833" y="713798"/>
                    <a:pt x="73880" y="714257"/>
                    <a:pt x="75716" y="715175"/>
                  </a:cubicBezTo>
                  <a:cubicBezTo>
                    <a:pt x="81223" y="717011"/>
                    <a:pt x="85811" y="717928"/>
                    <a:pt x="89482" y="717928"/>
                  </a:cubicBezTo>
                  <a:cubicBezTo>
                    <a:pt x="95677" y="721370"/>
                    <a:pt x="98517" y="725844"/>
                    <a:pt x="98001" y="731351"/>
                  </a:cubicBezTo>
                  <a:cubicBezTo>
                    <a:pt x="97828" y="733186"/>
                    <a:pt x="97284" y="735137"/>
                    <a:pt x="96366" y="737202"/>
                  </a:cubicBezTo>
                  <a:cubicBezTo>
                    <a:pt x="92695" y="744544"/>
                    <a:pt x="86729" y="749133"/>
                    <a:pt x="78469" y="750968"/>
                  </a:cubicBezTo>
                  <a:cubicBezTo>
                    <a:pt x="72963" y="751886"/>
                    <a:pt x="60573" y="754639"/>
                    <a:pt x="41299" y="759228"/>
                  </a:cubicBezTo>
                  <a:cubicBezTo>
                    <a:pt x="37628" y="760146"/>
                    <a:pt x="34875" y="760605"/>
                    <a:pt x="33039" y="760605"/>
                  </a:cubicBezTo>
                  <a:cubicBezTo>
                    <a:pt x="20191" y="762440"/>
                    <a:pt x="15602" y="752345"/>
                    <a:pt x="19273" y="730318"/>
                  </a:cubicBezTo>
                  <a:cubicBezTo>
                    <a:pt x="20191" y="725730"/>
                    <a:pt x="20649" y="722058"/>
                    <a:pt x="20649" y="719305"/>
                  </a:cubicBezTo>
                  <a:cubicBezTo>
                    <a:pt x="22485" y="711045"/>
                    <a:pt x="27074" y="708292"/>
                    <a:pt x="34416" y="711045"/>
                  </a:cubicBezTo>
                  <a:close/>
                  <a:moveTo>
                    <a:pt x="243668" y="709669"/>
                  </a:moveTo>
                  <a:cubicBezTo>
                    <a:pt x="249175" y="709669"/>
                    <a:pt x="252846" y="711963"/>
                    <a:pt x="254682" y="716552"/>
                  </a:cubicBezTo>
                  <a:cubicBezTo>
                    <a:pt x="255599" y="720223"/>
                    <a:pt x="256517" y="726647"/>
                    <a:pt x="257435" y="735825"/>
                  </a:cubicBezTo>
                  <a:cubicBezTo>
                    <a:pt x="259271" y="745003"/>
                    <a:pt x="260188" y="751886"/>
                    <a:pt x="260188" y="756475"/>
                  </a:cubicBezTo>
                  <a:cubicBezTo>
                    <a:pt x="276708" y="753722"/>
                    <a:pt x="295523" y="753722"/>
                    <a:pt x="316631" y="756475"/>
                  </a:cubicBezTo>
                  <a:cubicBezTo>
                    <a:pt x="320303" y="756475"/>
                    <a:pt x="322597" y="757393"/>
                    <a:pt x="323515" y="759228"/>
                  </a:cubicBezTo>
                  <a:cubicBezTo>
                    <a:pt x="323974" y="759687"/>
                    <a:pt x="324088" y="760490"/>
                    <a:pt x="323859" y="761637"/>
                  </a:cubicBezTo>
                  <a:cubicBezTo>
                    <a:pt x="323629" y="762785"/>
                    <a:pt x="323056" y="764276"/>
                    <a:pt x="322138" y="766112"/>
                  </a:cubicBezTo>
                  <a:cubicBezTo>
                    <a:pt x="316631" y="783549"/>
                    <a:pt x="306995" y="790433"/>
                    <a:pt x="293228" y="786761"/>
                  </a:cubicBezTo>
                  <a:cubicBezTo>
                    <a:pt x="287722" y="786761"/>
                    <a:pt x="281297" y="787220"/>
                    <a:pt x="273955" y="788138"/>
                  </a:cubicBezTo>
                  <a:cubicBezTo>
                    <a:pt x="273037" y="789056"/>
                    <a:pt x="269366" y="789056"/>
                    <a:pt x="262942" y="788138"/>
                  </a:cubicBezTo>
                  <a:cubicBezTo>
                    <a:pt x="259271" y="788138"/>
                    <a:pt x="256517" y="788138"/>
                    <a:pt x="254682" y="788138"/>
                  </a:cubicBezTo>
                  <a:cubicBezTo>
                    <a:pt x="244586" y="786303"/>
                    <a:pt x="237703" y="786761"/>
                    <a:pt x="234032" y="789515"/>
                  </a:cubicBezTo>
                  <a:cubicBezTo>
                    <a:pt x="228525" y="791350"/>
                    <a:pt x="225313" y="791350"/>
                    <a:pt x="224395" y="789515"/>
                  </a:cubicBezTo>
                  <a:cubicBezTo>
                    <a:pt x="223477" y="788597"/>
                    <a:pt x="220724" y="788138"/>
                    <a:pt x="216135" y="788138"/>
                  </a:cubicBezTo>
                  <a:cubicBezTo>
                    <a:pt x="214300" y="789056"/>
                    <a:pt x="213382" y="789056"/>
                    <a:pt x="213382" y="788138"/>
                  </a:cubicBezTo>
                  <a:cubicBezTo>
                    <a:pt x="212464" y="787220"/>
                    <a:pt x="212464" y="785844"/>
                    <a:pt x="213382" y="784008"/>
                  </a:cubicBezTo>
                  <a:cubicBezTo>
                    <a:pt x="215217" y="779419"/>
                    <a:pt x="217512" y="775289"/>
                    <a:pt x="220265" y="771618"/>
                  </a:cubicBezTo>
                  <a:cubicBezTo>
                    <a:pt x="232196" y="744085"/>
                    <a:pt x="237703" y="725730"/>
                    <a:pt x="236785" y="716552"/>
                  </a:cubicBezTo>
                  <a:cubicBezTo>
                    <a:pt x="234950" y="711963"/>
                    <a:pt x="237244" y="709669"/>
                    <a:pt x="243668" y="709669"/>
                  </a:cubicBezTo>
                  <a:close/>
                  <a:moveTo>
                    <a:pt x="170705" y="708292"/>
                  </a:moveTo>
                  <a:cubicBezTo>
                    <a:pt x="174377" y="715634"/>
                    <a:pt x="175294" y="723894"/>
                    <a:pt x="173459" y="733072"/>
                  </a:cubicBezTo>
                  <a:cubicBezTo>
                    <a:pt x="171623" y="739496"/>
                    <a:pt x="173000" y="743626"/>
                    <a:pt x="177589" y="745462"/>
                  </a:cubicBezTo>
                  <a:cubicBezTo>
                    <a:pt x="178506" y="745462"/>
                    <a:pt x="179424" y="745462"/>
                    <a:pt x="180342" y="745462"/>
                  </a:cubicBezTo>
                  <a:cubicBezTo>
                    <a:pt x="184013" y="744544"/>
                    <a:pt x="186308" y="744544"/>
                    <a:pt x="187225" y="745462"/>
                  </a:cubicBezTo>
                  <a:cubicBezTo>
                    <a:pt x="189979" y="746379"/>
                    <a:pt x="193191" y="745921"/>
                    <a:pt x="196862" y="744085"/>
                  </a:cubicBezTo>
                  <a:cubicBezTo>
                    <a:pt x="196862" y="744085"/>
                    <a:pt x="197321" y="742250"/>
                    <a:pt x="198239" y="738578"/>
                  </a:cubicBezTo>
                  <a:cubicBezTo>
                    <a:pt x="199156" y="733072"/>
                    <a:pt x="199615" y="729860"/>
                    <a:pt x="199615" y="728942"/>
                  </a:cubicBezTo>
                  <a:cubicBezTo>
                    <a:pt x="199615" y="728024"/>
                    <a:pt x="200074" y="726188"/>
                    <a:pt x="200992" y="723435"/>
                  </a:cubicBezTo>
                  <a:cubicBezTo>
                    <a:pt x="200992" y="720682"/>
                    <a:pt x="200992" y="719305"/>
                    <a:pt x="200992" y="719305"/>
                  </a:cubicBezTo>
                  <a:cubicBezTo>
                    <a:pt x="206499" y="714716"/>
                    <a:pt x="210629" y="715175"/>
                    <a:pt x="213382" y="720682"/>
                  </a:cubicBezTo>
                  <a:cubicBezTo>
                    <a:pt x="214300" y="722976"/>
                    <a:pt x="214759" y="725041"/>
                    <a:pt x="214759" y="726877"/>
                  </a:cubicBezTo>
                  <a:cubicBezTo>
                    <a:pt x="214759" y="728712"/>
                    <a:pt x="214300" y="730318"/>
                    <a:pt x="213382" y="731695"/>
                  </a:cubicBezTo>
                  <a:cubicBezTo>
                    <a:pt x="212464" y="735366"/>
                    <a:pt x="212005" y="738578"/>
                    <a:pt x="212005" y="741332"/>
                  </a:cubicBezTo>
                  <a:cubicBezTo>
                    <a:pt x="211087" y="747756"/>
                    <a:pt x="208334" y="754639"/>
                    <a:pt x="203745" y="761982"/>
                  </a:cubicBezTo>
                  <a:cubicBezTo>
                    <a:pt x="198239" y="768406"/>
                    <a:pt x="189979" y="772077"/>
                    <a:pt x="178965" y="772995"/>
                  </a:cubicBezTo>
                  <a:cubicBezTo>
                    <a:pt x="173459" y="772995"/>
                    <a:pt x="169329" y="773454"/>
                    <a:pt x="166575" y="774372"/>
                  </a:cubicBezTo>
                  <a:cubicBezTo>
                    <a:pt x="160151" y="776207"/>
                    <a:pt x="154644" y="776666"/>
                    <a:pt x="150056" y="775748"/>
                  </a:cubicBezTo>
                  <a:cubicBezTo>
                    <a:pt x="146384" y="773913"/>
                    <a:pt x="143172" y="774372"/>
                    <a:pt x="140419" y="777125"/>
                  </a:cubicBezTo>
                  <a:cubicBezTo>
                    <a:pt x="140419" y="777125"/>
                    <a:pt x="139042" y="777125"/>
                    <a:pt x="136289" y="777125"/>
                  </a:cubicBezTo>
                  <a:cubicBezTo>
                    <a:pt x="134453" y="778043"/>
                    <a:pt x="133077" y="778502"/>
                    <a:pt x="132159" y="778502"/>
                  </a:cubicBezTo>
                  <a:cubicBezTo>
                    <a:pt x="127570" y="778502"/>
                    <a:pt x="121146" y="780337"/>
                    <a:pt x="112886" y="784008"/>
                  </a:cubicBezTo>
                  <a:cubicBezTo>
                    <a:pt x="105544" y="785844"/>
                    <a:pt x="101414" y="783549"/>
                    <a:pt x="100496" y="777125"/>
                  </a:cubicBezTo>
                  <a:cubicBezTo>
                    <a:pt x="102331" y="772536"/>
                    <a:pt x="103708" y="767947"/>
                    <a:pt x="104626" y="763358"/>
                  </a:cubicBezTo>
                  <a:cubicBezTo>
                    <a:pt x="104626" y="760605"/>
                    <a:pt x="105544" y="757393"/>
                    <a:pt x="107379" y="753722"/>
                  </a:cubicBezTo>
                  <a:cubicBezTo>
                    <a:pt x="108297" y="752804"/>
                    <a:pt x="108756" y="752345"/>
                    <a:pt x="108756" y="752345"/>
                  </a:cubicBezTo>
                  <a:cubicBezTo>
                    <a:pt x="115180" y="743167"/>
                    <a:pt x="117475" y="734448"/>
                    <a:pt x="115639" y="726188"/>
                  </a:cubicBezTo>
                  <a:cubicBezTo>
                    <a:pt x="113803" y="722517"/>
                    <a:pt x="114262" y="719764"/>
                    <a:pt x="117016" y="717928"/>
                  </a:cubicBezTo>
                  <a:cubicBezTo>
                    <a:pt x="120687" y="717011"/>
                    <a:pt x="123899" y="717928"/>
                    <a:pt x="126652" y="720682"/>
                  </a:cubicBezTo>
                  <a:cubicBezTo>
                    <a:pt x="128488" y="722517"/>
                    <a:pt x="129865" y="730318"/>
                    <a:pt x="130782" y="744085"/>
                  </a:cubicBezTo>
                  <a:cubicBezTo>
                    <a:pt x="128947" y="746838"/>
                    <a:pt x="128488" y="749133"/>
                    <a:pt x="129406" y="750968"/>
                  </a:cubicBezTo>
                  <a:cubicBezTo>
                    <a:pt x="129406" y="751886"/>
                    <a:pt x="131241" y="752345"/>
                    <a:pt x="134912" y="752345"/>
                  </a:cubicBezTo>
                  <a:cubicBezTo>
                    <a:pt x="145926" y="753263"/>
                    <a:pt x="151891" y="749133"/>
                    <a:pt x="152809" y="739955"/>
                  </a:cubicBezTo>
                  <a:cubicBezTo>
                    <a:pt x="152809" y="735366"/>
                    <a:pt x="153727" y="730777"/>
                    <a:pt x="155562" y="726188"/>
                  </a:cubicBezTo>
                  <a:cubicBezTo>
                    <a:pt x="158315" y="720682"/>
                    <a:pt x="159233" y="715634"/>
                    <a:pt x="158315" y="711045"/>
                  </a:cubicBezTo>
                  <a:cubicBezTo>
                    <a:pt x="161069" y="703703"/>
                    <a:pt x="165199" y="702785"/>
                    <a:pt x="170705" y="708292"/>
                  </a:cubicBezTo>
                  <a:close/>
                  <a:moveTo>
                    <a:pt x="214759" y="494910"/>
                  </a:moveTo>
                  <a:cubicBezTo>
                    <a:pt x="209252" y="490321"/>
                    <a:pt x="205122" y="490780"/>
                    <a:pt x="202369" y="496286"/>
                  </a:cubicBezTo>
                  <a:cubicBezTo>
                    <a:pt x="200533" y="504546"/>
                    <a:pt x="195485" y="514642"/>
                    <a:pt x="187225" y="526573"/>
                  </a:cubicBezTo>
                  <a:cubicBezTo>
                    <a:pt x="184472" y="531162"/>
                    <a:pt x="189061" y="532538"/>
                    <a:pt x="200992" y="530703"/>
                  </a:cubicBezTo>
                  <a:cubicBezTo>
                    <a:pt x="212005" y="527949"/>
                    <a:pt x="220265" y="527032"/>
                    <a:pt x="225772" y="527949"/>
                  </a:cubicBezTo>
                  <a:cubicBezTo>
                    <a:pt x="229443" y="527032"/>
                    <a:pt x="230820" y="525196"/>
                    <a:pt x="229902" y="522443"/>
                  </a:cubicBezTo>
                  <a:cubicBezTo>
                    <a:pt x="225313" y="510512"/>
                    <a:pt x="220265" y="501334"/>
                    <a:pt x="214759" y="494910"/>
                  </a:cubicBezTo>
                  <a:close/>
                  <a:moveTo>
                    <a:pt x="92236" y="488026"/>
                  </a:moveTo>
                  <a:cubicBezTo>
                    <a:pt x="93154" y="488944"/>
                    <a:pt x="93612" y="489976"/>
                    <a:pt x="93612" y="491124"/>
                  </a:cubicBezTo>
                  <a:cubicBezTo>
                    <a:pt x="93612" y="492271"/>
                    <a:pt x="93154" y="493533"/>
                    <a:pt x="92236" y="494910"/>
                  </a:cubicBezTo>
                  <a:cubicBezTo>
                    <a:pt x="86729" y="505923"/>
                    <a:pt x="80305" y="515559"/>
                    <a:pt x="72963" y="523819"/>
                  </a:cubicBezTo>
                  <a:cubicBezTo>
                    <a:pt x="48183" y="553188"/>
                    <a:pt x="30745" y="562825"/>
                    <a:pt x="20649" y="552729"/>
                  </a:cubicBezTo>
                  <a:cubicBezTo>
                    <a:pt x="16978" y="537127"/>
                    <a:pt x="18814" y="527491"/>
                    <a:pt x="26156" y="523819"/>
                  </a:cubicBezTo>
                  <a:cubicBezTo>
                    <a:pt x="29827" y="523819"/>
                    <a:pt x="34416" y="521984"/>
                    <a:pt x="39923" y="518313"/>
                  </a:cubicBezTo>
                  <a:cubicBezTo>
                    <a:pt x="46347" y="512806"/>
                    <a:pt x="54607" y="507758"/>
                    <a:pt x="64703" y="503169"/>
                  </a:cubicBezTo>
                  <a:cubicBezTo>
                    <a:pt x="72045" y="500416"/>
                    <a:pt x="78928" y="495827"/>
                    <a:pt x="85353" y="489403"/>
                  </a:cubicBezTo>
                  <a:cubicBezTo>
                    <a:pt x="88106" y="487567"/>
                    <a:pt x="90400" y="487108"/>
                    <a:pt x="92236" y="488026"/>
                  </a:cubicBezTo>
                  <a:close/>
                  <a:moveTo>
                    <a:pt x="184472" y="481143"/>
                  </a:moveTo>
                  <a:cubicBezTo>
                    <a:pt x="168870" y="478390"/>
                    <a:pt x="156939" y="482061"/>
                    <a:pt x="148679" y="492156"/>
                  </a:cubicBezTo>
                  <a:cubicBezTo>
                    <a:pt x="146843" y="505923"/>
                    <a:pt x="143172" y="518772"/>
                    <a:pt x="137666" y="530703"/>
                  </a:cubicBezTo>
                  <a:cubicBezTo>
                    <a:pt x="141337" y="538963"/>
                    <a:pt x="152809" y="538504"/>
                    <a:pt x="172082" y="529326"/>
                  </a:cubicBezTo>
                  <a:cubicBezTo>
                    <a:pt x="176671" y="515559"/>
                    <a:pt x="180801" y="505005"/>
                    <a:pt x="184472" y="497663"/>
                  </a:cubicBezTo>
                  <a:cubicBezTo>
                    <a:pt x="186308" y="493992"/>
                    <a:pt x="187225" y="490780"/>
                    <a:pt x="187225" y="488026"/>
                  </a:cubicBezTo>
                  <a:cubicBezTo>
                    <a:pt x="187225" y="485273"/>
                    <a:pt x="186308" y="482978"/>
                    <a:pt x="184472" y="481143"/>
                  </a:cubicBezTo>
                  <a:close/>
                  <a:moveTo>
                    <a:pt x="250552" y="431583"/>
                  </a:moveTo>
                  <a:cubicBezTo>
                    <a:pt x="233114" y="429748"/>
                    <a:pt x="213382" y="430665"/>
                    <a:pt x="191355" y="434336"/>
                  </a:cubicBezTo>
                  <a:cubicBezTo>
                    <a:pt x="184931" y="435254"/>
                    <a:pt x="175753" y="435713"/>
                    <a:pt x="163822" y="435713"/>
                  </a:cubicBezTo>
                  <a:cubicBezTo>
                    <a:pt x="158315" y="435713"/>
                    <a:pt x="154186" y="438925"/>
                    <a:pt x="151432" y="445350"/>
                  </a:cubicBezTo>
                  <a:cubicBezTo>
                    <a:pt x="147761" y="455445"/>
                    <a:pt x="148220" y="460952"/>
                    <a:pt x="152809" y="461870"/>
                  </a:cubicBezTo>
                  <a:cubicBezTo>
                    <a:pt x="153727" y="461870"/>
                    <a:pt x="155103" y="461411"/>
                    <a:pt x="156939" y="460493"/>
                  </a:cubicBezTo>
                  <a:cubicBezTo>
                    <a:pt x="161528" y="459575"/>
                    <a:pt x="165658" y="459116"/>
                    <a:pt x="169329" y="459116"/>
                  </a:cubicBezTo>
                  <a:cubicBezTo>
                    <a:pt x="182178" y="459116"/>
                    <a:pt x="191814" y="458199"/>
                    <a:pt x="198239" y="456363"/>
                  </a:cubicBezTo>
                  <a:cubicBezTo>
                    <a:pt x="209252" y="453610"/>
                    <a:pt x="225313" y="453151"/>
                    <a:pt x="246422" y="454986"/>
                  </a:cubicBezTo>
                  <a:cubicBezTo>
                    <a:pt x="251240" y="451545"/>
                    <a:pt x="253219" y="446296"/>
                    <a:pt x="252359" y="439241"/>
                  </a:cubicBezTo>
                  <a:cubicBezTo>
                    <a:pt x="252072" y="436889"/>
                    <a:pt x="251469" y="434336"/>
                    <a:pt x="250552" y="431583"/>
                  </a:cubicBezTo>
                  <a:close/>
                  <a:moveTo>
                    <a:pt x="27533" y="424700"/>
                  </a:moveTo>
                  <a:cubicBezTo>
                    <a:pt x="29368" y="425618"/>
                    <a:pt x="33498" y="425618"/>
                    <a:pt x="39923" y="424700"/>
                  </a:cubicBezTo>
                  <a:cubicBezTo>
                    <a:pt x="42676" y="424700"/>
                    <a:pt x="44512" y="424700"/>
                    <a:pt x="45429" y="424700"/>
                  </a:cubicBezTo>
                  <a:cubicBezTo>
                    <a:pt x="56443" y="421947"/>
                    <a:pt x="65161" y="421947"/>
                    <a:pt x="71586" y="424700"/>
                  </a:cubicBezTo>
                  <a:cubicBezTo>
                    <a:pt x="77093" y="425618"/>
                    <a:pt x="82140" y="425618"/>
                    <a:pt x="86729" y="424700"/>
                  </a:cubicBezTo>
                  <a:cubicBezTo>
                    <a:pt x="89482" y="423782"/>
                    <a:pt x="91777" y="424700"/>
                    <a:pt x="93612" y="427453"/>
                  </a:cubicBezTo>
                  <a:cubicBezTo>
                    <a:pt x="94530" y="428830"/>
                    <a:pt x="94874" y="430206"/>
                    <a:pt x="94645" y="431583"/>
                  </a:cubicBezTo>
                  <a:cubicBezTo>
                    <a:pt x="94416" y="432960"/>
                    <a:pt x="93612" y="434336"/>
                    <a:pt x="92236" y="435713"/>
                  </a:cubicBezTo>
                  <a:cubicBezTo>
                    <a:pt x="86729" y="441220"/>
                    <a:pt x="83517" y="445350"/>
                    <a:pt x="82599" y="448103"/>
                  </a:cubicBezTo>
                  <a:cubicBezTo>
                    <a:pt x="78928" y="458199"/>
                    <a:pt x="69291" y="464164"/>
                    <a:pt x="53689" y="466000"/>
                  </a:cubicBezTo>
                  <a:cubicBezTo>
                    <a:pt x="44512" y="465082"/>
                    <a:pt x="36252" y="466000"/>
                    <a:pt x="28909" y="468753"/>
                  </a:cubicBezTo>
                  <a:cubicBezTo>
                    <a:pt x="21567" y="471506"/>
                    <a:pt x="18355" y="459575"/>
                    <a:pt x="19273" y="432960"/>
                  </a:cubicBezTo>
                  <a:cubicBezTo>
                    <a:pt x="19273" y="427453"/>
                    <a:pt x="22026" y="424700"/>
                    <a:pt x="27533" y="424700"/>
                  </a:cubicBezTo>
                  <a:close/>
                  <a:moveTo>
                    <a:pt x="237473" y="384777"/>
                  </a:moveTo>
                  <a:cubicBezTo>
                    <a:pt x="227378" y="384777"/>
                    <a:pt x="214300" y="385236"/>
                    <a:pt x="198239" y="386153"/>
                  </a:cubicBezTo>
                  <a:cubicBezTo>
                    <a:pt x="189979" y="387071"/>
                    <a:pt x="184013" y="387530"/>
                    <a:pt x="180342" y="387530"/>
                  </a:cubicBezTo>
                  <a:cubicBezTo>
                    <a:pt x="161069" y="389366"/>
                    <a:pt x="151891" y="396249"/>
                    <a:pt x="152809" y="408180"/>
                  </a:cubicBezTo>
                  <a:cubicBezTo>
                    <a:pt x="154644" y="414604"/>
                    <a:pt x="161987" y="416440"/>
                    <a:pt x="174835" y="413687"/>
                  </a:cubicBezTo>
                  <a:cubicBezTo>
                    <a:pt x="196862" y="408180"/>
                    <a:pt x="223019" y="406803"/>
                    <a:pt x="253305" y="409557"/>
                  </a:cubicBezTo>
                  <a:cubicBezTo>
                    <a:pt x="257894" y="406344"/>
                    <a:pt x="260647" y="402788"/>
                    <a:pt x="261565" y="398887"/>
                  </a:cubicBezTo>
                  <a:cubicBezTo>
                    <a:pt x="262483" y="394987"/>
                    <a:pt x="261565" y="390742"/>
                    <a:pt x="258812" y="386153"/>
                  </a:cubicBezTo>
                  <a:cubicBezTo>
                    <a:pt x="254682" y="385236"/>
                    <a:pt x="247569" y="384777"/>
                    <a:pt x="237473" y="384777"/>
                  </a:cubicBezTo>
                  <a:close/>
                  <a:moveTo>
                    <a:pt x="29254" y="354490"/>
                  </a:moveTo>
                  <a:cubicBezTo>
                    <a:pt x="32695" y="352196"/>
                    <a:pt x="37628" y="352196"/>
                    <a:pt x="44053" y="354490"/>
                  </a:cubicBezTo>
                  <a:cubicBezTo>
                    <a:pt x="50477" y="358161"/>
                    <a:pt x="55066" y="358620"/>
                    <a:pt x="57819" y="355867"/>
                  </a:cubicBezTo>
                  <a:cubicBezTo>
                    <a:pt x="70668" y="355867"/>
                    <a:pt x="81223" y="358620"/>
                    <a:pt x="89482" y="364127"/>
                  </a:cubicBezTo>
                  <a:cubicBezTo>
                    <a:pt x="94071" y="366880"/>
                    <a:pt x="100496" y="369633"/>
                    <a:pt x="108756" y="372387"/>
                  </a:cubicBezTo>
                  <a:cubicBezTo>
                    <a:pt x="111509" y="373305"/>
                    <a:pt x="112886" y="375140"/>
                    <a:pt x="112886" y="377893"/>
                  </a:cubicBezTo>
                  <a:cubicBezTo>
                    <a:pt x="112886" y="379729"/>
                    <a:pt x="111050" y="381106"/>
                    <a:pt x="107379" y="382023"/>
                  </a:cubicBezTo>
                  <a:cubicBezTo>
                    <a:pt x="104626" y="382941"/>
                    <a:pt x="101872" y="384777"/>
                    <a:pt x="99119" y="387530"/>
                  </a:cubicBezTo>
                  <a:cubicBezTo>
                    <a:pt x="93612" y="392119"/>
                    <a:pt x="87188" y="394872"/>
                    <a:pt x="79846" y="395790"/>
                  </a:cubicBezTo>
                  <a:cubicBezTo>
                    <a:pt x="77093" y="394872"/>
                    <a:pt x="70209" y="395331"/>
                    <a:pt x="59196" y="397167"/>
                  </a:cubicBezTo>
                  <a:cubicBezTo>
                    <a:pt x="67456" y="395331"/>
                    <a:pt x="66079" y="395331"/>
                    <a:pt x="55066" y="397167"/>
                  </a:cubicBezTo>
                  <a:cubicBezTo>
                    <a:pt x="33957" y="400838"/>
                    <a:pt x="23403" y="391201"/>
                    <a:pt x="23403" y="368257"/>
                  </a:cubicBezTo>
                  <a:cubicBezTo>
                    <a:pt x="23862" y="361373"/>
                    <a:pt x="25812" y="356785"/>
                    <a:pt x="29254" y="354490"/>
                  </a:cubicBezTo>
                  <a:close/>
                  <a:moveTo>
                    <a:pt x="195485" y="344854"/>
                  </a:moveTo>
                  <a:cubicBezTo>
                    <a:pt x="198239" y="343018"/>
                    <a:pt x="201451" y="343018"/>
                    <a:pt x="205122" y="344854"/>
                  </a:cubicBezTo>
                  <a:cubicBezTo>
                    <a:pt x="214300" y="351278"/>
                    <a:pt x="220724" y="357243"/>
                    <a:pt x="224395" y="362750"/>
                  </a:cubicBezTo>
                  <a:cubicBezTo>
                    <a:pt x="227148" y="367339"/>
                    <a:pt x="235867" y="370551"/>
                    <a:pt x="250552" y="372387"/>
                  </a:cubicBezTo>
                  <a:cubicBezTo>
                    <a:pt x="264318" y="373305"/>
                    <a:pt x="273037" y="371928"/>
                    <a:pt x="276708" y="368257"/>
                  </a:cubicBezTo>
                  <a:cubicBezTo>
                    <a:pt x="283133" y="362750"/>
                    <a:pt x="288180" y="362291"/>
                    <a:pt x="291852" y="366880"/>
                  </a:cubicBezTo>
                  <a:cubicBezTo>
                    <a:pt x="293687" y="372387"/>
                    <a:pt x="292310" y="377893"/>
                    <a:pt x="287722" y="383400"/>
                  </a:cubicBezTo>
                  <a:cubicBezTo>
                    <a:pt x="280379" y="392578"/>
                    <a:pt x="276249" y="403132"/>
                    <a:pt x="275332" y="415063"/>
                  </a:cubicBezTo>
                  <a:cubicBezTo>
                    <a:pt x="275332" y="418734"/>
                    <a:pt x="274414" y="424241"/>
                    <a:pt x="272578" y="431583"/>
                  </a:cubicBezTo>
                  <a:cubicBezTo>
                    <a:pt x="267072" y="440761"/>
                    <a:pt x="265695" y="453151"/>
                    <a:pt x="268448" y="468753"/>
                  </a:cubicBezTo>
                  <a:cubicBezTo>
                    <a:pt x="267531" y="474260"/>
                    <a:pt x="262942" y="476554"/>
                    <a:pt x="254682" y="475636"/>
                  </a:cubicBezTo>
                  <a:cubicBezTo>
                    <a:pt x="243668" y="474718"/>
                    <a:pt x="235408" y="475636"/>
                    <a:pt x="229902" y="478390"/>
                  </a:cubicBezTo>
                  <a:cubicBezTo>
                    <a:pt x="252846" y="518772"/>
                    <a:pt x="284509" y="544469"/>
                    <a:pt x="324891" y="555483"/>
                  </a:cubicBezTo>
                  <a:cubicBezTo>
                    <a:pt x="329480" y="556400"/>
                    <a:pt x="332234" y="558695"/>
                    <a:pt x="333151" y="562366"/>
                  </a:cubicBezTo>
                  <a:cubicBezTo>
                    <a:pt x="334069" y="566037"/>
                    <a:pt x="332692" y="568331"/>
                    <a:pt x="329021" y="569249"/>
                  </a:cubicBezTo>
                  <a:cubicBezTo>
                    <a:pt x="324432" y="570167"/>
                    <a:pt x="319385" y="574297"/>
                    <a:pt x="313878" y="581639"/>
                  </a:cubicBezTo>
                  <a:cubicBezTo>
                    <a:pt x="306536" y="585310"/>
                    <a:pt x="292769" y="585769"/>
                    <a:pt x="272578" y="583016"/>
                  </a:cubicBezTo>
                  <a:cubicBezTo>
                    <a:pt x="263401" y="573838"/>
                    <a:pt x="254223" y="562366"/>
                    <a:pt x="245045" y="548599"/>
                  </a:cubicBezTo>
                  <a:cubicBezTo>
                    <a:pt x="243210" y="543093"/>
                    <a:pt x="239538" y="541716"/>
                    <a:pt x="234032" y="544469"/>
                  </a:cubicBezTo>
                  <a:cubicBezTo>
                    <a:pt x="223936" y="552729"/>
                    <a:pt x="201910" y="558236"/>
                    <a:pt x="167952" y="560989"/>
                  </a:cubicBezTo>
                  <a:cubicBezTo>
                    <a:pt x="150514" y="562825"/>
                    <a:pt x="134912" y="566496"/>
                    <a:pt x="121146" y="572002"/>
                  </a:cubicBezTo>
                  <a:cubicBezTo>
                    <a:pt x="111050" y="578427"/>
                    <a:pt x="101414" y="582557"/>
                    <a:pt x="92236" y="584392"/>
                  </a:cubicBezTo>
                  <a:cubicBezTo>
                    <a:pt x="83976" y="587146"/>
                    <a:pt x="79387" y="584392"/>
                    <a:pt x="78469" y="576132"/>
                  </a:cubicBezTo>
                  <a:cubicBezTo>
                    <a:pt x="78469" y="561448"/>
                    <a:pt x="82599" y="553647"/>
                    <a:pt x="90859" y="552729"/>
                  </a:cubicBezTo>
                  <a:cubicBezTo>
                    <a:pt x="102790" y="547223"/>
                    <a:pt x="112886" y="538504"/>
                    <a:pt x="121146" y="526573"/>
                  </a:cubicBezTo>
                  <a:cubicBezTo>
                    <a:pt x="121146" y="521984"/>
                    <a:pt x="122981" y="510512"/>
                    <a:pt x="126652" y="492156"/>
                  </a:cubicBezTo>
                  <a:cubicBezTo>
                    <a:pt x="127570" y="486650"/>
                    <a:pt x="128029" y="482520"/>
                    <a:pt x="128029" y="479766"/>
                  </a:cubicBezTo>
                  <a:cubicBezTo>
                    <a:pt x="133536" y="445809"/>
                    <a:pt x="133994" y="419193"/>
                    <a:pt x="129406" y="399920"/>
                  </a:cubicBezTo>
                  <a:cubicBezTo>
                    <a:pt x="125735" y="394413"/>
                    <a:pt x="123440" y="388907"/>
                    <a:pt x="122522" y="383400"/>
                  </a:cubicBezTo>
                  <a:cubicBezTo>
                    <a:pt x="122522" y="376058"/>
                    <a:pt x="126652" y="373763"/>
                    <a:pt x="134912" y="376517"/>
                  </a:cubicBezTo>
                  <a:cubicBezTo>
                    <a:pt x="139501" y="379270"/>
                    <a:pt x="153727" y="377434"/>
                    <a:pt x="177589" y="371010"/>
                  </a:cubicBezTo>
                  <a:cubicBezTo>
                    <a:pt x="187684" y="365503"/>
                    <a:pt x="192732" y="359997"/>
                    <a:pt x="192732" y="354490"/>
                  </a:cubicBezTo>
                  <a:cubicBezTo>
                    <a:pt x="191814" y="349901"/>
                    <a:pt x="192732" y="346689"/>
                    <a:pt x="195485" y="344854"/>
                  </a:cubicBezTo>
                  <a:close/>
                  <a:moveTo>
                    <a:pt x="67456" y="163134"/>
                  </a:moveTo>
                  <a:cubicBezTo>
                    <a:pt x="70209" y="158546"/>
                    <a:pt x="72963" y="158546"/>
                    <a:pt x="75716" y="163134"/>
                  </a:cubicBezTo>
                  <a:cubicBezTo>
                    <a:pt x="77093" y="164052"/>
                    <a:pt x="78010" y="165199"/>
                    <a:pt x="78469" y="166576"/>
                  </a:cubicBezTo>
                  <a:cubicBezTo>
                    <a:pt x="78928" y="167953"/>
                    <a:pt x="78928" y="169559"/>
                    <a:pt x="78469" y="171394"/>
                  </a:cubicBezTo>
                  <a:cubicBezTo>
                    <a:pt x="78469" y="172312"/>
                    <a:pt x="77551" y="174148"/>
                    <a:pt x="75716" y="176901"/>
                  </a:cubicBezTo>
                  <a:cubicBezTo>
                    <a:pt x="74798" y="180572"/>
                    <a:pt x="73880" y="183325"/>
                    <a:pt x="72963" y="185161"/>
                  </a:cubicBezTo>
                  <a:cubicBezTo>
                    <a:pt x="72045" y="192503"/>
                    <a:pt x="67915" y="198010"/>
                    <a:pt x="60573" y="201681"/>
                  </a:cubicBezTo>
                  <a:cubicBezTo>
                    <a:pt x="55066" y="204434"/>
                    <a:pt x="50936" y="207188"/>
                    <a:pt x="48183" y="209941"/>
                  </a:cubicBezTo>
                  <a:cubicBezTo>
                    <a:pt x="36252" y="211776"/>
                    <a:pt x="28451" y="209482"/>
                    <a:pt x="24779" y="203058"/>
                  </a:cubicBezTo>
                  <a:cubicBezTo>
                    <a:pt x="24779" y="203058"/>
                    <a:pt x="24779" y="202599"/>
                    <a:pt x="24779" y="201681"/>
                  </a:cubicBezTo>
                  <a:cubicBezTo>
                    <a:pt x="22026" y="196174"/>
                    <a:pt x="19273" y="192503"/>
                    <a:pt x="16520" y="190668"/>
                  </a:cubicBezTo>
                  <a:cubicBezTo>
                    <a:pt x="13766" y="186079"/>
                    <a:pt x="14225" y="183325"/>
                    <a:pt x="17896" y="182408"/>
                  </a:cubicBezTo>
                  <a:cubicBezTo>
                    <a:pt x="21567" y="183325"/>
                    <a:pt x="25238" y="182408"/>
                    <a:pt x="28909" y="179654"/>
                  </a:cubicBezTo>
                  <a:cubicBezTo>
                    <a:pt x="40840" y="173230"/>
                    <a:pt x="50018" y="169559"/>
                    <a:pt x="56443" y="168641"/>
                  </a:cubicBezTo>
                  <a:cubicBezTo>
                    <a:pt x="61032" y="167723"/>
                    <a:pt x="64703" y="165888"/>
                    <a:pt x="67456" y="163134"/>
                  </a:cubicBezTo>
                  <a:close/>
                  <a:moveTo>
                    <a:pt x="130782" y="154874"/>
                  </a:moveTo>
                  <a:cubicBezTo>
                    <a:pt x="139042" y="153039"/>
                    <a:pt x="147761" y="153039"/>
                    <a:pt x="156939" y="154874"/>
                  </a:cubicBezTo>
                  <a:cubicBezTo>
                    <a:pt x="158315" y="155333"/>
                    <a:pt x="159233" y="156022"/>
                    <a:pt x="159692" y="156939"/>
                  </a:cubicBezTo>
                  <a:cubicBezTo>
                    <a:pt x="160151" y="157857"/>
                    <a:pt x="160151" y="159004"/>
                    <a:pt x="159692" y="160381"/>
                  </a:cubicBezTo>
                  <a:cubicBezTo>
                    <a:pt x="159692" y="161299"/>
                    <a:pt x="159692" y="162217"/>
                    <a:pt x="159692" y="163134"/>
                  </a:cubicBezTo>
                  <a:cubicBezTo>
                    <a:pt x="158774" y="164970"/>
                    <a:pt x="158315" y="166347"/>
                    <a:pt x="158315" y="167264"/>
                  </a:cubicBezTo>
                  <a:cubicBezTo>
                    <a:pt x="156480" y="175524"/>
                    <a:pt x="151891" y="179654"/>
                    <a:pt x="144549" y="179654"/>
                  </a:cubicBezTo>
                  <a:cubicBezTo>
                    <a:pt x="142713" y="178737"/>
                    <a:pt x="140419" y="178278"/>
                    <a:pt x="137666" y="178278"/>
                  </a:cubicBezTo>
                  <a:cubicBezTo>
                    <a:pt x="128488" y="171853"/>
                    <a:pt x="125276" y="165429"/>
                    <a:pt x="128029" y="159004"/>
                  </a:cubicBezTo>
                  <a:cubicBezTo>
                    <a:pt x="129865" y="157169"/>
                    <a:pt x="130782" y="155792"/>
                    <a:pt x="130782" y="154874"/>
                  </a:cubicBezTo>
                  <a:close/>
                  <a:moveTo>
                    <a:pt x="184472" y="73651"/>
                  </a:moveTo>
                  <a:lnTo>
                    <a:pt x="184260" y="75981"/>
                  </a:lnTo>
                  <a:lnTo>
                    <a:pt x="184128" y="76405"/>
                  </a:lnTo>
                  <a:cubicBezTo>
                    <a:pt x="183898" y="76864"/>
                    <a:pt x="184013" y="75946"/>
                    <a:pt x="184472" y="73651"/>
                  </a:cubicBezTo>
                  <a:close/>
                  <a:moveTo>
                    <a:pt x="119769" y="43365"/>
                  </a:moveTo>
                  <a:cubicBezTo>
                    <a:pt x="111509" y="41529"/>
                    <a:pt x="101872" y="43365"/>
                    <a:pt x="90859" y="48872"/>
                  </a:cubicBezTo>
                  <a:cubicBezTo>
                    <a:pt x="88106" y="52543"/>
                    <a:pt x="87188" y="57590"/>
                    <a:pt x="88106" y="64015"/>
                  </a:cubicBezTo>
                  <a:cubicBezTo>
                    <a:pt x="90859" y="66768"/>
                    <a:pt x="94071" y="67686"/>
                    <a:pt x="97742" y="66768"/>
                  </a:cubicBezTo>
                  <a:cubicBezTo>
                    <a:pt x="100496" y="65850"/>
                    <a:pt x="104167" y="65392"/>
                    <a:pt x="108756" y="65392"/>
                  </a:cubicBezTo>
                  <a:cubicBezTo>
                    <a:pt x="114262" y="65392"/>
                    <a:pt x="119310" y="63097"/>
                    <a:pt x="123899" y="58508"/>
                  </a:cubicBezTo>
                  <a:cubicBezTo>
                    <a:pt x="123899" y="55755"/>
                    <a:pt x="123899" y="53460"/>
                    <a:pt x="123899" y="51625"/>
                  </a:cubicBezTo>
                  <a:cubicBezTo>
                    <a:pt x="124817" y="47954"/>
                    <a:pt x="123440" y="45201"/>
                    <a:pt x="119769" y="43365"/>
                  </a:cubicBezTo>
                  <a:close/>
                  <a:moveTo>
                    <a:pt x="268448" y="15832"/>
                  </a:moveTo>
                  <a:cubicBezTo>
                    <a:pt x="273955" y="14914"/>
                    <a:pt x="280838" y="15832"/>
                    <a:pt x="289098" y="18585"/>
                  </a:cubicBezTo>
                  <a:cubicBezTo>
                    <a:pt x="293687" y="21338"/>
                    <a:pt x="297358" y="22256"/>
                    <a:pt x="300111" y="21338"/>
                  </a:cubicBezTo>
                  <a:cubicBezTo>
                    <a:pt x="301947" y="20421"/>
                    <a:pt x="303324" y="20421"/>
                    <a:pt x="304241" y="21338"/>
                  </a:cubicBezTo>
                  <a:cubicBezTo>
                    <a:pt x="305159" y="22256"/>
                    <a:pt x="305159" y="24092"/>
                    <a:pt x="304241" y="26845"/>
                  </a:cubicBezTo>
                  <a:cubicBezTo>
                    <a:pt x="295982" y="39694"/>
                    <a:pt x="288180" y="47036"/>
                    <a:pt x="280838" y="48872"/>
                  </a:cubicBezTo>
                  <a:cubicBezTo>
                    <a:pt x="274414" y="47954"/>
                    <a:pt x="265695" y="48413"/>
                    <a:pt x="254682" y="50248"/>
                  </a:cubicBezTo>
                  <a:cubicBezTo>
                    <a:pt x="239080" y="53919"/>
                    <a:pt x="228066" y="55296"/>
                    <a:pt x="221642" y="54378"/>
                  </a:cubicBezTo>
                  <a:cubicBezTo>
                    <a:pt x="214300" y="54378"/>
                    <a:pt x="208793" y="57590"/>
                    <a:pt x="205122" y="64015"/>
                  </a:cubicBezTo>
                  <a:cubicBezTo>
                    <a:pt x="203286" y="75028"/>
                    <a:pt x="206040" y="80535"/>
                    <a:pt x="213382" y="80535"/>
                  </a:cubicBezTo>
                  <a:cubicBezTo>
                    <a:pt x="244586" y="78699"/>
                    <a:pt x="271202" y="78699"/>
                    <a:pt x="293228" y="80535"/>
                  </a:cubicBezTo>
                  <a:cubicBezTo>
                    <a:pt x="305159" y="81453"/>
                    <a:pt x="314337" y="80076"/>
                    <a:pt x="320761" y="76405"/>
                  </a:cubicBezTo>
                  <a:cubicBezTo>
                    <a:pt x="324432" y="72734"/>
                    <a:pt x="327186" y="70898"/>
                    <a:pt x="329021" y="70898"/>
                  </a:cubicBezTo>
                  <a:cubicBezTo>
                    <a:pt x="329939" y="71816"/>
                    <a:pt x="329939" y="75028"/>
                    <a:pt x="329021" y="80535"/>
                  </a:cubicBezTo>
                  <a:cubicBezTo>
                    <a:pt x="321679" y="101644"/>
                    <a:pt x="313878" y="114033"/>
                    <a:pt x="305618" y="117705"/>
                  </a:cubicBezTo>
                  <a:cubicBezTo>
                    <a:pt x="302865" y="118622"/>
                    <a:pt x="300570" y="119540"/>
                    <a:pt x="298735" y="120458"/>
                  </a:cubicBezTo>
                  <a:cubicBezTo>
                    <a:pt x="298735" y="121376"/>
                    <a:pt x="298276" y="121835"/>
                    <a:pt x="297358" y="121835"/>
                  </a:cubicBezTo>
                  <a:cubicBezTo>
                    <a:pt x="290934" y="122752"/>
                    <a:pt x="284509" y="122752"/>
                    <a:pt x="278085" y="121835"/>
                  </a:cubicBezTo>
                  <a:cubicBezTo>
                    <a:pt x="273496" y="120917"/>
                    <a:pt x="270284" y="123670"/>
                    <a:pt x="268448" y="130095"/>
                  </a:cubicBezTo>
                  <a:cubicBezTo>
                    <a:pt x="267531" y="159463"/>
                    <a:pt x="267531" y="185161"/>
                    <a:pt x="268448" y="207188"/>
                  </a:cubicBezTo>
                  <a:cubicBezTo>
                    <a:pt x="270284" y="223707"/>
                    <a:pt x="267989" y="232426"/>
                    <a:pt x="261565" y="233344"/>
                  </a:cubicBezTo>
                  <a:cubicBezTo>
                    <a:pt x="261565" y="233344"/>
                    <a:pt x="260647" y="233803"/>
                    <a:pt x="258812" y="234721"/>
                  </a:cubicBezTo>
                  <a:cubicBezTo>
                    <a:pt x="257894" y="235639"/>
                    <a:pt x="256976" y="236097"/>
                    <a:pt x="256058" y="236097"/>
                  </a:cubicBezTo>
                  <a:cubicBezTo>
                    <a:pt x="250552" y="237933"/>
                    <a:pt x="246881" y="237015"/>
                    <a:pt x="245045" y="233344"/>
                  </a:cubicBezTo>
                  <a:cubicBezTo>
                    <a:pt x="245045" y="231509"/>
                    <a:pt x="244586" y="229214"/>
                    <a:pt x="243668" y="226461"/>
                  </a:cubicBezTo>
                  <a:cubicBezTo>
                    <a:pt x="242751" y="220036"/>
                    <a:pt x="242751" y="214530"/>
                    <a:pt x="243668" y="209941"/>
                  </a:cubicBezTo>
                  <a:cubicBezTo>
                    <a:pt x="243668" y="199845"/>
                    <a:pt x="243210" y="192962"/>
                    <a:pt x="242292" y="189291"/>
                  </a:cubicBezTo>
                  <a:cubicBezTo>
                    <a:pt x="242292" y="189291"/>
                    <a:pt x="242292" y="187914"/>
                    <a:pt x="242292" y="185161"/>
                  </a:cubicBezTo>
                  <a:cubicBezTo>
                    <a:pt x="241374" y="168641"/>
                    <a:pt x="241374" y="158087"/>
                    <a:pt x="242292" y="153498"/>
                  </a:cubicBezTo>
                  <a:cubicBezTo>
                    <a:pt x="245963" y="128718"/>
                    <a:pt x="240915" y="116328"/>
                    <a:pt x="227148" y="116328"/>
                  </a:cubicBezTo>
                  <a:cubicBezTo>
                    <a:pt x="214300" y="117246"/>
                    <a:pt x="206957" y="122752"/>
                    <a:pt x="205122" y="132848"/>
                  </a:cubicBezTo>
                  <a:cubicBezTo>
                    <a:pt x="205122" y="141108"/>
                    <a:pt x="204204" y="147991"/>
                    <a:pt x="202369" y="153498"/>
                  </a:cubicBezTo>
                  <a:cubicBezTo>
                    <a:pt x="200533" y="160840"/>
                    <a:pt x="199615" y="169559"/>
                    <a:pt x="199615" y="179654"/>
                  </a:cubicBezTo>
                  <a:cubicBezTo>
                    <a:pt x="199615" y="193421"/>
                    <a:pt x="197321" y="203516"/>
                    <a:pt x="192732" y="209941"/>
                  </a:cubicBezTo>
                  <a:cubicBezTo>
                    <a:pt x="186308" y="216365"/>
                    <a:pt x="180342" y="220495"/>
                    <a:pt x="174835" y="222331"/>
                  </a:cubicBezTo>
                  <a:cubicBezTo>
                    <a:pt x="168411" y="224166"/>
                    <a:pt x="163363" y="223707"/>
                    <a:pt x="159692" y="220954"/>
                  </a:cubicBezTo>
                  <a:cubicBezTo>
                    <a:pt x="153268" y="215448"/>
                    <a:pt x="147761" y="212694"/>
                    <a:pt x="143172" y="212694"/>
                  </a:cubicBezTo>
                  <a:cubicBezTo>
                    <a:pt x="141337" y="212694"/>
                    <a:pt x="139960" y="211776"/>
                    <a:pt x="139042" y="209941"/>
                  </a:cubicBezTo>
                  <a:cubicBezTo>
                    <a:pt x="139042" y="209023"/>
                    <a:pt x="140419" y="208564"/>
                    <a:pt x="143172" y="208564"/>
                  </a:cubicBezTo>
                  <a:cubicBezTo>
                    <a:pt x="158774" y="202140"/>
                    <a:pt x="168870" y="194339"/>
                    <a:pt x="173459" y="185161"/>
                  </a:cubicBezTo>
                  <a:cubicBezTo>
                    <a:pt x="173459" y="183325"/>
                    <a:pt x="173918" y="181031"/>
                    <a:pt x="174835" y="178278"/>
                  </a:cubicBezTo>
                  <a:cubicBezTo>
                    <a:pt x="175753" y="172771"/>
                    <a:pt x="176671" y="167723"/>
                    <a:pt x="177589" y="163134"/>
                  </a:cubicBezTo>
                  <a:cubicBezTo>
                    <a:pt x="177589" y="162217"/>
                    <a:pt x="178048" y="160840"/>
                    <a:pt x="178965" y="159004"/>
                  </a:cubicBezTo>
                  <a:cubicBezTo>
                    <a:pt x="179883" y="154416"/>
                    <a:pt x="180342" y="151203"/>
                    <a:pt x="180342" y="149368"/>
                  </a:cubicBezTo>
                  <a:cubicBezTo>
                    <a:pt x="180342" y="142026"/>
                    <a:pt x="180801" y="134683"/>
                    <a:pt x="181719" y="127341"/>
                  </a:cubicBezTo>
                  <a:cubicBezTo>
                    <a:pt x="183554" y="121835"/>
                    <a:pt x="184013" y="115869"/>
                    <a:pt x="183095" y="109445"/>
                  </a:cubicBezTo>
                  <a:cubicBezTo>
                    <a:pt x="182178" y="106691"/>
                    <a:pt x="182178" y="102561"/>
                    <a:pt x="183095" y="97055"/>
                  </a:cubicBezTo>
                  <a:cubicBezTo>
                    <a:pt x="184931" y="94301"/>
                    <a:pt x="184931" y="91548"/>
                    <a:pt x="183095" y="88795"/>
                  </a:cubicBezTo>
                  <a:lnTo>
                    <a:pt x="184260" y="75981"/>
                  </a:lnTo>
                  <a:lnTo>
                    <a:pt x="185849" y="70898"/>
                  </a:lnTo>
                  <a:cubicBezTo>
                    <a:pt x="184931" y="58049"/>
                    <a:pt x="184013" y="48872"/>
                    <a:pt x="183095" y="43365"/>
                  </a:cubicBezTo>
                  <a:cubicBezTo>
                    <a:pt x="183095" y="31434"/>
                    <a:pt x="186308" y="25468"/>
                    <a:pt x="192732" y="25468"/>
                  </a:cubicBezTo>
                  <a:cubicBezTo>
                    <a:pt x="196403" y="26386"/>
                    <a:pt x="200533" y="26386"/>
                    <a:pt x="205122" y="25468"/>
                  </a:cubicBezTo>
                  <a:cubicBezTo>
                    <a:pt x="217971" y="21797"/>
                    <a:pt x="233573" y="19044"/>
                    <a:pt x="251928" y="17208"/>
                  </a:cubicBezTo>
                  <a:cubicBezTo>
                    <a:pt x="252846" y="17208"/>
                    <a:pt x="254223" y="17208"/>
                    <a:pt x="256058" y="17208"/>
                  </a:cubicBezTo>
                  <a:cubicBezTo>
                    <a:pt x="261565" y="18126"/>
                    <a:pt x="265695" y="17667"/>
                    <a:pt x="268448" y="15832"/>
                  </a:cubicBezTo>
                  <a:close/>
                  <a:moveTo>
                    <a:pt x="93612" y="688"/>
                  </a:moveTo>
                  <a:cubicBezTo>
                    <a:pt x="94530" y="-229"/>
                    <a:pt x="96366" y="-229"/>
                    <a:pt x="99119" y="688"/>
                  </a:cubicBezTo>
                  <a:cubicBezTo>
                    <a:pt x="100955" y="688"/>
                    <a:pt x="103249" y="1147"/>
                    <a:pt x="106002" y="2065"/>
                  </a:cubicBezTo>
                  <a:cubicBezTo>
                    <a:pt x="107838" y="2065"/>
                    <a:pt x="109215" y="2065"/>
                    <a:pt x="110132" y="2065"/>
                  </a:cubicBezTo>
                  <a:cubicBezTo>
                    <a:pt x="118392" y="2065"/>
                    <a:pt x="123899" y="5277"/>
                    <a:pt x="126652" y="11702"/>
                  </a:cubicBezTo>
                  <a:cubicBezTo>
                    <a:pt x="132159" y="19962"/>
                    <a:pt x="139042" y="24092"/>
                    <a:pt x="147302" y="24092"/>
                  </a:cubicBezTo>
                  <a:cubicBezTo>
                    <a:pt x="155562" y="24092"/>
                    <a:pt x="162445" y="25468"/>
                    <a:pt x="167952" y="28222"/>
                  </a:cubicBezTo>
                  <a:cubicBezTo>
                    <a:pt x="168870" y="28222"/>
                    <a:pt x="169329" y="28681"/>
                    <a:pt x="169329" y="29598"/>
                  </a:cubicBezTo>
                  <a:cubicBezTo>
                    <a:pt x="171164" y="30516"/>
                    <a:pt x="173000" y="30975"/>
                    <a:pt x="174835" y="30975"/>
                  </a:cubicBezTo>
                  <a:cubicBezTo>
                    <a:pt x="177130" y="32352"/>
                    <a:pt x="178048" y="33958"/>
                    <a:pt x="177589" y="35793"/>
                  </a:cubicBezTo>
                  <a:cubicBezTo>
                    <a:pt x="177130" y="37629"/>
                    <a:pt x="175294" y="39694"/>
                    <a:pt x="172082" y="41988"/>
                  </a:cubicBezTo>
                  <a:cubicBezTo>
                    <a:pt x="164740" y="41988"/>
                    <a:pt x="160610" y="42447"/>
                    <a:pt x="159692" y="43365"/>
                  </a:cubicBezTo>
                  <a:cubicBezTo>
                    <a:pt x="158774" y="44283"/>
                    <a:pt x="157398" y="44742"/>
                    <a:pt x="155562" y="44742"/>
                  </a:cubicBezTo>
                  <a:cubicBezTo>
                    <a:pt x="153727" y="45659"/>
                    <a:pt x="152350" y="46118"/>
                    <a:pt x="151432" y="46118"/>
                  </a:cubicBezTo>
                  <a:cubicBezTo>
                    <a:pt x="143172" y="57132"/>
                    <a:pt x="140878" y="64015"/>
                    <a:pt x="144549" y="66768"/>
                  </a:cubicBezTo>
                  <a:cubicBezTo>
                    <a:pt x="147302" y="67686"/>
                    <a:pt x="151891" y="69980"/>
                    <a:pt x="158315" y="73651"/>
                  </a:cubicBezTo>
                  <a:cubicBezTo>
                    <a:pt x="160151" y="74569"/>
                    <a:pt x="161528" y="75487"/>
                    <a:pt x="162445" y="76405"/>
                  </a:cubicBezTo>
                  <a:cubicBezTo>
                    <a:pt x="164281" y="83747"/>
                    <a:pt x="161528" y="88336"/>
                    <a:pt x="154186" y="90171"/>
                  </a:cubicBezTo>
                  <a:cubicBezTo>
                    <a:pt x="151432" y="90171"/>
                    <a:pt x="147761" y="90630"/>
                    <a:pt x="143172" y="91548"/>
                  </a:cubicBezTo>
                  <a:cubicBezTo>
                    <a:pt x="139501" y="92466"/>
                    <a:pt x="134912" y="92925"/>
                    <a:pt x="129406" y="92925"/>
                  </a:cubicBezTo>
                  <a:cubicBezTo>
                    <a:pt x="121146" y="92007"/>
                    <a:pt x="115639" y="94301"/>
                    <a:pt x="112886" y="99808"/>
                  </a:cubicBezTo>
                  <a:cubicBezTo>
                    <a:pt x="111968" y="106232"/>
                    <a:pt x="115639" y="108986"/>
                    <a:pt x="123899" y="108068"/>
                  </a:cubicBezTo>
                  <a:cubicBezTo>
                    <a:pt x="130323" y="107150"/>
                    <a:pt x="141337" y="108527"/>
                    <a:pt x="156939" y="112198"/>
                  </a:cubicBezTo>
                  <a:cubicBezTo>
                    <a:pt x="160610" y="113116"/>
                    <a:pt x="162445" y="114033"/>
                    <a:pt x="162445" y="114951"/>
                  </a:cubicBezTo>
                  <a:cubicBezTo>
                    <a:pt x="163363" y="115869"/>
                    <a:pt x="162904" y="117246"/>
                    <a:pt x="161069" y="119081"/>
                  </a:cubicBezTo>
                  <a:cubicBezTo>
                    <a:pt x="160151" y="119999"/>
                    <a:pt x="159692" y="120917"/>
                    <a:pt x="159692" y="121835"/>
                  </a:cubicBezTo>
                  <a:cubicBezTo>
                    <a:pt x="158774" y="122752"/>
                    <a:pt x="158315" y="123670"/>
                    <a:pt x="158315" y="124588"/>
                  </a:cubicBezTo>
                  <a:cubicBezTo>
                    <a:pt x="157398" y="129177"/>
                    <a:pt x="155103" y="131930"/>
                    <a:pt x="151432" y="132848"/>
                  </a:cubicBezTo>
                  <a:cubicBezTo>
                    <a:pt x="150514" y="132848"/>
                    <a:pt x="149138" y="133307"/>
                    <a:pt x="147302" y="134225"/>
                  </a:cubicBezTo>
                  <a:cubicBezTo>
                    <a:pt x="145467" y="135142"/>
                    <a:pt x="144090" y="135601"/>
                    <a:pt x="143172" y="135601"/>
                  </a:cubicBezTo>
                  <a:cubicBezTo>
                    <a:pt x="137666" y="136519"/>
                    <a:pt x="131700" y="136978"/>
                    <a:pt x="125276" y="136978"/>
                  </a:cubicBezTo>
                  <a:cubicBezTo>
                    <a:pt x="120687" y="137896"/>
                    <a:pt x="117475" y="140649"/>
                    <a:pt x="115639" y="145238"/>
                  </a:cubicBezTo>
                  <a:cubicBezTo>
                    <a:pt x="113803" y="150744"/>
                    <a:pt x="112886" y="156251"/>
                    <a:pt x="112886" y="161758"/>
                  </a:cubicBezTo>
                  <a:cubicBezTo>
                    <a:pt x="113803" y="187455"/>
                    <a:pt x="113345" y="205352"/>
                    <a:pt x="111509" y="215448"/>
                  </a:cubicBezTo>
                  <a:cubicBezTo>
                    <a:pt x="110591" y="218201"/>
                    <a:pt x="110132" y="221413"/>
                    <a:pt x="110132" y="225084"/>
                  </a:cubicBezTo>
                  <a:cubicBezTo>
                    <a:pt x="107379" y="229673"/>
                    <a:pt x="104167" y="230591"/>
                    <a:pt x="100496" y="227837"/>
                  </a:cubicBezTo>
                  <a:cubicBezTo>
                    <a:pt x="94989" y="217742"/>
                    <a:pt x="92236" y="205352"/>
                    <a:pt x="92236" y="190668"/>
                  </a:cubicBezTo>
                  <a:cubicBezTo>
                    <a:pt x="93154" y="179654"/>
                    <a:pt x="93612" y="171853"/>
                    <a:pt x="93612" y="167264"/>
                  </a:cubicBezTo>
                  <a:cubicBezTo>
                    <a:pt x="93612" y="158087"/>
                    <a:pt x="94071" y="151662"/>
                    <a:pt x="94989" y="147991"/>
                  </a:cubicBezTo>
                  <a:cubicBezTo>
                    <a:pt x="94071" y="141567"/>
                    <a:pt x="88565" y="139272"/>
                    <a:pt x="78469" y="141108"/>
                  </a:cubicBezTo>
                  <a:cubicBezTo>
                    <a:pt x="69291" y="145697"/>
                    <a:pt x="56443" y="150286"/>
                    <a:pt x="39923" y="154874"/>
                  </a:cubicBezTo>
                  <a:cubicBezTo>
                    <a:pt x="34416" y="155792"/>
                    <a:pt x="28909" y="157628"/>
                    <a:pt x="23403" y="160381"/>
                  </a:cubicBezTo>
                  <a:cubicBezTo>
                    <a:pt x="17896" y="161299"/>
                    <a:pt x="14684" y="158546"/>
                    <a:pt x="13766" y="152121"/>
                  </a:cubicBezTo>
                  <a:cubicBezTo>
                    <a:pt x="13766" y="146614"/>
                    <a:pt x="13307" y="142026"/>
                    <a:pt x="12390" y="138355"/>
                  </a:cubicBezTo>
                  <a:cubicBezTo>
                    <a:pt x="12390" y="132848"/>
                    <a:pt x="14225" y="130553"/>
                    <a:pt x="17896" y="131471"/>
                  </a:cubicBezTo>
                  <a:cubicBezTo>
                    <a:pt x="24321" y="130553"/>
                    <a:pt x="29827" y="128718"/>
                    <a:pt x="34416" y="125965"/>
                  </a:cubicBezTo>
                  <a:cubicBezTo>
                    <a:pt x="45429" y="121376"/>
                    <a:pt x="64244" y="116328"/>
                    <a:pt x="90859" y="110821"/>
                  </a:cubicBezTo>
                  <a:cubicBezTo>
                    <a:pt x="97284" y="107150"/>
                    <a:pt x="98201" y="102102"/>
                    <a:pt x="93612" y="95678"/>
                  </a:cubicBezTo>
                  <a:cubicBezTo>
                    <a:pt x="88106" y="96596"/>
                    <a:pt x="83058" y="97055"/>
                    <a:pt x="78469" y="97055"/>
                  </a:cubicBezTo>
                  <a:cubicBezTo>
                    <a:pt x="74798" y="97055"/>
                    <a:pt x="63326" y="100267"/>
                    <a:pt x="44053" y="106691"/>
                  </a:cubicBezTo>
                  <a:cubicBezTo>
                    <a:pt x="33957" y="110362"/>
                    <a:pt x="26615" y="108527"/>
                    <a:pt x="22026" y="101185"/>
                  </a:cubicBezTo>
                  <a:cubicBezTo>
                    <a:pt x="21108" y="94760"/>
                    <a:pt x="21108" y="88795"/>
                    <a:pt x="22026" y="83288"/>
                  </a:cubicBezTo>
                  <a:cubicBezTo>
                    <a:pt x="22944" y="80535"/>
                    <a:pt x="24779" y="79617"/>
                    <a:pt x="27533" y="80535"/>
                  </a:cubicBezTo>
                  <a:cubicBezTo>
                    <a:pt x="29368" y="80535"/>
                    <a:pt x="31663" y="80076"/>
                    <a:pt x="34416" y="79158"/>
                  </a:cubicBezTo>
                  <a:cubicBezTo>
                    <a:pt x="37169" y="78240"/>
                    <a:pt x="42676" y="77323"/>
                    <a:pt x="50936" y="76405"/>
                  </a:cubicBezTo>
                  <a:cubicBezTo>
                    <a:pt x="58278" y="74569"/>
                    <a:pt x="62408" y="71357"/>
                    <a:pt x="63326" y="66768"/>
                  </a:cubicBezTo>
                  <a:cubicBezTo>
                    <a:pt x="64244" y="62179"/>
                    <a:pt x="60114" y="58508"/>
                    <a:pt x="50936" y="55755"/>
                  </a:cubicBezTo>
                  <a:cubicBezTo>
                    <a:pt x="44512" y="53002"/>
                    <a:pt x="39005" y="53002"/>
                    <a:pt x="34416" y="55755"/>
                  </a:cubicBezTo>
                  <a:cubicBezTo>
                    <a:pt x="28909" y="58508"/>
                    <a:pt x="23862" y="58967"/>
                    <a:pt x="19273" y="57132"/>
                  </a:cubicBezTo>
                  <a:cubicBezTo>
                    <a:pt x="14684" y="55296"/>
                    <a:pt x="12390" y="50707"/>
                    <a:pt x="12390" y="43365"/>
                  </a:cubicBezTo>
                  <a:cubicBezTo>
                    <a:pt x="13307" y="40612"/>
                    <a:pt x="15143" y="36941"/>
                    <a:pt x="17896" y="32352"/>
                  </a:cubicBezTo>
                  <a:cubicBezTo>
                    <a:pt x="20649" y="29598"/>
                    <a:pt x="22944" y="29598"/>
                    <a:pt x="24779" y="32352"/>
                  </a:cubicBezTo>
                  <a:cubicBezTo>
                    <a:pt x="27533" y="35105"/>
                    <a:pt x="32581" y="35105"/>
                    <a:pt x="39923" y="32352"/>
                  </a:cubicBezTo>
                  <a:cubicBezTo>
                    <a:pt x="52772" y="26845"/>
                    <a:pt x="62867" y="24551"/>
                    <a:pt x="70209" y="25468"/>
                  </a:cubicBezTo>
                  <a:cubicBezTo>
                    <a:pt x="76634" y="25468"/>
                    <a:pt x="83517" y="23174"/>
                    <a:pt x="90859" y="18585"/>
                  </a:cubicBezTo>
                  <a:cubicBezTo>
                    <a:pt x="94530" y="13078"/>
                    <a:pt x="95448" y="8490"/>
                    <a:pt x="93612" y="4818"/>
                  </a:cubicBezTo>
                  <a:cubicBezTo>
                    <a:pt x="92695" y="2983"/>
                    <a:pt x="92695" y="1606"/>
                    <a:pt x="93612" y="6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 sz="2800">
                <a:solidFill>
                  <a:schemeClr val="bg1"/>
                </a:solidFill>
                <a:latin charset="-122" panose="03000509000000000000" pitchFamily="65" typeface="方正隶二简体"/>
                <a:ea charset="-122" panose="03000509000000000000" pitchFamily="65" typeface="方正隶二简体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052070" y="2341559"/>
              <a:ext cx="2667600" cy="2667600"/>
            </a:xfrm>
            <a:prstGeom prst="rect">
              <a:avLst/>
            </a:prstGeom>
          </p:spPr>
        </p:pic>
      </p:grpSp>
      <p:sp>
        <p:nvSpPr>
          <p:cNvPr id="25" name="文本框 24"/>
          <p:cNvSpPr txBox="1"/>
          <p:nvPr/>
        </p:nvSpPr>
        <p:spPr>
          <a:xfrm>
            <a:off x="3201982" y="5309052"/>
            <a:ext cx="5788037" cy="390377"/>
          </a:xfrm>
          <a:custGeom>
            <a:rect b="b" l="l" r="r" t="t"/>
            <a:pathLst>
              <a:path h="390377" w="5788037">
                <a:moveTo>
                  <a:pt x="1721495" y="287983"/>
                </a:moveTo>
                <a:cubicBezTo>
                  <a:pt x="1735361" y="289049"/>
                  <a:pt x="1742827" y="295449"/>
                  <a:pt x="1743894" y="307182"/>
                </a:cubicBezTo>
                <a:cubicBezTo>
                  <a:pt x="1742827" y="321047"/>
                  <a:pt x="1735361" y="328514"/>
                  <a:pt x="1721495" y="329580"/>
                </a:cubicBezTo>
                <a:cubicBezTo>
                  <a:pt x="1708696" y="327447"/>
                  <a:pt x="1701230" y="319981"/>
                  <a:pt x="1699096" y="307182"/>
                </a:cubicBezTo>
                <a:cubicBezTo>
                  <a:pt x="1700163" y="295449"/>
                  <a:pt x="1707629" y="289049"/>
                  <a:pt x="1721495" y="287983"/>
                </a:cubicBezTo>
                <a:close/>
                <a:moveTo>
                  <a:pt x="5302597" y="246385"/>
                </a:moveTo>
                <a:cubicBezTo>
                  <a:pt x="5322863" y="247452"/>
                  <a:pt x="5334062" y="256518"/>
                  <a:pt x="5336195" y="273584"/>
                </a:cubicBezTo>
                <a:cubicBezTo>
                  <a:pt x="5335128" y="289583"/>
                  <a:pt x="5323929" y="298116"/>
                  <a:pt x="5302597" y="299182"/>
                </a:cubicBezTo>
                <a:cubicBezTo>
                  <a:pt x="5281265" y="298116"/>
                  <a:pt x="5270066" y="289583"/>
                  <a:pt x="5268999" y="273584"/>
                </a:cubicBezTo>
                <a:cubicBezTo>
                  <a:pt x="5271133" y="257585"/>
                  <a:pt x="5282332" y="248519"/>
                  <a:pt x="5302597" y="246385"/>
                </a:cubicBezTo>
                <a:close/>
                <a:moveTo>
                  <a:pt x="4426297" y="246385"/>
                </a:moveTo>
                <a:cubicBezTo>
                  <a:pt x="4446563" y="247452"/>
                  <a:pt x="4457762" y="256518"/>
                  <a:pt x="4459895" y="273584"/>
                </a:cubicBezTo>
                <a:cubicBezTo>
                  <a:pt x="4458829" y="289583"/>
                  <a:pt x="4447629" y="298116"/>
                  <a:pt x="4426297" y="299182"/>
                </a:cubicBezTo>
                <a:cubicBezTo>
                  <a:pt x="4404965" y="298116"/>
                  <a:pt x="4393766" y="289583"/>
                  <a:pt x="4392699" y="273584"/>
                </a:cubicBezTo>
                <a:cubicBezTo>
                  <a:pt x="4394832" y="257585"/>
                  <a:pt x="4406032" y="248519"/>
                  <a:pt x="4426297" y="246385"/>
                </a:cubicBezTo>
                <a:close/>
                <a:moveTo>
                  <a:pt x="2845147" y="246385"/>
                </a:moveTo>
                <a:cubicBezTo>
                  <a:pt x="2865413" y="247452"/>
                  <a:pt x="2876612" y="256518"/>
                  <a:pt x="2878745" y="273584"/>
                </a:cubicBezTo>
                <a:cubicBezTo>
                  <a:pt x="2877679" y="289583"/>
                  <a:pt x="2866479" y="298116"/>
                  <a:pt x="2845147" y="299182"/>
                </a:cubicBezTo>
                <a:cubicBezTo>
                  <a:pt x="2823815" y="298116"/>
                  <a:pt x="2812616" y="289583"/>
                  <a:pt x="2811549" y="273584"/>
                </a:cubicBezTo>
                <a:cubicBezTo>
                  <a:pt x="2813683" y="257585"/>
                  <a:pt x="2824882" y="248519"/>
                  <a:pt x="2845147" y="246385"/>
                </a:cubicBezTo>
                <a:close/>
                <a:moveTo>
                  <a:pt x="4807669" y="203188"/>
                </a:moveTo>
                <a:cubicBezTo>
                  <a:pt x="4803403" y="207454"/>
                  <a:pt x="4796470" y="211721"/>
                  <a:pt x="4786870" y="215987"/>
                </a:cubicBezTo>
                <a:cubicBezTo>
                  <a:pt x="4767672" y="223453"/>
                  <a:pt x="4758606" y="235186"/>
                  <a:pt x="4759672" y="251185"/>
                </a:cubicBezTo>
                <a:cubicBezTo>
                  <a:pt x="4760739" y="268251"/>
                  <a:pt x="4767672" y="277317"/>
                  <a:pt x="4780471" y="278383"/>
                </a:cubicBezTo>
                <a:cubicBezTo>
                  <a:pt x="4787937" y="278383"/>
                  <a:pt x="4797004" y="273050"/>
                  <a:pt x="4807669" y="262384"/>
                </a:cubicBezTo>
                <a:close/>
                <a:moveTo>
                  <a:pt x="1721495" y="183989"/>
                </a:moveTo>
                <a:cubicBezTo>
                  <a:pt x="1735361" y="185056"/>
                  <a:pt x="1742827" y="192522"/>
                  <a:pt x="1743894" y="206388"/>
                </a:cubicBezTo>
                <a:cubicBezTo>
                  <a:pt x="1742827" y="219187"/>
                  <a:pt x="1735361" y="226120"/>
                  <a:pt x="1721495" y="227187"/>
                </a:cubicBezTo>
                <a:cubicBezTo>
                  <a:pt x="1707629" y="225053"/>
                  <a:pt x="1700163" y="217587"/>
                  <a:pt x="1699096" y="204788"/>
                </a:cubicBezTo>
                <a:cubicBezTo>
                  <a:pt x="1700163" y="191989"/>
                  <a:pt x="1707629" y="185056"/>
                  <a:pt x="1721495" y="183989"/>
                </a:cubicBezTo>
                <a:close/>
                <a:moveTo>
                  <a:pt x="169590" y="161591"/>
                </a:moveTo>
                <a:lnTo>
                  <a:pt x="169590" y="276783"/>
                </a:lnTo>
                <a:lnTo>
                  <a:pt x="278383" y="276783"/>
                </a:lnTo>
                <a:cubicBezTo>
                  <a:pt x="290116" y="278917"/>
                  <a:pt x="294915" y="273584"/>
                  <a:pt x="292782" y="260784"/>
                </a:cubicBezTo>
                <a:lnTo>
                  <a:pt x="292782" y="161591"/>
                </a:lnTo>
                <a:close/>
                <a:moveTo>
                  <a:pt x="4114019" y="156791"/>
                </a:moveTo>
                <a:cubicBezTo>
                  <a:pt x="4102286" y="156791"/>
                  <a:pt x="4088420" y="163724"/>
                  <a:pt x="4072421" y="177590"/>
                </a:cubicBezTo>
                <a:lnTo>
                  <a:pt x="4072421" y="267184"/>
                </a:lnTo>
                <a:cubicBezTo>
                  <a:pt x="4087354" y="279983"/>
                  <a:pt x="4101753" y="286383"/>
                  <a:pt x="4115619" y="286383"/>
                </a:cubicBezTo>
                <a:cubicBezTo>
                  <a:pt x="4141217" y="284250"/>
                  <a:pt x="4155083" y="264518"/>
                  <a:pt x="4157216" y="227187"/>
                </a:cubicBezTo>
                <a:cubicBezTo>
                  <a:pt x="4155083" y="182389"/>
                  <a:pt x="4140684" y="158924"/>
                  <a:pt x="4114019" y="156791"/>
                </a:cubicBezTo>
                <a:close/>
                <a:moveTo>
                  <a:pt x="3885419" y="156791"/>
                </a:moveTo>
                <a:cubicBezTo>
                  <a:pt x="3873686" y="156791"/>
                  <a:pt x="3859820" y="163724"/>
                  <a:pt x="3843821" y="177590"/>
                </a:cubicBezTo>
                <a:lnTo>
                  <a:pt x="3843821" y="267184"/>
                </a:lnTo>
                <a:cubicBezTo>
                  <a:pt x="3858753" y="279983"/>
                  <a:pt x="3873153" y="286383"/>
                  <a:pt x="3887019" y="286383"/>
                </a:cubicBezTo>
                <a:cubicBezTo>
                  <a:pt x="3912617" y="284250"/>
                  <a:pt x="3926483" y="264518"/>
                  <a:pt x="3928616" y="227187"/>
                </a:cubicBezTo>
                <a:cubicBezTo>
                  <a:pt x="3926483" y="182389"/>
                  <a:pt x="3912084" y="158924"/>
                  <a:pt x="3885419" y="156791"/>
                </a:cubicBezTo>
                <a:close/>
                <a:moveTo>
                  <a:pt x="2675744" y="156791"/>
                </a:moveTo>
                <a:cubicBezTo>
                  <a:pt x="2664011" y="156791"/>
                  <a:pt x="2650145" y="163724"/>
                  <a:pt x="2634146" y="177590"/>
                </a:cubicBezTo>
                <a:lnTo>
                  <a:pt x="2634146" y="267184"/>
                </a:lnTo>
                <a:cubicBezTo>
                  <a:pt x="2649079" y="279983"/>
                  <a:pt x="2663478" y="286383"/>
                  <a:pt x="2677344" y="286383"/>
                </a:cubicBezTo>
                <a:cubicBezTo>
                  <a:pt x="2702942" y="284250"/>
                  <a:pt x="2716808" y="264518"/>
                  <a:pt x="2718941" y="227187"/>
                </a:cubicBezTo>
                <a:cubicBezTo>
                  <a:pt x="2716808" y="182389"/>
                  <a:pt x="2702409" y="158924"/>
                  <a:pt x="2675744" y="156791"/>
                </a:cubicBezTo>
                <a:close/>
                <a:moveTo>
                  <a:pt x="695957" y="153591"/>
                </a:moveTo>
                <a:lnTo>
                  <a:pt x="695957" y="199988"/>
                </a:lnTo>
                <a:lnTo>
                  <a:pt x="719956" y="199988"/>
                </a:lnTo>
                <a:lnTo>
                  <a:pt x="719956" y="153591"/>
                </a:lnTo>
                <a:close/>
                <a:moveTo>
                  <a:pt x="603163" y="153591"/>
                </a:moveTo>
                <a:lnTo>
                  <a:pt x="603163" y="199988"/>
                </a:lnTo>
                <a:lnTo>
                  <a:pt x="625562" y="199988"/>
                </a:lnTo>
                <a:lnTo>
                  <a:pt x="625562" y="153591"/>
                </a:lnTo>
                <a:close/>
                <a:moveTo>
                  <a:pt x="4486126" y="131192"/>
                </a:moveTo>
                <a:lnTo>
                  <a:pt x="4591720" y="131192"/>
                </a:lnTo>
                <a:lnTo>
                  <a:pt x="4591720" y="143992"/>
                </a:lnTo>
                <a:cubicBezTo>
                  <a:pt x="4581054" y="143992"/>
                  <a:pt x="4574654" y="146125"/>
                  <a:pt x="4572521" y="150391"/>
                </a:cubicBezTo>
                <a:cubicBezTo>
                  <a:pt x="4569321" y="153591"/>
                  <a:pt x="4569855" y="159457"/>
                  <a:pt x="4574121" y="167990"/>
                </a:cubicBezTo>
                <a:lnTo>
                  <a:pt x="4607719" y="238386"/>
                </a:lnTo>
                <a:lnTo>
                  <a:pt x="4639717" y="175990"/>
                </a:lnTo>
                <a:cubicBezTo>
                  <a:pt x="4648250" y="155724"/>
                  <a:pt x="4640783" y="145058"/>
                  <a:pt x="4617318" y="143992"/>
                </a:cubicBezTo>
                <a:lnTo>
                  <a:pt x="4617318" y="131192"/>
                </a:lnTo>
                <a:lnTo>
                  <a:pt x="4694114" y="131192"/>
                </a:lnTo>
                <a:lnTo>
                  <a:pt x="4694114" y="143992"/>
                </a:lnTo>
                <a:cubicBezTo>
                  <a:pt x="4679181" y="145058"/>
                  <a:pt x="4667449" y="155724"/>
                  <a:pt x="4658916" y="175990"/>
                </a:cubicBezTo>
                <a:lnTo>
                  <a:pt x="4567721" y="359978"/>
                </a:lnTo>
                <a:cubicBezTo>
                  <a:pt x="4557055" y="380244"/>
                  <a:pt x="4544256" y="390377"/>
                  <a:pt x="4529324" y="390377"/>
                </a:cubicBezTo>
                <a:cubicBezTo>
                  <a:pt x="4513325" y="389310"/>
                  <a:pt x="4504792" y="381310"/>
                  <a:pt x="4503725" y="366378"/>
                </a:cubicBezTo>
                <a:cubicBezTo>
                  <a:pt x="4504792" y="359978"/>
                  <a:pt x="4506925" y="354112"/>
                  <a:pt x="4510125" y="348779"/>
                </a:cubicBezTo>
                <a:cubicBezTo>
                  <a:pt x="4514391" y="344513"/>
                  <a:pt x="4521858" y="341846"/>
                  <a:pt x="4532523" y="340780"/>
                </a:cubicBezTo>
                <a:cubicBezTo>
                  <a:pt x="4549589" y="338646"/>
                  <a:pt x="4562922" y="327980"/>
                  <a:pt x="4572521" y="308782"/>
                </a:cubicBezTo>
                <a:lnTo>
                  <a:pt x="4580521" y="292783"/>
                </a:lnTo>
                <a:lnTo>
                  <a:pt x="4526124" y="180789"/>
                </a:lnTo>
                <a:cubicBezTo>
                  <a:pt x="4514391" y="154124"/>
                  <a:pt x="4501059" y="141858"/>
                  <a:pt x="4486126" y="143992"/>
                </a:cubicBezTo>
                <a:close/>
                <a:moveTo>
                  <a:pt x="3552676" y="131192"/>
                </a:moveTo>
                <a:lnTo>
                  <a:pt x="3658270" y="131192"/>
                </a:lnTo>
                <a:lnTo>
                  <a:pt x="3658270" y="143992"/>
                </a:lnTo>
                <a:cubicBezTo>
                  <a:pt x="3647604" y="143992"/>
                  <a:pt x="3641204" y="146125"/>
                  <a:pt x="3639071" y="150391"/>
                </a:cubicBezTo>
                <a:cubicBezTo>
                  <a:pt x="3635871" y="153591"/>
                  <a:pt x="3636405" y="159457"/>
                  <a:pt x="3640671" y="167990"/>
                </a:cubicBezTo>
                <a:lnTo>
                  <a:pt x="3674269" y="238386"/>
                </a:lnTo>
                <a:lnTo>
                  <a:pt x="3706267" y="175990"/>
                </a:lnTo>
                <a:cubicBezTo>
                  <a:pt x="3714799" y="155724"/>
                  <a:pt x="3707333" y="145058"/>
                  <a:pt x="3683868" y="143992"/>
                </a:cubicBezTo>
                <a:lnTo>
                  <a:pt x="3683868" y="131192"/>
                </a:lnTo>
                <a:lnTo>
                  <a:pt x="3760663" y="131192"/>
                </a:lnTo>
                <a:lnTo>
                  <a:pt x="3760663" y="143992"/>
                </a:lnTo>
                <a:cubicBezTo>
                  <a:pt x="3745731" y="145058"/>
                  <a:pt x="3733998" y="155724"/>
                  <a:pt x="3725466" y="175990"/>
                </a:cubicBezTo>
                <a:lnTo>
                  <a:pt x="3634271" y="359978"/>
                </a:lnTo>
                <a:cubicBezTo>
                  <a:pt x="3623605" y="380244"/>
                  <a:pt x="3610806" y="390377"/>
                  <a:pt x="3595874" y="390377"/>
                </a:cubicBezTo>
                <a:cubicBezTo>
                  <a:pt x="3579875" y="389310"/>
                  <a:pt x="3571342" y="381310"/>
                  <a:pt x="3570275" y="366378"/>
                </a:cubicBezTo>
                <a:cubicBezTo>
                  <a:pt x="3571342" y="359978"/>
                  <a:pt x="3573475" y="354112"/>
                  <a:pt x="3576675" y="348779"/>
                </a:cubicBezTo>
                <a:cubicBezTo>
                  <a:pt x="3580941" y="344513"/>
                  <a:pt x="3588407" y="341846"/>
                  <a:pt x="3599073" y="340780"/>
                </a:cubicBezTo>
                <a:cubicBezTo>
                  <a:pt x="3616139" y="338646"/>
                  <a:pt x="3629471" y="327980"/>
                  <a:pt x="3639071" y="308782"/>
                </a:cubicBezTo>
                <a:lnTo>
                  <a:pt x="3647070" y="292783"/>
                </a:lnTo>
                <a:lnTo>
                  <a:pt x="3592674" y="180789"/>
                </a:lnTo>
                <a:cubicBezTo>
                  <a:pt x="3580941" y="154124"/>
                  <a:pt x="3567609" y="141858"/>
                  <a:pt x="3552676" y="143992"/>
                </a:cubicBezTo>
                <a:close/>
                <a:moveTo>
                  <a:pt x="3336801" y="131192"/>
                </a:moveTo>
                <a:lnTo>
                  <a:pt x="3437595" y="131192"/>
                </a:lnTo>
                <a:lnTo>
                  <a:pt x="3437595" y="143992"/>
                </a:lnTo>
                <a:cubicBezTo>
                  <a:pt x="3431195" y="143992"/>
                  <a:pt x="3426929" y="145058"/>
                  <a:pt x="3424796" y="147191"/>
                </a:cubicBezTo>
                <a:cubicBezTo>
                  <a:pt x="3422662" y="149325"/>
                  <a:pt x="3423196" y="152524"/>
                  <a:pt x="3426396" y="156791"/>
                </a:cubicBezTo>
                <a:lnTo>
                  <a:pt x="3451994" y="187189"/>
                </a:lnTo>
                <a:lnTo>
                  <a:pt x="3474393" y="163190"/>
                </a:lnTo>
                <a:cubicBezTo>
                  <a:pt x="3479725" y="157857"/>
                  <a:pt x="3481325" y="153058"/>
                  <a:pt x="3479192" y="148791"/>
                </a:cubicBezTo>
                <a:cubicBezTo>
                  <a:pt x="3475992" y="145592"/>
                  <a:pt x="3470126" y="143992"/>
                  <a:pt x="3461593" y="143992"/>
                </a:cubicBezTo>
                <a:lnTo>
                  <a:pt x="3461593" y="131192"/>
                </a:lnTo>
                <a:lnTo>
                  <a:pt x="3538389" y="131192"/>
                </a:lnTo>
                <a:lnTo>
                  <a:pt x="3538389" y="143992"/>
                </a:lnTo>
                <a:cubicBezTo>
                  <a:pt x="3522390" y="145058"/>
                  <a:pt x="3506391" y="154658"/>
                  <a:pt x="3490392" y="172790"/>
                </a:cubicBezTo>
                <a:lnTo>
                  <a:pt x="3461593" y="201588"/>
                </a:lnTo>
                <a:lnTo>
                  <a:pt x="3514390" y="265584"/>
                </a:lnTo>
                <a:cubicBezTo>
                  <a:pt x="3525056" y="278383"/>
                  <a:pt x="3535189" y="284783"/>
                  <a:pt x="3544788" y="284783"/>
                </a:cubicBezTo>
                <a:lnTo>
                  <a:pt x="3547988" y="284783"/>
                </a:lnTo>
                <a:lnTo>
                  <a:pt x="3547988" y="297582"/>
                </a:lnTo>
                <a:lnTo>
                  <a:pt x="3442395" y="297582"/>
                </a:lnTo>
                <a:lnTo>
                  <a:pt x="3442395" y="284783"/>
                </a:lnTo>
                <a:lnTo>
                  <a:pt x="3445594" y="284783"/>
                </a:lnTo>
                <a:cubicBezTo>
                  <a:pt x="3451994" y="284783"/>
                  <a:pt x="3456260" y="283183"/>
                  <a:pt x="3458394" y="279983"/>
                </a:cubicBezTo>
                <a:cubicBezTo>
                  <a:pt x="3459460" y="276783"/>
                  <a:pt x="3457860" y="272517"/>
                  <a:pt x="3453594" y="267184"/>
                </a:cubicBezTo>
                <a:lnTo>
                  <a:pt x="3427995" y="235186"/>
                </a:lnTo>
                <a:lnTo>
                  <a:pt x="3407197" y="259185"/>
                </a:lnTo>
                <a:cubicBezTo>
                  <a:pt x="3399730" y="267717"/>
                  <a:pt x="3396530" y="274117"/>
                  <a:pt x="3397597" y="278383"/>
                </a:cubicBezTo>
                <a:cubicBezTo>
                  <a:pt x="3398664" y="282650"/>
                  <a:pt x="3403997" y="284783"/>
                  <a:pt x="3413596" y="284783"/>
                </a:cubicBezTo>
                <a:lnTo>
                  <a:pt x="3413596" y="297582"/>
                </a:lnTo>
                <a:lnTo>
                  <a:pt x="3340001" y="297582"/>
                </a:lnTo>
                <a:lnTo>
                  <a:pt x="3340001" y="284783"/>
                </a:lnTo>
                <a:cubicBezTo>
                  <a:pt x="3350667" y="284783"/>
                  <a:pt x="3362399" y="278383"/>
                  <a:pt x="3375199" y="265584"/>
                </a:cubicBezTo>
                <a:lnTo>
                  <a:pt x="3416796" y="222387"/>
                </a:lnTo>
                <a:lnTo>
                  <a:pt x="3370399" y="166390"/>
                </a:lnTo>
                <a:cubicBezTo>
                  <a:pt x="3360800" y="151458"/>
                  <a:pt x="3349600" y="143992"/>
                  <a:pt x="3336801" y="143992"/>
                </a:cubicBezTo>
                <a:close/>
                <a:moveTo>
                  <a:pt x="5487218" y="126393"/>
                </a:moveTo>
                <a:cubicBezTo>
                  <a:pt x="5524549" y="127459"/>
                  <a:pt x="5544815" y="138659"/>
                  <a:pt x="5548015" y="159991"/>
                </a:cubicBezTo>
                <a:cubicBezTo>
                  <a:pt x="5548015" y="172790"/>
                  <a:pt x="5541081" y="179723"/>
                  <a:pt x="5527215" y="180789"/>
                </a:cubicBezTo>
                <a:cubicBezTo>
                  <a:pt x="5516550" y="180789"/>
                  <a:pt x="5505884" y="174390"/>
                  <a:pt x="5495217" y="161591"/>
                </a:cubicBezTo>
                <a:cubicBezTo>
                  <a:pt x="5485618" y="150925"/>
                  <a:pt x="5477085" y="145592"/>
                  <a:pt x="5469619" y="145592"/>
                </a:cubicBezTo>
                <a:cubicBezTo>
                  <a:pt x="5447221" y="147725"/>
                  <a:pt x="5435488" y="167990"/>
                  <a:pt x="5434422" y="206388"/>
                </a:cubicBezTo>
                <a:cubicBezTo>
                  <a:pt x="5436555" y="253318"/>
                  <a:pt x="5453620" y="278383"/>
                  <a:pt x="5485618" y="281583"/>
                </a:cubicBezTo>
                <a:cubicBezTo>
                  <a:pt x="5503751" y="281583"/>
                  <a:pt x="5521350" y="271451"/>
                  <a:pt x="5538415" y="251185"/>
                </a:cubicBezTo>
                <a:lnTo>
                  <a:pt x="5549615" y="257585"/>
                </a:lnTo>
                <a:cubicBezTo>
                  <a:pt x="5530415" y="285316"/>
                  <a:pt x="5502684" y="299182"/>
                  <a:pt x="5466419" y="299182"/>
                </a:cubicBezTo>
                <a:cubicBezTo>
                  <a:pt x="5412023" y="297049"/>
                  <a:pt x="5383225" y="270917"/>
                  <a:pt x="5380025" y="220787"/>
                </a:cubicBezTo>
                <a:cubicBezTo>
                  <a:pt x="5385358" y="163190"/>
                  <a:pt x="5421089" y="131726"/>
                  <a:pt x="5487218" y="126393"/>
                </a:cubicBezTo>
                <a:close/>
                <a:moveTo>
                  <a:pt x="4791670" y="126393"/>
                </a:moveTo>
                <a:cubicBezTo>
                  <a:pt x="4834334" y="130659"/>
                  <a:pt x="4856733" y="147191"/>
                  <a:pt x="4858866" y="175990"/>
                </a:cubicBezTo>
                <a:lnTo>
                  <a:pt x="4858866" y="252785"/>
                </a:lnTo>
                <a:cubicBezTo>
                  <a:pt x="4858866" y="266651"/>
                  <a:pt x="4861533" y="273050"/>
                  <a:pt x="4866866" y="271984"/>
                </a:cubicBezTo>
                <a:cubicBezTo>
                  <a:pt x="4871132" y="271984"/>
                  <a:pt x="4874865" y="270384"/>
                  <a:pt x="4878065" y="267184"/>
                </a:cubicBezTo>
                <a:lnTo>
                  <a:pt x="4884464" y="276783"/>
                </a:lnTo>
                <a:cubicBezTo>
                  <a:pt x="4870599" y="290649"/>
                  <a:pt x="4855133" y="298116"/>
                  <a:pt x="4838067" y="299182"/>
                </a:cubicBezTo>
                <a:cubicBezTo>
                  <a:pt x="4821002" y="298116"/>
                  <a:pt x="4811403" y="290649"/>
                  <a:pt x="4809269" y="276783"/>
                </a:cubicBezTo>
                <a:cubicBezTo>
                  <a:pt x="4794337" y="292783"/>
                  <a:pt x="4777271" y="300249"/>
                  <a:pt x="4758072" y="299182"/>
                </a:cubicBezTo>
                <a:cubicBezTo>
                  <a:pt x="4728208" y="298116"/>
                  <a:pt x="4712742" y="284783"/>
                  <a:pt x="4711675" y="259185"/>
                </a:cubicBezTo>
                <a:cubicBezTo>
                  <a:pt x="4711675" y="245319"/>
                  <a:pt x="4715942" y="234119"/>
                  <a:pt x="4724475" y="225587"/>
                </a:cubicBezTo>
                <a:cubicBezTo>
                  <a:pt x="4730874" y="219187"/>
                  <a:pt x="4742607" y="213321"/>
                  <a:pt x="4759672" y="207988"/>
                </a:cubicBezTo>
                <a:cubicBezTo>
                  <a:pt x="4781005" y="201588"/>
                  <a:pt x="4797004" y="194122"/>
                  <a:pt x="4807669" y="185589"/>
                </a:cubicBezTo>
                <a:lnTo>
                  <a:pt x="4807669" y="169590"/>
                </a:lnTo>
                <a:cubicBezTo>
                  <a:pt x="4806603" y="152524"/>
                  <a:pt x="4798070" y="143458"/>
                  <a:pt x="4782071" y="142392"/>
                </a:cubicBezTo>
                <a:cubicBezTo>
                  <a:pt x="4766072" y="143458"/>
                  <a:pt x="4759139" y="154124"/>
                  <a:pt x="4761272" y="174390"/>
                </a:cubicBezTo>
                <a:lnTo>
                  <a:pt x="4714875" y="190389"/>
                </a:lnTo>
                <a:cubicBezTo>
                  <a:pt x="4710609" y="173323"/>
                  <a:pt x="4713809" y="159991"/>
                  <a:pt x="4724475" y="150391"/>
                </a:cubicBezTo>
                <a:cubicBezTo>
                  <a:pt x="4739407" y="136525"/>
                  <a:pt x="4761806" y="128526"/>
                  <a:pt x="4791670" y="126393"/>
                </a:cubicBezTo>
                <a:close/>
                <a:moveTo>
                  <a:pt x="2845147" y="126393"/>
                </a:moveTo>
                <a:cubicBezTo>
                  <a:pt x="2866479" y="127459"/>
                  <a:pt x="2877679" y="136525"/>
                  <a:pt x="2878745" y="153591"/>
                </a:cubicBezTo>
                <a:cubicBezTo>
                  <a:pt x="2876612" y="170657"/>
                  <a:pt x="2865413" y="179723"/>
                  <a:pt x="2845147" y="180789"/>
                </a:cubicBezTo>
                <a:cubicBezTo>
                  <a:pt x="2824882" y="179723"/>
                  <a:pt x="2813683" y="170657"/>
                  <a:pt x="2811549" y="153591"/>
                </a:cubicBezTo>
                <a:cubicBezTo>
                  <a:pt x="2813683" y="137592"/>
                  <a:pt x="2824882" y="128526"/>
                  <a:pt x="2845147" y="126393"/>
                </a:cubicBezTo>
                <a:close/>
                <a:moveTo>
                  <a:pt x="5639246" y="121593"/>
                </a:moveTo>
                <a:lnTo>
                  <a:pt x="5645645" y="121593"/>
                </a:lnTo>
                <a:lnTo>
                  <a:pt x="5645645" y="158391"/>
                </a:lnTo>
                <a:cubicBezTo>
                  <a:pt x="5676577" y="137059"/>
                  <a:pt x="5702176" y="126393"/>
                  <a:pt x="5722441" y="126393"/>
                </a:cubicBezTo>
                <a:cubicBezTo>
                  <a:pt x="5752306" y="125326"/>
                  <a:pt x="5766705" y="148791"/>
                  <a:pt x="5765639" y="196788"/>
                </a:cubicBezTo>
                <a:lnTo>
                  <a:pt x="5765639" y="260784"/>
                </a:lnTo>
                <a:cubicBezTo>
                  <a:pt x="5764572" y="277850"/>
                  <a:pt x="5772038" y="285850"/>
                  <a:pt x="5788037" y="284783"/>
                </a:cubicBezTo>
                <a:lnTo>
                  <a:pt x="5788037" y="297582"/>
                </a:lnTo>
                <a:lnTo>
                  <a:pt x="5692043" y="297582"/>
                </a:lnTo>
                <a:lnTo>
                  <a:pt x="5692043" y="284783"/>
                </a:lnTo>
                <a:cubicBezTo>
                  <a:pt x="5708042" y="284783"/>
                  <a:pt x="5715509" y="269317"/>
                  <a:pt x="5714441" y="238386"/>
                </a:cubicBezTo>
                <a:lnTo>
                  <a:pt x="5714441" y="203188"/>
                </a:lnTo>
                <a:cubicBezTo>
                  <a:pt x="5714441" y="171190"/>
                  <a:pt x="5706442" y="155724"/>
                  <a:pt x="5690443" y="156791"/>
                </a:cubicBezTo>
                <a:cubicBezTo>
                  <a:pt x="5677643" y="156791"/>
                  <a:pt x="5662711" y="162657"/>
                  <a:pt x="5645645" y="174390"/>
                </a:cubicBezTo>
                <a:lnTo>
                  <a:pt x="5645645" y="257585"/>
                </a:lnTo>
                <a:cubicBezTo>
                  <a:pt x="5645645" y="275717"/>
                  <a:pt x="5654179" y="284783"/>
                  <a:pt x="5671244" y="284783"/>
                </a:cubicBezTo>
                <a:lnTo>
                  <a:pt x="5674444" y="284783"/>
                </a:lnTo>
                <a:lnTo>
                  <a:pt x="5674444" y="297582"/>
                </a:lnTo>
                <a:lnTo>
                  <a:pt x="5570451" y="297582"/>
                </a:lnTo>
                <a:lnTo>
                  <a:pt x="5570451" y="284783"/>
                </a:lnTo>
                <a:lnTo>
                  <a:pt x="5573650" y="284783"/>
                </a:lnTo>
                <a:cubicBezTo>
                  <a:pt x="5589649" y="285850"/>
                  <a:pt x="5597115" y="276250"/>
                  <a:pt x="5596049" y="255985"/>
                </a:cubicBezTo>
                <a:lnTo>
                  <a:pt x="5596049" y="175990"/>
                </a:lnTo>
                <a:cubicBezTo>
                  <a:pt x="5597115" y="167457"/>
                  <a:pt x="5590716" y="161057"/>
                  <a:pt x="5576850" y="156791"/>
                </a:cubicBezTo>
                <a:lnTo>
                  <a:pt x="5568851" y="155191"/>
                </a:lnTo>
                <a:lnTo>
                  <a:pt x="5568851" y="145592"/>
                </a:lnTo>
                <a:close/>
                <a:moveTo>
                  <a:pt x="5199496" y="121593"/>
                </a:moveTo>
                <a:lnTo>
                  <a:pt x="5207496" y="121593"/>
                </a:lnTo>
                <a:lnTo>
                  <a:pt x="5207496" y="295982"/>
                </a:lnTo>
                <a:cubicBezTo>
                  <a:pt x="5203230" y="354645"/>
                  <a:pt x="5174965" y="385577"/>
                  <a:pt x="5122701" y="388777"/>
                </a:cubicBezTo>
                <a:cubicBezTo>
                  <a:pt x="5094970" y="387710"/>
                  <a:pt x="5080571" y="379711"/>
                  <a:pt x="5079504" y="364778"/>
                </a:cubicBezTo>
                <a:cubicBezTo>
                  <a:pt x="5081637" y="349846"/>
                  <a:pt x="5090170" y="341313"/>
                  <a:pt x="5105102" y="339180"/>
                </a:cubicBezTo>
                <a:cubicBezTo>
                  <a:pt x="5112569" y="339180"/>
                  <a:pt x="5120035" y="344513"/>
                  <a:pt x="5127501" y="355179"/>
                </a:cubicBezTo>
                <a:cubicBezTo>
                  <a:pt x="5132834" y="362645"/>
                  <a:pt x="5137634" y="366378"/>
                  <a:pt x="5141900" y="366378"/>
                </a:cubicBezTo>
                <a:cubicBezTo>
                  <a:pt x="5152566" y="366378"/>
                  <a:pt x="5157899" y="354112"/>
                  <a:pt x="5157899" y="329580"/>
                </a:cubicBezTo>
                <a:lnTo>
                  <a:pt x="5157899" y="177590"/>
                </a:lnTo>
                <a:cubicBezTo>
                  <a:pt x="5160033" y="167990"/>
                  <a:pt x="5155766" y="162124"/>
                  <a:pt x="5145100" y="159991"/>
                </a:cubicBezTo>
                <a:lnTo>
                  <a:pt x="5130701" y="155191"/>
                </a:lnTo>
                <a:lnTo>
                  <a:pt x="5130701" y="145592"/>
                </a:lnTo>
                <a:close/>
                <a:moveTo>
                  <a:pt x="4962971" y="121593"/>
                </a:moveTo>
                <a:lnTo>
                  <a:pt x="4969371" y="121593"/>
                </a:lnTo>
                <a:lnTo>
                  <a:pt x="4969371" y="158391"/>
                </a:lnTo>
                <a:cubicBezTo>
                  <a:pt x="5000303" y="137059"/>
                  <a:pt x="5025901" y="126393"/>
                  <a:pt x="5046166" y="126393"/>
                </a:cubicBezTo>
                <a:cubicBezTo>
                  <a:pt x="5076031" y="125326"/>
                  <a:pt x="5090430" y="148791"/>
                  <a:pt x="5089364" y="196788"/>
                </a:cubicBezTo>
                <a:lnTo>
                  <a:pt x="5089364" y="260784"/>
                </a:lnTo>
                <a:cubicBezTo>
                  <a:pt x="5088297" y="277850"/>
                  <a:pt x="5095763" y="285850"/>
                  <a:pt x="5111762" y="284783"/>
                </a:cubicBezTo>
                <a:lnTo>
                  <a:pt x="5111762" y="297582"/>
                </a:lnTo>
                <a:lnTo>
                  <a:pt x="5015768" y="297582"/>
                </a:lnTo>
                <a:lnTo>
                  <a:pt x="5015768" y="284783"/>
                </a:lnTo>
                <a:cubicBezTo>
                  <a:pt x="5031767" y="284783"/>
                  <a:pt x="5039234" y="269317"/>
                  <a:pt x="5038167" y="238386"/>
                </a:cubicBezTo>
                <a:lnTo>
                  <a:pt x="5038167" y="203188"/>
                </a:lnTo>
                <a:cubicBezTo>
                  <a:pt x="5038167" y="171190"/>
                  <a:pt x="5030167" y="155724"/>
                  <a:pt x="5014168" y="156791"/>
                </a:cubicBezTo>
                <a:cubicBezTo>
                  <a:pt x="5001369" y="156791"/>
                  <a:pt x="4986437" y="162657"/>
                  <a:pt x="4969371" y="174390"/>
                </a:cubicBezTo>
                <a:lnTo>
                  <a:pt x="4969371" y="257585"/>
                </a:lnTo>
                <a:cubicBezTo>
                  <a:pt x="4969371" y="275717"/>
                  <a:pt x="4977904" y="284783"/>
                  <a:pt x="4994969" y="284783"/>
                </a:cubicBezTo>
                <a:lnTo>
                  <a:pt x="4998169" y="284783"/>
                </a:lnTo>
                <a:lnTo>
                  <a:pt x="4998169" y="297582"/>
                </a:lnTo>
                <a:lnTo>
                  <a:pt x="4894176" y="297582"/>
                </a:lnTo>
                <a:lnTo>
                  <a:pt x="4894176" y="284783"/>
                </a:lnTo>
                <a:lnTo>
                  <a:pt x="4897375" y="284783"/>
                </a:lnTo>
                <a:cubicBezTo>
                  <a:pt x="4913374" y="285850"/>
                  <a:pt x="4920841" y="276250"/>
                  <a:pt x="4919774" y="255985"/>
                </a:cubicBezTo>
                <a:lnTo>
                  <a:pt x="4919774" y="175990"/>
                </a:lnTo>
                <a:cubicBezTo>
                  <a:pt x="4920841" y="167457"/>
                  <a:pt x="4914441" y="161057"/>
                  <a:pt x="4900575" y="156791"/>
                </a:cubicBezTo>
                <a:lnTo>
                  <a:pt x="4892576" y="155191"/>
                </a:lnTo>
                <a:lnTo>
                  <a:pt x="4892576" y="145592"/>
                </a:lnTo>
                <a:close/>
                <a:moveTo>
                  <a:pt x="4062822" y="121593"/>
                </a:moveTo>
                <a:lnTo>
                  <a:pt x="4072421" y="121593"/>
                </a:lnTo>
                <a:lnTo>
                  <a:pt x="4072421" y="159991"/>
                </a:lnTo>
                <a:cubicBezTo>
                  <a:pt x="4074554" y="158924"/>
                  <a:pt x="4077221" y="156791"/>
                  <a:pt x="4080421" y="153591"/>
                </a:cubicBezTo>
                <a:cubicBezTo>
                  <a:pt x="4103886" y="134392"/>
                  <a:pt x="4124151" y="125326"/>
                  <a:pt x="4141217" y="126393"/>
                </a:cubicBezTo>
                <a:cubicBezTo>
                  <a:pt x="4182815" y="130659"/>
                  <a:pt x="4205213" y="156258"/>
                  <a:pt x="4208413" y="203188"/>
                </a:cubicBezTo>
                <a:cubicBezTo>
                  <a:pt x="4203080" y="265051"/>
                  <a:pt x="4172148" y="297049"/>
                  <a:pt x="4115619" y="299182"/>
                </a:cubicBezTo>
                <a:cubicBezTo>
                  <a:pt x="4104952" y="299182"/>
                  <a:pt x="4090553" y="298116"/>
                  <a:pt x="4072421" y="295982"/>
                </a:cubicBezTo>
                <a:lnTo>
                  <a:pt x="4072421" y="337580"/>
                </a:lnTo>
                <a:cubicBezTo>
                  <a:pt x="4069221" y="363178"/>
                  <a:pt x="4083087" y="375444"/>
                  <a:pt x="4114019" y="374378"/>
                </a:cubicBezTo>
                <a:lnTo>
                  <a:pt x="4114019" y="387177"/>
                </a:lnTo>
                <a:lnTo>
                  <a:pt x="3995626" y="387177"/>
                </a:lnTo>
                <a:lnTo>
                  <a:pt x="3995626" y="374378"/>
                </a:lnTo>
                <a:lnTo>
                  <a:pt x="4000426" y="374378"/>
                </a:lnTo>
                <a:cubicBezTo>
                  <a:pt x="4016425" y="375444"/>
                  <a:pt x="4023891" y="366378"/>
                  <a:pt x="4022824" y="347179"/>
                </a:cubicBezTo>
                <a:lnTo>
                  <a:pt x="4022824" y="179189"/>
                </a:lnTo>
                <a:cubicBezTo>
                  <a:pt x="4022824" y="168523"/>
                  <a:pt x="4019091" y="161591"/>
                  <a:pt x="4011625" y="158391"/>
                </a:cubicBezTo>
                <a:lnTo>
                  <a:pt x="3997226" y="153591"/>
                </a:lnTo>
                <a:lnTo>
                  <a:pt x="3997226" y="143992"/>
                </a:lnTo>
                <a:close/>
                <a:moveTo>
                  <a:pt x="3834222" y="121593"/>
                </a:moveTo>
                <a:lnTo>
                  <a:pt x="3843821" y="121593"/>
                </a:lnTo>
                <a:lnTo>
                  <a:pt x="3843821" y="159991"/>
                </a:lnTo>
                <a:cubicBezTo>
                  <a:pt x="3845955" y="158924"/>
                  <a:pt x="3848621" y="156791"/>
                  <a:pt x="3851821" y="153591"/>
                </a:cubicBezTo>
                <a:cubicBezTo>
                  <a:pt x="3875286" y="134392"/>
                  <a:pt x="3895551" y="125326"/>
                  <a:pt x="3912617" y="126393"/>
                </a:cubicBezTo>
                <a:cubicBezTo>
                  <a:pt x="3954214" y="130659"/>
                  <a:pt x="3976613" y="156258"/>
                  <a:pt x="3979813" y="203188"/>
                </a:cubicBezTo>
                <a:cubicBezTo>
                  <a:pt x="3974480" y="265051"/>
                  <a:pt x="3943548" y="297049"/>
                  <a:pt x="3887019" y="299182"/>
                </a:cubicBezTo>
                <a:cubicBezTo>
                  <a:pt x="3876352" y="299182"/>
                  <a:pt x="3861953" y="298116"/>
                  <a:pt x="3843821" y="295982"/>
                </a:cubicBezTo>
                <a:lnTo>
                  <a:pt x="3843821" y="337580"/>
                </a:lnTo>
                <a:cubicBezTo>
                  <a:pt x="3840621" y="363178"/>
                  <a:pt x="3854487" y="375444"/>
                  <a:pt x="3885419" y="374378"/>
                </a:cubicBezTo>
                <a:lnTo>
                  <a:pt x="3885419" y="387177"/>
                </a:lnTo>
                <a:lnTo>
                  <a:pt x="3767026" y="387177"/>
                </a:lnTo>
                <a:lnTo>
                  <a:pt x="3767026" y="374378"/>
                </a:lnTo>
                <a:lnTo>
                  <a:pt x="3771826" y="374378"/>
                </a:lnTo>
                <a:cubicBezTo>
                  <a:pt x="3787825" y="375444"/>
                  <a:pt x="3795291" y="366378"/>
                  <a:pt x="3794224" y="347179"/>
                </a:cubicBezTo>
                <a:lnTo>
                  <a:pt x="3794224" y="179189"/>
                </a:lnTo>
                <a:cubicBezTo>
                  <a:pt x="3794224" y="168523"/>
                  <a:pt x="3790491" y="161591"/>
                  <a:pt x="3783025" y="158391"/>
                </a:cubicBezTo>
                <a:lnTo>
                  <a:pt x="3768626" y="153591"/>
                </a:lnTo>
                <a:lnTo>
                  <a:pt x="3768626" y="143992"/>
                </a:lnTo>
                <a:close/>
                <a:moveTo>
                  <a:pt x="2624547" y="121593"/>
                </a:moveTo>
                <a:lnTo>
                  <a:pt x="2634146" y="121593"/>
                </a:lnTo>
                <a:lnTo>
                  <a:pt x="2634146" y="159991"/>
                </a:lnTo>
                <a:cubicBezTo>
                  <a:pt x="2636280" y="158924"/>
                  <a:pt x="2638946" y="156791"/>
                  <a:pt x="2642146" y="153591"/>
                </a:cubicBezTo>
                <a:cubicBezTo>
                  <a:pt x="2665611" y="134392"/>
                  <a:pt x="2685876" y="125326"/>
                  <a:pt x="2702942" y="126393"/>
                </a:cubicBezTo>
                <a:cubicBezTo>
                  <a:pt x="2744539" y="130659"/>
                  <a:pt x="2766938" y="156258"/>
                  <a:pt x="2770138" y="203188"/>
                </a:cubicBezTo>
                <a:cubicBezTo>
                  <a:pt x="2764805" y="265051"/>
                  <a:pt x="2733874" y="297049"/>
                  <a:pt x="2677344" y="299182"/>
                </a:cubicBezTo>
                <a:cubicBezTo>
                  <a:pt x="2666678" y="299182"/>
                  <a:pt x="2652279" y="298116"/>
                  <a:pt x="2634146" y="295982"/>
                </a:cubicBezTo>
                <a:lnTo>
                  <a:pt x="2634146" y="337580"/>
                </a:lnTo>
                <a:cubicBezTo>
                  <a:pt x="2630946" y="363178"/>
                  <a:pt x="2644812" y="375444"/>
                  <a:pt x="2675744" y="374378"/>
                </a:cubicBezTo>
                <a:lnTo>
                  <a:pt x="2675744" y="387177"/>
                </a:lnTo>
                <a:lnTo>
                  <a:pt x="2557351" y="387177"/>
                </a:lnTo>
                <a:lnTo>
                  <a:pt x="2557351" y="374378"/>
                </a:lnTo>
                <a:lnTo>
                  <a:pt x="2562151" y="374378"/>
                </a:lnTo>
                <a:cubicBezTo>
                  <a:pt x="2578150" y="375444"/>
                  <a:pt x="2585616" y="366378"/>
                  <a:pt x="2584549" y="347179"/>
                </a:cubicBezTo>
                <a:lnTo>
                  <a:pt x="2584549" y="179189"/>
                </a:lnTo>
                <a:cubicBezTo>
                  <a:pt x="2584549" y="168523"/>
                  <a:pt x="2580816" y="161591"/>
                  <a:pt x="2573350" y="158391"/>
                </a:cubicBezTo>
                <a:lnTo>
                  <a:pt x="2558951" y="153591"/>
                </a:lnTo>
                <a:lnTo>
                  <a:pt x="2558951" y="143992"/>
                </a:lnTo>
                <a:close/>
                <a:moveTo>
                  <a:pt x="695957" y="91195"/>
                </a:moveTo>
                <a:lnTo>
                  <a:pt x="695957" y="123193"/>
                </a:lnTo>
                <a:lnTo>
                  <a:pt x="719956" y="123193"/>
                </a:lnTo>
                <a:lnTo>
                  <a:pt x="719956" y="91195"/>
                </a:lnTo>
                <a:close/>
                <a:moveTo>
                  <a:pt x="603163" y="91195"/>
                </a:moveTo>
                <a:lnTo>
                  <a:pt x="603163" y="123193"/>
                </a:lnTo>
                <a:lnTo>
                  <a:pt x="625562" y="123193"/>
                </a:lnTo>
                <a:lnTo>
                  <a:pt x="625562" y="91195"/>
                </a:lnTo>
                <a:close/>
                <a:moveTo>
                  <a:pt x="4299347" y="79996"/>
                </a:moveTo>
                <a:lnTo>
                  <a:pt x="4310546" y="79996"/>
                </a:lnTo>
                <a:lnTo>
                  <a:pt x="4310546" y="131192"/>
                </a:lnTo>
                <a:lnTo>
                  <a:pt x="4363343" y="131192"/>
                </a:lnTo>
                <a:lnTo>
                  <a:pt x="4358543" y="153591"/>
                </a:lnTo>
                <a:lnTo>
                  <a:pt x="4310546" y="153591"/>
                </a:lnTo>
                <a:lnTo>
                  <a:pt x="4310546" y="252785"/>
                </a:lnTo>
                <a:cubicBezTo>
                  <a:pt x="4310546" y="266651"/>
                  <a:pt x="4316946" y="273584"/>
                  <a:pt x="4329745" y="273584"/>
                </a:cubicBezTo>
                <a:cubicBezTo>
                  <a:pt x="4339345" y="273584"/>
                  <a:pt x="4349477" y="266651"/>
                  <a:pt x="4360143" y="252785"/>
                </a:cubicBezTo>
                <a:lnTo>
                  <a:pt x="4366543" y="265584"/>
                </a:lnTo>
                <a:cubicBezTo>
                  <a:pt x="4351610" y="286916"/>
                  <a:pt x="4331878" y="298116"/>
                  <a:pt x="4307347" y="299182"/>
                </a:cubicBezTo>
                <a:cubicBezTo>
                  <a:pt x="4276415" y="299182"/>
                  <a:pt x="4260949" y="283183"/>
                  <a:pt x="4260949" y="251185"/>
                </a:cubicBezTo>
                <a:lnTo>
                  <a:pt x="4260949" y="153591"/>
                </a:lnTo>
                <a:lnTo>
                  <a:pt x="4238551" y="153591"/>
                </a:lnTo>
                <a:lnTo>
                  <a:pt x="4238551" y="142392"/>
                </a:lnTo>
                <a:cubicBezTo>
                  <a:pt x="4266282" y="129592"/>
                  <a:pt x="4286548" y="108794"/>
                  <a:pt x="4299347" y="79996"/>
                </a:cubicBezTo>
                <a:close/>
                <a:moveTo>
                  <a:pt x="2480072" y="79996"/>
                </a:moveTo>
                <a:lnTo>
                  <a:pt x="2491271" y="79996"/>
                </a:lnTo>
                <a:lnTo>
                  <a:pt x="2491271" y="131192"/>
                </a:lnTo>
                <a:lnTo>
                  <a:pt x="2544068" y="131192"/>
                </a:lnTo>
                <a:lnTo>
                  <a:pt x="2539268" y="153591"/>
                </a:lnTo>
                <a:lnTo>
                  <a:pt x="2491271" y="153591"/>
                </a:lnTo>
                <a:lnTo>
                  <a:pt x="2491271" y="252785"/>
                </a:lnTo>
                <a:cubicBezTo>
                  <a:pt x="2491271" y="266651"/>
                  <a:pt x="2497671" y="273584"/>
                  <a:pt x="2510470" y="273584"/>
                </a:cubicBezTo>
                <a:cubicBezTo>
                  <a:pt x="2520069" y="273584"/>
                  <a:pt x="2530202" y="266651"/>
                  <a:pt x="2540868" y="252785"/>
                </a:cubicBezTo>
                <a:lnTo>
                  <a:pt x="2547268" y="265584"/>
                </a:lnTo>
                <a:cubicBezTo>
                  <a:pt x="2532335" y="286916"/>
                  <a:pt x="2512603" y="298116"/>
                  <a:pt x="2488071" y="299182"/>
                </a:cubicBezTo>
                <a:cubicBezTo>
                  <a:pt x="2457140" y="299182"/>
                  <a:pt x="2441674" y="283183"/>
                  <a:pt x="2441674" y="251185"/>
                </a:cubicBezTo>
                <a:lnTo>
                  <a:pt x="2441674" y="153591"/>
                </a:lnTo>
                <a:lnTo>
                  <a:pt x="2419276" y="153591"/>
                </a:lnTo>
                <a:lnTo>
                  <a:pt x="2419276" y="142392"/>
                </a:lnTo>
                <a:cubicBezTo>
                  <a:pt x="2447007" y="129592"/>
                  <a:pt x="2467273" y="108794"/>
                  <a:pt x="2480072" y="79996"/>
                </a:cubicBezTo>
                <a:close/>
                <a:moveTo>
                  <a:pt x="2337197" y="79996"/>
                </a:moveTo>
                <a:lnTo>
                  <a:pt x="2348396" y="79996"/>
                </a:lnTo>
                <a:lnTo>
                  <a:pt x="2348396" y="131192"/>
                </a:lnTo>
                <a:lnTo>
                  <a:pt x="2401193" y="131192"/>
                </a:lnTo>
                <a:lnTo>
                  <a:pt x="2396393" y="153591"/>
                </a:lnTo>
                <a:lnTo>
                  <a:pt x="2348396" y="153591"/>
                </a:lnTo>
                <a:lnTo>
                  <a:pt x="2348396" y="252785"/>
                </a:lnTo>
                <a:cubicBezTo>
                  <a:pt x="2348396" y="266651"/>
                  <a:pt x="2354796" y="273584"/>
                  <a:pt x="2367595" y="273584"/>
                </a:cubicBezTo>
                <a:cubicBezTo>
                  <a:pt x="2377194" y="273584"/>
                  <a:pt x="2387327" y="266651"/>
                  <a:pt x="2397993" y="252785"/>
                </a:cubicBezTo>
                <a:lnTo>
                  <a:pt x="2404393" y="265584"/>
                </a:lnTo>
                <a:cubicBezTo>
                  <a:pt x="2389460" y="286916"/>
                  <a:pt x="2369728" y="298116"/>
                  <a:pt x="2345196" y="299182"/>
                </a:cubicBezTo>
                <a:cubicBezTo>
                  <a:pt x="2314265" y="299182"/>
                  <a:pt x="2298799" y="283183"/>
                  <a:pt x="2298799" y="251185"/>
                </a:cubicBezTo>
                <a:lnTo>
                  <a:pt x="2298799" y="153591"/>
                </a:lnTo>
                <a:lnTo>
                  <a:pt x="2276401" y="153591"/>
                </a:lnTo>
                <a:lnTo>
                  <a:pt x="2276401" y="142392"/>
                </a:lnTo>
                <a:cubicBezTo>
                  <a:pt x="2304132" y="129592"/>
                  <a:pt x="2324398" y="108794"/>
                  <a:pt x="2337197" y="79996"/>
                </a:cubicBezTo>
                <a:close/>
                <a:moveTo>
                  <a:pt x="411175" y="60797"/>
                </a:moveTo>
                <a:lnTo>
                  <a:pt x="534367" y="60797"/>
                </a:lnTo>
                <a:lnTo>
                  <a:pt x="534367" y="91195"/>
                </a:lnTo>
                <a:lnTo>
                  <a:pt x="502370" y="91195"/>
                </a:lnTo>
                <a:lnTo>
                  <a:pt x="502370" y="123193"/>
                </a:lnTo>
                <a:lnTo>
                  <a:pt x="534367" y="123193"/>
                </a:lnTo>
                <a:lnTo>
                  <a:pt x="534367" y="153591"/>
                </a:lnTo>
                <a:lnTo>
                  <a:pt x="502370" y="153591"/>
                </a:lnTo>
                <a:lnTo>
                  <a:pt x="502370" y="260784"/>
                </a:lnTo>
                <a:cubicBezTo>
                  <a:pt x="500236" y="273584"/>
                  <a:pt x="505569" y="278917"/>
                  <a:pt x="518368" y="276783"/>
                </a:cubicBezTo>
                <a:lnTo>
                  <a:pt x="534367" y="276783"/>
                </a:lnTo>
                <a:lnTo>
                  <a:pt x="534367" y="303982"/>
                </a:lnTo>
                <a:lnTo>
                  <a:pt x="455972" y="303982"/>
                </a:lnTo>
                <a:cubicBezTo>
                  <a:pt x="433574" y="306115"/>
                  <a:pt x="423441" y="297049"/>
                  <a:pt x="425574" y="276783"/>
                </a:cubicBezTo>
                <a:lnTo>
                  <a:pt x="425574" y="153591"/>
                </a:lnTo>
                <a:lnTo>
                  <a:pt x="411175" y="153591"/>
                </a:lnTo>
                <a:lnTo>
                  <a:pt x="411175" y="123193"/>
                </a:lnTo>
                <a:lnTo>
                  <a:pt x="425574" y="123193"/>
                </a:lnTo>
                <a:lnTo>
                  <a:pt x="425574" y="91195"/>
                </a:lnTo>
                <a:lnTo>
                  <a:pt x="411175" y="91195"/>
                </a:lnTo>
                <a:close/>
                <a:moveTo>
                  <a:pt x="151991" y="60797"/>
                </a:moveTo>
                <a:lnTo>
                  <a:pt x="235186" y="60797"/>
                </a:lnTo>
                <a:lnTo>
                  <a:pt x="235186" y="76796"/>
                </a:lnTo>
                <a:lnTo>
                  <a:pt x="369577" y="76796"/>
                </a:lnTo>
                <a:lnTo>
                  <a:pt x="369577" y="107194"/>
                </a:lnTo>
                <a:lnTo>
                  <a:pt x="235186" y="107194"/>
                </a:lnTo>
                <a:lnTo>
                  <a:pt x="235186" y="129592"/>
                </a:lnTo>
                <a:lnTo>
                  <a:pt x="369577" y="129592"/>
                </a:lnTo>
                <a:lnTo>
                  <a:pt x="369577" y="276783"/>
                </a:lnTo>
                <a:cubicBezTo>
                  <a:pt x="370644" y="295982"/>
                  <a:pt x="359978" y="305048"/>
                  <a:pt x="337579" y="303982"/>
                </a:cubicBezTo>
                <a:lnTo>
                  <a:pt x="92794" y="303982"/>
                </a:lnTo>
                <a:lnTo>
                  <a:pt x="92794" y="129592"/>
                </a:lnTo>
                <a:lnTo>
                  <a:pt x="151991" y="129592"/>
                </a:lnTo>
                <a:close/>
                <a:moveTo>
                  <a:pt x="3288841" y="35198"/>
                </a:moveTo>
                <a:lnTo>
                  <a:pt x="3322439" y="35198"/>
                </a:lnTo>
                <a:lnTo>
                  <a:pt x="3176848" y="302382"/>
                </a:lnTo>
                <a:lnTo>
                  <a:pt x="3143250" y="302382"/>
                </a:lnTo>
                <a:close/>
                <a:moveTo>
                  <a:pt x="3069766" y="35198"/>
                </a:moveTo>
                <a:lnTo>
                  <a:pt x="3103364" y="35198"/>
                </a:lnTo>
                <a:lnTo>
                  <a:pt x="2957773" y="302382"/>
                </a:lnTo>
                <a:lnTo>
                  <a:pt x="2924175" y="302382"/>
                </a:lnTo>
                <a:close/>
                <a:moveTo>
                  <a:pt x="5181898" y="28799"/>
                </a:moveTo>
                <a:cubicBezTo>
                  <a:pt x="5202163" y="29865"/>
                  <a:pt x="5212829" y="38931"/>
                  <a:pt x="5213896" y="55997"/>
                </a:cubicBezTo>
                <a:cubicBezTo>
                  <a:pt x="5211763" y="73063"/>
                  <a:pt x="5201096" y="82662"/>
                  <a:pt x="5181898" y="84795"/>
                </a:cubicBezTo>
                <a:cubicBezTo>
                  <a:pt x="5161632" y="83729"/>
                  <a:pt x="5150966" y="74129"/>
                  <a:pt x="5149899" y="55997"/>
                </a:cubicBezTo>
                <a:cubicBezTo>
                  <a:pt x="5152033" y="39998"/>
                  <a:pt x="5162699" y="30932"/>
                  <a:pt x="5181898" y="28799"/>
                </a:cubicBezTo>
                <a:close/>
                <a:moveTo>
                  <a:pt x="2110197" y="23999"/>
                </a:moveTo>
                <a:lnTo>
                  <a:pt x="2119796" y="23999"/>
                </a:lnTo>
                <a:lnTo>
                  <a:pt x="2119796" y="156791"/>
                </a:lnTo>
                <a:cubicBezTo>
                  <a:pt x="2149661" y="136525"/>
                  <a:pt x="2174193" y="126393"/>
                  <a:pt x="2193392" y="126393"/>
                </a:cubicBezTo>
                <a:cubicBezTo>
                  <a:pt x="2223257" y="126393"/>
                  <a:pt x="2238189" y="150391"/>
                  <a:pt x="2238189" y="198388"/>
                </a:cubicBezTo>
                <a:lnTo>
                  <a:pt x="2238189" y="252785"/>
                </a:lnTo>
                <a:cubicBezTo>
                  <a:pt x="2237122" y="276250"/>
                  <a:pt x="2243522" y="286916"/>
                  <a:pt x="2257388" y="284783"/>
                </a:cubicBezTo>
                <a:lnTo>
                  <a:pt x="2260588" y="284783"/>
                </a:lnTo>
                <a:lnTo>
                  <a:pt x="2260588" y="297582"/>
                </a:lnTo>
                <a:lnTo>
                  <a:pt x="2164593" y="297582"/>
                </a:lnTo>
                <a:lnTo>
                  <a:pt x="2164593" y="284783"/>
                </a:lnTo>
                <a:lnTo>
                  <a:pt x="2167793" y="284783"/>
                </a:lnTo>
                <a:cubicBezTo>
                  <a:pt x="2183792" y="286916"/>
                  <a:pt x="2190725" y="276783"/>
                  <a:pt x="2188592" y="254385"/>
                </a:cubicBezTo>
                <a:lnTo>
                  <a:pt x="2188592" y="191989"/>
                </a:lnTo>
                <a:cubicBezTo>
                  <a:pt x="2187525" y="169590"/>
                  <a:pt x="2178459" y="157857"/>
                  <a:pt x="2161394" y="156791"/>
                </a:cubicBezTo>
                <a:cubicBezTo>
                  <a:pt x="2149661" y="156791"/>
                  <a:pt x="2135795" y="162124"/>
                  <a:pt x="2119796" y="172790"/>
                </a:cubicBezTo>
                <a:lnTo>
                  <a:pt x="2119796" y="255985"/>
                </a:lnTo>
                <a:cubicBezTo>
                  <a:pt x="2118730" y="277317"/>
                  <a:pt x="2126196" y="286916"/>
                  <a:pt x="2142195" y="284783"/>
                </a:cubicBezTo>
                <a:lnTo>
                  <a:pt x="2145395" y="284783"/>
                </a:lnTo>
                <a:lnTo>
                  <a:pt x="2145395" y="297582"/>
                </a:lnTo>
                <a:lnTo>
                  <a:pt x="2041401" y="297582"/>
                </a:lnTo>
                <a:lnTo>
                  <a:pt x="2041401" y="284783"/>
                </a:lnTo>
                <a:lnTo>
                  <a:pt x="2047801" y="284783"/>
                </a:lnTo>
                <a:cubicBezTo>
                  <a:pt x="2064866" y="286916"/>
                  <a:pt x="2072332" y="276783"/>
                  <a:pt x="2070199" y="254385"/>
                </a:cubicBezTo>
                <a:lnTo>
                  <a:pt x="2070199" y="75196"/>
                </a:lnTo>
                <a:cubicBezTo>
                  <a:pt x="2071266" y="65596"/>
                  <a:pt x="2066999" y="59730"/>
                  <a:pt x="2057400" y="57597"/>
                </a:cubicBezTo>
                <a:lnTo>
                  <a:pt x="2044601" y="52797"/>
                </a:lnTo>
                <a:lnTo>
                  <a:pt x="2044601" y="43198"/>
                </a:lnTo>
                <a:close/>
                <a:moveTo>
                  <a:pt x="1463911" y="0"/>
                </a:moveTo>
                <a:lnTo>
                  <a:pt x="1548706" y="0"/>
                </a:lnTo>
                <a:lnTo>
                  <a:pt x="1548706" y="46398"/>
                </a:lnTo>
                <a:lnTo>
                  <a:pt x="1598303" y="46398"/>
                </a:lnTo>
                <a:lnTo>
                  <a:pt x="1598303" y="76796"/>
                </a:lnTo>
                <a:lnTo>
                  <a:pt x="1548706" y="76796"/>
                </a:lnTo>
                <a:lnTo>
                  <a:pt x="1548706" y="276783"/>
                </a:lnTo>
                <a:lnTo>
                  <a:pt x="1598303" y="276783"/>
                </a:lnTo>
                <a:lnTo>
                  <a:pt x="1598303" y="303982"/>
                </a:lnTo>
                <a:lnTo>
                  <a:pt x="1348718" y="303982"/>
                </a:lnTo>
                <a:lnTo>
                  <a:pt x="1348718" y="276783"/>
                </a:lnTo>
                <a:lnTo>
                  <a:pt x="1355117" y="276783"/>
                </a:lnTo>
                <a:lnTo>
                  <a:pt x="1355117" y="15999"/>
                </a:lnTo>
                <a:lnTo>
                  <a:pt x="1431913" y="15999"/>
                </a:lnTo>
                <a:lnTo>
                  <a:pt x="1431913" y="276783"/>
                </a:lnTo>
                <a:lnTo>
                  <a:pt x="1463911" y="276783"/>
                </a:lnTo>
                <a:close/>
                <a:moveTo>
                  <a:pt x="1254324" y="0"/>
                </a:moveTo>
                <a:lnTo>
                  <a:pt x="1321519" y="0"/>
                </a:lnTo>
                <a:lnTo>
                  <a:pt x="1321519" y="15999"/>
                </a:lnTo>
                <a:lnTo>
                  <a:pt x="1337518" y="15999"/>
                </a:lnTo>
                <a:lnTo>
                  <a:pt x="1337518" y="46398"/>
                </a:lnTo>
                <a:lnTo>
                  <a:pt x="1321519" y="46398"/>
                </a:lnTo>
                <a:lnTo>
                  <a:pt x="1321519" y="263984"/>
                </a:lnTo>
                <a:lnTo>
                  <a:pt x="1337518" y="260784"/>
                </a:lnTo>
                <a:lnTo>
                  <a:pt x="1337518" y="292783"/>
                </a:lnTo>
                <a:lnTo>
                  <a:pt x="1230325" y="303982"/>
                </a:lnTo>
                <a:lnTo>
                  <a:pt x="1230325" y="276783"/>
                </a:lnTo>
                <a:lnTo>
                  <a:pt x="1254324" y="273584"/>
                </a:lnTo>
                <a:lnTo>
                  <a:pt x="1254324" y="46398"/>
                </a:lnTo>
                <a:lnTo>
                  <a:pt x="1230325" y="46398"/>
                </a:lnTo>
                <a:lnTo>
                  <a:pt x="1230325" y="15999"/>
                </a:lnTo>
                <a:lnTo>
                  <a:pt x="1254324" y="15999"/>
                </a:lnTo>
                <a:close/>
                <a:moveTo>
                  <a:pt x="943943" y="0"/>
                </a:moveTo>
                <a:lnTo>
                  <a:pt x="1012738" y="0"/>
                </a:lnTo>
                <a:lnTo>
                  <a:pt x="1012738" y="14400"/>
                </a:lnTo>
                <a:lnTo>
                  <a:pt x="1039937" y="14400"/>
                </a:lnTo>
                <a:lnTo>
                  <a:pt x="1039937" y="0"/>
                </a:lnTo>
                <a:lnTo>
                  <a:pt x="1100733" y="0"/>
                </a:lnTo>
                <a:lnTo>
                  <a:pt x="1100733" y="14400"/>
                </a:lnTo>
                <a:lnTo>
                  <a:pt x="1188728" y="14400"/>
                </a:lnTo>
                <a:lnTo>
                  <a:pt x="1188728" y="228786"/>
                </a:lnTo>
                <a:cubicBezTo>
                  <a:pt x="1189794" y="251185"/>
                  <a:pt x="1178595" y="261851"/>
                  <a:pt x="1155130" y="260784"/>
                </a:cubicBezTo>
                <a:lnTo>
                  <a:pt x="1119932" y="260784"/>
                </a:lnTo>
                <a:lnTo>
                  <a:pt x="1119932" y="46398"/>
                </a:lnTo>
                <a:lnTo>
                  <a:pt x="1100733" y="46398"/>
                </a:lnTo>
                <a:lnTo>
                  <a:pt x="1100733" y="260784"/>
                </a:lnTo>
                <a:lnTo>
                  <a:pt x="1039937" y="260784"/>
                </a:lnTo>
                <a:lnTo>
                  <a:pt x="1039937" y="46398"/>
                </a:lnTo>
                <a:lnTo>
                  <a:pt x="1012738" y="46398"/>
                </a:lnTo>
                <a:lnTo>
                  <a:pt x="1012738" y="260784"/>
                </a:lnTo>
                <a:cubicBezTo>
                  <a:pt x="1010605" y="273584"/>
                  <a:pt x="1015938" y="278917"/>
                  <a:pt x="1028737" y="276783"/>
                </a:cubicBezTo>
                <a:lnTo>
                  <a:pt x="1188728" y="276783"/>
                </a:lnTo>
                <a:lnTo>
                  <a:pt x="1188728" y="303982"/>
                </a:lnTo>
                <a:lnTo>
                  <a:pt x="974341" y="303982"/>
                </a:lnTo>
                <a:cubicBezTo>
                  <a:pt x="953009" y="305048"/>
                  <a:pt x="942876" y="295982"/>
                  <a:pt x="943943" y="276783"/>
                </a:cubicBezTo>
                <a:lnTo>
                  <a:pt x="943943" y="46398"/>
                </a:lnTo>
                <a:lnTo>
                  <a:pt x="935943" y="46398"/>
                </a:lnTo>
                <a:lnTo>
                  <a:pt x="935943" y="14400"/>
                </a:lnTo>
                <a:lnTo>
                  <a:pt x="943943" y="14400"/>
                </a:lnTo>
                <a:close/>
                <a:moveTo>
                  <a:pt x="846348" y="0"/>
                </a:moveTo>
                <a:lnTo>
                  <a:pt x="915144" y="0"/>
                </a:lnTo>
                <a:lnTo>
                  <a:pt x="915144" y="15999"/>
                </a:lnTo>
                <a:lnTo>
                  <a:pt x="927943" y="15999"/>
                </a:lnTo>
                <a:lnTo>
                  <a:pt x="927943" y="46398"/>
                </a:lnTo>
                <a:lnTo>
                  <a:pt x="915144" y="46398"/>
                </a:lnTo>
                <a:lnTo>
                  <a:pt x="915144" y="262384"/>
                </a:lnTo>
                <a:lnTo>
                  <a:pt x="927943" y="260784"/>
                </a:lnTo>
                <a:lnTo>
                  <a:pt x="927943" y="291183"/>
                </a:lnTo>
                <a:lnTo>
                  <a:pt x="820750" y="303982"/>
                </a:lnTo>
                <a:lnTo>
                  <a:pt x="820750" y="276783"/>
                </a:lnTo>
                <a:lnTo>
                  <a:pt x="846348" y="271984"/>
                </a:lnTo>
                <a:lnTo>
                  <a:pt x="846348" y="46398"/>
                </a:lnTo>
                <a:lnTo>
                  <a:pt x="820750" y="46398"/>
                </a:lnTo>
                <a:lnTo>
                  <a:pt x="820750" y="15999"/>
                </a:lnTo>
                <a:lnTo>
                  <a:pt x="846348" y="15999"/>
                </a:lnTo>
                <a:close/>
                <a:moveTo>
                  <a:pt x="625562" y="0"/>
                </a:moveTo>
                <a:lnTo>
                  <a:pt x="695957" y="0"/>
                </a:lnTo>
                <a:lnTo>
                  <a:pt x="695957" y="15999"/>
                </a:lnTo>
                <a:lnTo>
                  <a:pt x="713556" y="15999"/>
                </a:lnTo>
                <a:cubicBezTo>
                  <a:pt x="723156" y="18133"/>
                  <a:pt x="727422" y="13333"/>
                  <a:pt x="726356" y="1600"/>
                </a:cubicBezTo>
                <a:lnTo>
                  <a:pt x="726356" y="0"/>
                </a:lnTo>
                <a:lnTo>
                  <a:pt x="779152" y="0"/>
                </a:lnTo>
                <a:lnTo>
                  <a:pt x="779152" y="17599"/>
                </a:lnTo>
                <a:cubicBezTo>
                  <a:pt x="780219" y="37865"/>
                  <a:pt x="770620" y="47464"/>
                  <a:pt x="750354" y="46398"/>
                </a:cubicBezTo>
                <a:lnTo>
                  <a:pt x="695957" y="46398"/>
                </a:lnTo>
                <a:lnTo>
                  <a:pt x="695957" y="60797"/>
                </a:lnTo>
                <a:lnTo>
                  <a:pt x="779152" y="60797"/>
                </a:lnTo>
                <a:lnTo>
                  <a:pt x="779152" y="276783"/>
                </a:lnTo>
                <a:cubicBezTo>
                  <a:pt x="781286" y="297049"/>
                  <a:pt x="770620" y="306115"/>
                  <a:pt x="747155" y="303982"/>
                </a:cubicBezTo>
                <a:lnTo>
                  <a:pt x="719956" y="303982"/>
                </a:lnTo>
                <a:lnTo>
                  <a:pt x="719956" y="230386"/>
                </a:lnTo>
                <a:lnTo>
                  <a:pt x="695957" y="230386"/>
                </a:lnTo>
                <a:lnTo>
                  <a:pt x="695957" y="303982"/>
                </a:lnTo>
                <a:lnTo>
                  <a:pt x="625562" y="303982"/>
                </a:lnTo>
                <a:lnTo>
                  <a:pt x="625562" y="230386"/>
                </a:lnTo>
                <a:lnTo>
                  <a:pt x="603163" y="230386"/>
                </a:lnTo>
                <a:lnTo>
                  <a:pt x="603163" y="303982"/>
                </a:lnTo>
                <a:lnTo>
                  <a:pt x="543967" y="303982"/>
                </a:lnTo>
                <a:lnTo>
                  <a:pt x="543967" y="60797"/>
                </a:lnTo>
                <a:lnTo>
                  <a:pt x="625562" y="60797"/>
                </a:lnTo>
                <a:lnTo>
                  <a:pt x="625562" y="46398"/>
                </a:lnTo>
                <a:lnTo>
                  <a:pt x="543967" y="46398"/>
                </a:lnTo>
                <a:lnTo>
                  <a:pt x="543967" y="15999"/>
                </a:lnTo>
                <a:lnTo>
                  <a:pt x="625562" y="15999"/>
                </a:lnTo>
                <a:close/>
                <a:moveTo>
                  <a:pt x="415975" y="0"/>
                </a:moveTo>
                <a:lnTo>
                  <a:pt x="492770" y="0"/>
                </a:lnTo>
                <a:lnTo>
                  <a:pt x="491170" y="15999"/>
                </a:lnTo>
                <a:lnTo>
                  <a:pt x="534367" y="15999"/>
                </a:lnTo>
                <a:lnTo>
                  <a:pt x="534367" y="46398"/>
                </a:lnTo>
                <a:lnTo>
                  <a:pt x="411175" y="46398"/>
                </a:lnTo>
                <a:close/>
                <a:moveTo>
                  <a:pt x="151991" y="0"/>
                </a:moveTo>
                <a:lnTo>
                  <a:pt x="235186" y="0"/>
                </a:lnTo>
                <a:lnTo>
                  <a:pt x="235186" y="15999"/>
                </a:lnTo>
                <a:lnTo>
                  <a:pt x="369577" y="15999"/>
                </a:lnTo>
                <a:lnTo>
                  <a:pt x="369577" y="46398"/>
                </a:lnTo>
                <a:lnTo>
                  <a:pt x="75195" y="46398"/>
                </a:lnTo>
                <a:lnTo>
                  <a:pt x="75195" y="276783"/>
                </a:lnTo>
                <a:cubicBezTo>
                  <a:pt x="76262" y="295982"/>
                  <a:pt x="65596" y="305048"/>
                  <a:pt x="43197" y="303982"/>
                </a:cubicBezTo>
                <a:lnTo>
                  <a:pt x="0" y="303982"/>
                </a:lnTo>
                <a:lnTo>
                  <a:pt x="0" y="15999"/>
                </a:lnTo>
                <a:lnTo>
                  <a:pt x="151991" y="15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charset="-122" panose="02010601030101010101" pitchFamily="2" typeface="草檀斋毛泽东字体"/>
                <a:ea charset="-122" panose="02010601030101010101" pitchFamily="2" typeface="草檀斋毛泽东字体"/>
              </a:defRPr>
            </a:lvl1pPr>
          </a:lstStyle>
          <a:p>
            <a:endParaRPr altLang="en-US" lang="zh-CN"/>
          </a:p>
        </p:txBody>
      </p:sp>
    </p:spTree>
    <p:extLst>
      <p:ext uri="{BB962C8B-B14F-4D97-AF65-F5344CB8AC3E}">
        <p14:creationId val="148956073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766763" y="440254"/>
            <a:ext cx="24688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solidFill>
                  <a:schemeClr val="accent5"/>
                </a:solidFill>
                <a:latin charset="-122" panose="03000509000000000000" pitchFamily="65" typeface="方正大黑简体"/>
                <a:ea charset="-122" panose="03000509000000000000" pitchFamily="65" typeface="方正大黑简体"/>
              </a:rPr>
              <a:t>使用说明：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95012" y="1684964"/>
            <a:ext cx="9812655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accent5">
                    <a:lumMod val="75000"/>
                    <a:lumOff val="25000"/>
                  </a:schemeClr>
                </a:solidFill>
                <a:latin charset="-122" panose="01010104010101010101" pitchFamily="2" typeface="时尚中黑简体"/>
                <a:ea charset="-122" panose="01010104010101010101" pitchFamily="2" typeface="时尚中黑简体"/>
              </a:rPr>
              <a:t>本模版使用powerpoint2013制作，推荐使用powerpint2013进行查看和修改；如用其他版本</a:t>
            </a:r>
          </a:p>
          <a:p>
            <a:r>
              <a:rPr altLang="en-US" lang="zh-CN" smtClean="0">
                <a:solidFill>
                  <a:schemeClr val="accent5">
                    <a:lumMod val="75000"/>
                    <a:lumOff val="25000"/>
                  </a:schemeClr>
                </a:solidFill>
                <a:latin charset="-122" panose="01010104010101010101" pitchFamily="2" typeface="时尚中黑简体"/>
                <a:ea charset="-122" panose="01010104010101010101" pitchFamily="2" typeface="时尚中黑简体"/>
              </a:rPr>
              <a:t>PowerPoint打开，部分效果不能实现影响整体效果。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36095" y="1684964"/>
            <a:ext cx="94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chemeClr val="accent5">
                    <a:lumMod val="75000"/>
                    <a:lumOff val="25000"/>
                  </a:schemeClr>
                </a:solidFill>
                <a:latin charset="-122" panose="01010104010101010101" pitchFamily="2" typeface="时尚中黑简体"/>
                <a:ea charset="-122" panose="01010104010101010101" pitchFamily="2" typeface="时尚中黑简体"/>
              </a:rPr>
              <a:t>制作：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36095" y="2594927"/>
            <a:ext cx="94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chemeClr val="accent5">
                    <a:lumMod val="75000"/>
                    <a:lumOff val="25000"/>
                  </a:schemeClr>
                </a:solidFill>
                <a:latin charset="-122" panose="01010104010101010101" pitchFamily="2" typeface="时尚中黑简体"/>
                <a:ea charset="-122" panose="01010104010101010101" pitchFamily="2" typeface="时尚中黑简体"/>
              </a:rPr>
              <a:t>字体：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36095" y="3493606"/>
            <a:ext cx="94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chemeClr val="accent5">
                    <a:lumMod val="75000"/>
                    <a:lumOff val="25000"/>
                  </a:schemeClr>
                </a:solidFill>
                <a:latin charset="-122" panose="01010104010101010101" pitchFamily="2" typeface="时尚中黑简体"/>
                <a:ea charset="-122" panose="01010104010101010101" pitchFamily="2" typeface="时尚中黑简体"/>
              </a:rPr>
              <a:t>配色：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36095" y="4111580"/>
            <a:ext cx="94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chemeClr val="accent5">
                    <a:lumMod val="75000"/>
                    <a:lumOff val="25000"/>
                  </a:schemeClr>
                </a:solidFill>
                <a:latin charset="-122" panose="01010104010101010101" pitchFamily="2" typeface="时尚中黑简体"/>
                <a:ea charset="-122" panose="01010104010101010101" pitchFamily="2" typeface="时尚中黑简体"/>
              </a:rPr>
              <a:t>修改：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95012" y="3508995"/>
            <a:ext cx="7726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accent5">
                    <a:lumMod val="75000"/>
                    <a:lumOff val="25000"/>
                  </a:schemeClr>
                </a:solidFill>
                <a:latin charset="-122" panose="01010104010101010101" pitchFamily="2" typeface="时尚中黑简体"/>
                <a:ea charset="-122" panose="01010104010101010101" pitchFamily="2" typeface="时尚中黑简体"/>
              </a:rPr>
              <a:t>配色方案为主题配色，修改方便，主题配色在上传的作品中，下载即能使用。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95012" y="2594927"/>
            <a:ext cx="612013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accent5">
                    <a:lumMod val="75000"/>
                    <a:lumOff val="25000"/>
                  </a:schemeClr>
                </a:solidFill>
                <a:latin charset="-122" panose="01010104010101010101" pitchFamily="2" typeface="时尚中黑简体"/>
                <a:ea charset="-122" panose="01010104010101010101" pitchFamily="2" typeface="时尚中黑简体"/>
              </a:rPr>
              <a:t>中文文字：标题：方正行楷简体</a:t>
            </a:r>
          </a:p>
          <a:p>
            <a:r>
              <a:rPr altLang="en-US" lang="zh-CN" smtClean="0">
                <a:solidFill>
                  <a:schemeClr val="accent5">
                    <a:lumMod val="75000"/>
                    <a:lumOff val="25000"/>
                  </a:schemeClr>
                </a:solidFill>
                <a:latin charset="-122" panose="01010104010101010101" pitchFamily="2" typeface="时尚中黑简体"/>
                <a:ea charset="-122" panose="01010104010101010101" pitchFamily="2" typeface="时尚中黑简体"/>
              </a:rPr>
              <a:t>正文：造字工房悦黑体验版常规体  英文字体：algerian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95012" y="4107076"/>
            <a:ext cx="8091805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>
                <a:latin charset="-122" panose="01010104010101010101" pitchFamily="2" typeface="时尚中黑简体"/>
                <a:ea charset="-122" panose="01010104010101010101" pitchFamily="2" typeface="时尚中黑简体"/>
              </a:defRPr>
            </a:lvl1pPr>
          </a:lstStyle>
          <a:p>
            <a:r>
              <a:rPr altLang="zh-CN" lang="en-US">
                <a:solidFill>
                  <a:schemeClr val="accent5">
                    <a:lumMod val="75000"/>
                    <a:lumOff val="25000"/>
                  </a:schemeClr>
                </a:solidFill>
              </a:rPr>
              <a:t>1、本作品的修改极为方便，所有的图形均为矢量图；</a:t>
            </a:r>
          </a:p>
          <a:p>
            <a:r>
              <a:rPr altLang="zh-CN" lang="en-US">
                <a:solidFill>
                  <a:schemeClr val="accent5">
                    <a:lumMod val="75000"/>
                    <a:lumOff val="25000"/>
                  </a:schemeClr>
                </a:solidFill>
              </a:rPr>
              <a:t>2、图片的修改方法：右键点击图片，看到更改图片后选择您要更改的图片即可。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36095" y="5001651"/>
            <a:ext cx="94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chemeClr val="accent5">
                    <a:lumMod val="75000"/>
                    <a:lumOff val="25000"/>
                  </a:schemeClr>
                </a:solidFill>
                <a:latin charset="-122" panose="01010104010101010101" pitchFamily="2" typeface="时尚中黑简体"/>
                <a:ea charset="-122" panose="01010104010101010101" pitchFamily="2" typeface="时尚中黑简体"/>
              </a:rPr>
              <a:t>协助：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95012" y="5001651"/>
            <a:ext cx="854265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>
                <a:latin charset="-122" panose="01010104010101010101" pitchFamily="2" typeface="时尚中黑简体"/>
                <a:ea charset="-122" panose="01010104010101010101" pitchFamily="2" typeface="时尚中黑简体"/>
              </a:defRPr>
            </a:lvl1pPr>
          </a:lstStyle>
          <a:p>
            <a:r>
              <a:rPr altLang="en-US" lang="zh-CN">
                <a:solidFill>
                  <a:schemeClr val="accent5">
                    <a:lumMod val="75000"/>
                    <a:lumOff val="25000"/>
                  </a:schemeClr>
                </a:solidFill>
              </a:rPr>
              <a:t>在你使用过程中，有技术问题，可以联系我们客服进行咨询。客服QQ：893812410</a:t>
            </a:r>
          </a:p>
        </p:txBody>
      </p:sp>
    </p:spTree>
    <p:extLst>
      <p:ext uri="{BB962C8B-B14F-4D97-AF65-F5344CB8AC3E}">
        <p14:creationId val="183578088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素雅配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6D6D"/>
      </a:accent1>
      <a:accent2>
        <a:srgbClr val="3AACE8"/>
      </a:accent2>
      <a:accent3>
        <a:srgbClr val="B0F38A"/>
      </a:accent3>
      <a:accent4>
        <a:srgbClr val="F8EB7B"/>
      </a:accent4>
      <a:accent5>
        <a:srgbClr val="242424"/>
      </a:accent5>
      <a:accent6>
        <a:srgbClr val="EFEFE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china</Company>
  <PresentationFormat>宽屏</PresentationFormat>
  <Paragraphs>76</Paragraphs>
  <Slides>9</Slides>
  <Notes>9</Notes>
  <TotalTime>677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27">
      <vt:lpstr>Arial</vt:lpstr>
      <vt:lpstr>Calibri Light</vt:lpstr>
      <vt:lpstr>Calibri</vt:lpstr>
      <vt:lpstr>方正行楷简体</vt:lpstr>
      <vt:lpstr>Algerian</vt:lpstr>
      <vt:lpstr>方正正中黑简体</vt:lpstr>
      <vt:lpstr>造字工房悦黑体验版常规体</vt:lpstr>
      <vt:lpstr>Times New Roman</vt:lpstr>
      <vt:lpstr>悦黑 - yolan</vt:lpstr>
      <vt:lpstr>造字工房悦黑体验版细体</vt:lpstr>
      <vt:lpstr>方正大黑简体</vt:lpstr>
      <vt:lpstr>方正隶二简体</vt:lpstr>
      <vt:lpstr>草檀斋毛泽东字体</vt:lpstr>
      <vt:lpstr>时尚中黑简体</vt:lpstr>
      <vt:lpstr>华康黑体W12(P)</vt:lpstr>
      <vt:lpstr>MEllan HK Xbold</vt:lpstr>
      <vt:lpstr>AngsanaUPC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2015-01-09T03:34:55Z</dcterms:created>
  <cp:lastModifiedBy>Administrator</cp:lastModifiedBy>
  <dcterms:modified xsi:type="dcterms:W3CDTF">2021-08-20T11:24:39Z</dcterms:modified>
  <cp:revision>104</cp:revision>
  <dc:title>PowerPoint 演示文稿</dc:title>
</cp:coreProperties>
</file>