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1"/>
    <p:sldMasterId id="2147483666" r:id="rId2"/>
  </p:sldMasterIdLst>
  <p:notesMasterIdLst>
    <p:notesMasterId r:id="rId3"/>
  </p:notesMasterIdLst>
  <p:sldIdLst>
    <p:sldId id="362" r:id="rId4"/>
    <p:sldId id="363" r:id="rId5"/>
    <p:sldId id="369" r:id="rId6"/>
    <p:sldId id="366" r:id="rId7"/>
    <p:sldId id="392" r:id="rId8"/>
    <p:sldId id="393" r:id="rId9"/>
    <p:sldId id="394" r:id="rId10"/>
    <p:sldId id="404" r:id="rId11"/>
    <p:sldId id="395" r:id="rId12"/>
    <p:sldId id="396" r:id="rId13"/>
    <p:sldId id="397" r:id="rId14"/>
    <p:sldId id="405" r:id="rId15"/>
    <p:sldId id="398" r:id="rId16"/>
    <p:sldId id="399" r:id="rId17"/>
    <p:sldId id="400" r:id="rId18"/>
    <p:sldId id="406" r:id="rId19"/>
    <p:sldId id="401" r:id="rId20"/>
    <p:sldId id="402" r:id="rId21"/>
    <p:sldId id="403" r:id="rId22"/>
    <p:sldId id="407"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6314" autoAdjust="0"/>
  </p:normalViewPr>
  <p:slideViewPr>
    <p:cSldViewPr snapToGrid="0" showGuides="1">
      <p:cViewPr varScale="1">
        <p:scale>
          <a:sx n="108" d="100"/>
          <a:sy n="108" d="100"/>
        </p:scale>
        <p:origin x="666" y="114"/>
      </p:cViewPr>
      <p:guideLst>
        <p:guide orient="horz" pos="2160"/>
        <p:guide pos="3863"/>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tags/tag1.xml" Type="http://schemas.openxmlformats.org/officeDocument/2006/relationships/tags"/><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C303D-B686-4E9A-9B4B-6FD30633AA4A}" type="datetimeFigureOut">
              <a:rPr lang="zh-CN" altLang="en-US" smtClean="0"/>
              <a:t>2021/7/30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DD0AC-7F07-4128-B9A6-9AC6CBCF667D}" type="slidenum">
              <a:rPr lang="zh-CN" altLang="en-US" smtClean="0"/>
              <a:t>‹#›</a:t>
            </a:fld>
            <a:endParaRPr lang="zh-CN" altLang="en-US"/>
          </a:p>
        </p:txBody>
      </p:sp>
    </p:spTree>
    <p:extLst>
      <p:ext uri="{BB962C8B-B14F-4D97-AF65-F5344CB8AC3E}">
        <p14:creationId val="1753834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1814308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9277595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4991715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3259722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40125731"/>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0898671"/>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3002910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40449825"/>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58715260"/>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921004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4318865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57985971"/>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609275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01964521"/>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4113994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962821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4043165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62449848"/>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1305964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8131378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
        <p:nvSpPr>
          <p:cNvPr id="2" name="圆角矩形 1">
            <a:extLst>
              <a:ext uri="{FF2B5EF4-FFF2-40B4-BE49-F238E27FC236}">
                <a16:creationId xmlns:a16="http://schemas.microsoft.com/office/drawing/2014/main" id="{3B2F64C6-7D5C-BC48-A962-E23F0BFEC084}"/>
              </a:ext>
            </a:extLst>
          </p:cNvPr>
          <p:cNvSpPr/>
          <p:nvPr userDrawn="1"/>
        </p:nvSpPr>
        <p:spPr>
          <a:xfrm>
            <a:off x="200441" y="193607"/>
            <a:ext cx="578289" cy="57828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圆角矩形 2">
            <a:extLst>
              <a:ext uri="{FF2B5EF4-FFF2-40B4-BE49-F238E27FC236}">
                <a16:creationId xmlns:a16="http://schemas.microsoft.com/office/drawing/2014/main" id="{40D463A3-7033-D449-AC8B-08C0EFBF331C}"/>
              </a:ext>
            </a:extLst>
          </p:cNvPr>
          <p:cNvSpPr/>
          <p:nvPr userDrawn="1"/>
        </p:nvSpPr>
        <p:spPr>
          <a:xfrm>
            <a:off x="798672" y="736271"/>
            <a:ext cx="215597" cy="21559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圆角矩形 3">
            <a:extLst>
              <a:ext uri="{FF2B5EF4-FFF2-40B4-BE49-F238E27FC236}">
                <a16:creationId xmlns:a16="http://schemas.microsoft.com/office/drawing/2014/main" id="{CEAD8200-B031-6E4A-87C5-FC095E3A9684}"/>
              </a:ext>
            </a:extLst>
          </p:cNvPr>
          <p:cNvSpPr/>
          <p:nvPr userDrawn="1"/>
        </p:nvSpPr>
        <p:spPr>
          <a:xfrm>
            <a:off x="995732" y="542126"/>
            <a:ext cx="132077" cy="13207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val="1045606859"/>
      </p:ext>
    </p:extLst>
  </p:cSld>
  <p:clrMapOvr>
    <a:masterClrMapping/>
  </p:clrMapOvr>
  <mc:AlternateContent>
    <mc:Choice Requires="p14">
      <p:transition spd="slow" advTm="3000" p14:dur="2000"/>
    </mc:Choice>
    <mc:Fallback>
      <p:transition spd="slow" advTm="3000"/>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4516075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0970801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4808733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141619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256245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3172464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Tree>
    <p:extLst>
      <p:ext uri="{BB962C8B-B14F-4D97-AF65-F5344CB8AC3E}">
        <p14:creationId val="1695685902"/>
      </p:ext>
    </p:extLst>
  </p:cSld>
  <p:clrMapOvr>
    <a:masterClrMapping/>
  </p:clrMapOvr>
  <mc:AlternateContent>
    <mc:Choice Requires="p14">
      <p:transition spd="slow" advTm="3000" p14:dur="2000"/>
    </mc:Choice>
    <mc:Fallback>
      <p:transition spd="slow" advTm="3000"/>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两项内容">
    <p:spTree>
      <p:nvGrpSpPr>
        <p:cNvPr id="1" name=""/>
        <p:cNvGrpSpPr/>
        <p:nvPr/>
      </p:nvGrpSpPr>
      <p:grpSpPr>
        <a:xfrm>
          <a:off x="0" y="0"/>
          <a:ext cx="0" cy="0"/>
        </a:xfrm>
      </p:grpSpPr>
    </p:spTree>
    <p:extLst>
      <p:ext uri="{BB962C8B-B14F-4D97-AF65-F5344CB8AC3E}">
        <p14:creationId val="3055940585"/>
      </p:ext>
    </p:extLst>
  </p:cSld>
  <p:clrMapOvr>
    <a:masterClrMapping/>
  </p:clrMapOvr>
  <mc:AlternateContent>
    <mc:Choice Requires="p14">
      <p:transition spd="slow" advTm="3000" p14:dur="2000"/>
    </mc:Choice>
    <mc:Fallback>
      <p:transition spd="slow" advTm="3000"/>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3019581889"/>
      </p:ext>
    </p:extLst>
  </p:cSld>
  <p:clrMapOvr>
    <a:masterClrMapping/>
  </p:clrMapOvr>
  <mc:AlternateContent>
    <mc:Choice Requires="p14">
      <p:transition spd="slow" advTm="3000" p14:dur="2000"/>
    </mc:Choice>
    <mc:Fallback>
      <p:transition spd="slow" advTm="3000"/>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78134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1736358"/>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5602648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359241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42580958"/>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5.xml" Type="http://schemas.openxmlformats.org/officeDocument/2006/relationships/slideLayout"/><Relationship Id="rId10" Target="../slideLayouts/slideLayout14.xml" Type="http://schemas.openxmlformats.org/officeDocument/2006/relationships/slideLayout"/><Relationship Id="rId11" Target="../slideLayouts/slideLayout15.xml" Type="http://schemas.openxmlformats.org/officeDocument/2006/relationships/slideLayout"/><Relationship Id="rId12" Target="../theme/theme2.xml" Type="http://schemas.openxmlformats.org/officeDocument/2006/relationships/theme"/><Relationship Id="rId2" Target="../slideLayouts/slideLayout6.xml" Type="http://schemas.openxmlformats.org/officeDocument/2006/relationships/slideLayout"/><Relationship Id="rId3" Target="../slideLayouts/slideLayout7.xml" Type="http://schemas.openxmlformats.org/officeDocument/2006/relationships/slideLayout"/><Relationship Id="rId4" Target="../slideLayouts/slideLayout8.xml" Type="http://schemas.openxmlformats.org/officeDocument/2006/relationships/slideLayout"/><Relationship Id="rId5" Target="../slideLayouts/slideLayout9.xml" Type="http://schemas.openxmlformats.org/officeDocument/2006/relationships/slideLayout"/><Relationship Id="rId6" Target="../slideLayouts/slideLayout10.xml" Type="http://schemas.openxmlformats.org/officeDocument/2006/relationships/slideLayout"/><Relationship Id="rId7" Target="../slideLayouts/slideLayout11.xml" Type="http://schemas.openxmlformats.org/officeDocument/2006/relationships/slideLayout"/><Relationship Id="rId8" Target="../slideLayouts/slideLayout12.xml" Type="http://schemas.openxmlformats.org/officeDocument/2006/relationships/slideLayout"/><Relationship Id="rId9" Target="../slideLayouts/slideLayout1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3068716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mc:AlternateContent>
    <mc:Choice Requires="p14">
      <p:transition spd="slow" advTm="3000" p14:dur="2000"/>
    </mc:Choice>
    <mc:Fallback>
      <p:transition spd="slow" advTm="3000"/>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2021/7/30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343714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7.png" Type="http://schemas.openxmlformats.org/officeDocument/2006/relationships/image"/><Relationship Id="rId4" Target="../media/image8.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9.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0.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5.png" Type="http://schemas.openxmlformats.org/officeDocument/2006/relationships/image"/><Relationship Id="rId8" Target="../media/image6.sv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a:extLst>
              <a:ext uri="{FF2B5EF4-FFF2-40B4-BE49-F238E27FC236}">
                <a16:creationId xmlns:a16="http://schemas.microsoft.com/office/drawing/2014/main" id="{45B1AD47-FBE2-5841-A20B-C19DCB479721}"/>
              </a:ext>
            </a:extLst>
          </p:cNvPr>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sp>
        <p:nvSpPr>
          <p:cNvPr id="3" name="文本框 2">
            <a:extLst>
              <a:ext uri="{FF2B5EF4-FFF2-40B4-BE49-F238E27FC236}">
                <a16:creationId xmlns:a16="http://schemas.microsoft.com/office/drawing/2014/main" id="{3C274ABD-D916-2542-98F0-C9BF7EB13301}"/>
              </a:ext>
            </a:extLst>
          </p:cNvPr>
          <p:cNvSpPr txBox="1"/>
          <p:nvPr/>
        </p:nvSpPr>
        <p:spPr>
          <a:xfrm>
            <a:off x="6797209" y="2644169"/>
            <a:ext cx="1402080" cy="15544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9600" u="none">
                <a:ln>
                  <a:noFill/>
                </a:ln>
                <a:solidFill>
                  <a:srgbClr val="44546A"/>
                </a:solidFill>
                <a:effectLst/>
                <a:uLnTx/>
                <a:uFillTx/>
                <a:latin charset="-122" panose="02020500000000000000" pitchFamily="18" typeface="思源宋体 CN Medium"/>
                <a:ea charset="-122" panose="02020500000000000000" pitchFamily="18" typeface="思源宋体 CN Medium"/>
              </a:rPr>
              <a:t>极</a:t>
            </a:r>
          </a:p>
        </p:txBody>
      </p:sp>
      <p:sp>
        <p:nvSpPr>
          <p:cNvPr id="4" name="文本框 3">
            <a:extLst>
              <a:ext uri="{FF2B5EF4-FFF2-40B4-BE49-F238E27FC236}">
                <a16:creationId xmlns:a16="http://schemas.microsoft.com/office/drawing/2014/main" id="{0998A19B-61FF-9740-BBF1-181AC509CA3D}"/>
              </a:ext>
            </a:extLst>
          </p:cNvPr>
          <p:cNvSpPr txBox="1"/>
          <p:nvPr/>
        </p:nvSpPr>
        <p:spPr>
          <a:xfrm>
            <a:off x="8167020" y="2644169"/>
            <a:ext cx="1402080" cy="15544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9600" u="none">
                <a:ln>
                  <a:noFill/>
                </a:ln>
                <a:solidFill>
                  <a:srgbClr val="44546A"/>
                </a:solidFill>
                <a:effectLst/>
                <a:uLnTx/>
                <a:uFillTx/>
                <a:latin charset="-122" panose="02020500000000000000" pitchFamily="18" typeface="思源宋体 CN Medium"/>
                <a:ea charset="-122" panose="02020500000000000000" pitchFamily="18" typeface="思源宋体 CN Medium"/>
              </a:rPr>
              <a:t>简</a:t>
            </a:r>
          </a:p>
        </p:txBody>
      </p:sp>
      <p:sp>
        <p:nvSpPr>
          <p:cNvPr id="5" name="文本框 4">
            <a:extLst>
              <a:ext uri="{FF2B5EF4-FFF2-40B4-BE49-F238E27FC236}">
                <a16:creationId xmlns:a16="http://schemas.microsoft.com/office/drawing/2014/main" id="{C872FFCF-66FB-AF45-82B1-8502CA44FF4E}"/>
              </a:ext>
            </a:extLst>
          </p:cNvPr>
          <p:cNvSpPr txBox="1"/>
          <p:nvPr/>
        </p:nvSpPr>
        <p:spPr>
          <a:xfrm>
            <a:off x="7343335" y="4006001"/>
            <a:ext cx="2988910" cy="4572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400" u="none">
                <a:ln>
                  <a:noFill/>
                </a:ln>
                <a:solidFill>
                  <a:prstClr val="white"/>
                </a:solidFill>
                <a:effectLst/>
                <a:uLnTx/>
                <a:uFillTx/>
                <a:latin charset="-122" panose="02020500000000000000" pitchFamily="18" typeface="思源宋体 CN Medium"/>
                <a:ea charset="-122" panose="02020500000000000000" pitchFamily="18" typeface="思源宋体 CN Medium"/>
              </a:rPr>
              <a:t>MINIMAL STYLE</a:t>
            </a:r>
          </a:p>
        </p:txBody>
      </p:sp>
      <p:sp>
        <p:nvSpPr>
          <p:cNvPr id="6" name="燕尾形 5">
            <a:extLst>
              <a:ext uri="{FF2B5EF4-FFF2-40B4-BE49-F238E27FC236}">
                <a16:creationId xmlns:a16="http://schemas.microsoft.com/office/drawing/2014/main" id="{36A206C6-F515-B647-BB2D-724BEA5516C3}"/>
              </a:ext>
            </a:extLst>
          </p:cNvPr>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charset="-122" panose="02020500000000000000" pitchFamily="18" typeface="思源宋体 CN Medium"/>
              <a:ea charset="-122" panose="02020500000000000000" pitchFamily="18" typeface="思源宋体 CN Medium"/>
            </a:endParaRPr>
          </a:p>
        </p:txBody>
      </p:sp>
      <p:cxnSp>
        <p:nvCxnSpPr>
          <p:cNvPr id="9" name="直线连接符 8">
            <a:extLst>
              <a:ext uri="{FF2B5EF4-FFF2-40B4-BE49-F238E27FC236}">
                <a16:creationId xmlns:a16="http://schemas.microsoft.com/office/drawing/2014/main" id="{03F90DB6-EF95-A94E-B950-15C2FFD695E1}"/>
              </a:ext>
            </a:extLst>
          </p:cNvPr>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a:extLst>
              <a:ext uri="{FF2B5EF4-FFF2-40B4-BE49-F238E27FC236}">
                <a16:creationId xmlns:a16="http://schemas.microsoft.com/office/drawing/2014/main" id="{7E43EA85-2B8B-3346-AF16-D0F2109F032B}"/>
              </a:ext>
            </a:extLst>
          </p:cNvPr>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sp>
        <p:nvSpPr>
          <p:cNvPr id="11" name="圆角矩形 10">
            <a:extLst>
              <a:ext uri="{FF2B5EF4-FFF2-40B4-BE49-F238E27FC236}">
                <a16:creationId xmlns:a16="http://schemas.microsoft.com/office/drawing/2014/main" id="{AD1D2417-1B73-F541-AFC3-687CB0DD43F9}"/>
              </a:ext>
            </a:extLst>
          </p:cNvPr>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cxnSp>
        <p:nvCxnSpPr>
          <p:cNvPr id="13" name="直线连接符 12">
            <a:extLst>
              <a:ext uri="{FF2B5EF4-FFF2-40B4-BE49-F238E27FC236}">
                <a16:creationId xmlns:a16="http://schemas.microsoft.com/office/drawing/2014/main" id="{EFD419CE-37D8-2447-A0B1-C66323F3A2E3}"/>
              </a:ext>
            </a:extLst>
          </p:cNvPr>
          <p:cNvCxnSpPr/>
          <p:nvPr/>
        </p:nvCxnSpPr>
        <p:spPr>
          <a:xfrm>
            <a:off x="7016366" y="4227276"/>
            <a:ext cx="339777" cy="0"/>
          </a:xfrm>
          <a:prstGeom prst="line">
            <a:avLst/>
          </a:prstGeom>
          <a:ln cap="rnd" w="4445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8C2E2C5B-FFC3-454B-BC44-DC86A645DCC5}"/>
              </a:ext>
            </a:extLst>
          </p:cNvPr>
          <p:cNvSpPr txBox="1"/>
          <p:nvPr/>
        </p:nvSpPr>
        <p:spPr>
          <a:xfrm>
            <a:off x="1423426" y="3052734"/>
            <a:ext cx="4062730" cy="365760"/>
          </a:xfrm>
          <a:prstGeom prst="rect">
            <a:avLst/>
          </a:prstGeom>
          <a:noFill/>
        </p:spPr>
        <p:txBody>
          <a:bodyPr rtlCol="0" wrap="none">
            <a:spAutoFit/>
          </a:bodyPr>
          <a:lstStyle/>
          <a:p>
            <a:pPr algn="r"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srgbClr val="44546A"/>
                </a:solidFill>
                <a:effectLst/>
                <a:uLnTx/>
                <a:uFillTx/>
                <a:latin charset="-122" panose="020b0600000000000000" pitchFamily="34" typeface="思源黑体 Medium"/>
                <a:ea charset="-122" panose="020b0600000000000000" pitchFamily="34" typeface="思源黑体 Medium"/>
              </a:rPr>
              <a:t>2021 DEPARTMENT WORK REPORT</a:t>
            </a:r>
          </a:p>
        </p:txBody>
      </p:sp>
      <p:sp>
        <p:nvSpPr>
          <p:cNvPr id="20" name="文本框 19">
            <a:extLst>
              <a:ext uri="{FF2B5EF4-FFF2-40B4-BE49-F238E27FC236}">
                <a16:creationId xmlns:a16="http://schemas.microsoft.com/office/drawing/2014/main" id="{1D2F8C82-91F0-5946-84A6-E0C5D277D461}"/>
              </a:ext>
            </a:extLst>
          </p:cNvPr>
          <p:cNvSpPr txBox="1"/>
          <p:nvPr/>
        </p:nvSpPr>
        <p:spPr>
          <a:xfrm>
            <a:off x="2236450" y="3537652"/>
            <a:ext cx="3249706" cy="396240"/>
          </a:xfrm>
          <a:prstGeom prst="rect">
            <a:avLst/>
          </a:prstGeom>
          <a:noFill/>
        </p:spPr>
        <p:txBody>
          <a:bodyPr rtlCol="0" wrap="square">
            <a:spAutoFit/>
          </a:bodyPr>
          <a:lstStyle/>
          <a:p>
            <a:pPr algn="r"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mtClean="0" spc="0" strike="noStrike" sz="2000" u="none">
                <a:ln>
                  <a:noFill/>
                </a:ln>
                <a:solidFill>
                  <a:srgbClr val="44546A"/>
                </a:solidFill>
                <a:effectLst/>
                <a:uLnTx/>
                <a:uFillTx/>
                <a:latin charset="-122" panose="020b0600000000000000" pitchFamily="34" typeface="思源黑体 Medium"/>
                <a:ea charset="-122" panose="020b0600000000000000" pitchFamily="34" typeface="思源黑体 Medium"/>
              </a:rPr>
              <a:t>工作总结计划汇报</a:t>
            </a:r>
          </a:p>
        </p:txBody>
      </p:sp>
      <p:sp>
        <p:nvSpPr>
          <p:cNvPr id="22" name="圆角矩形 21">
            <a:extLst>
              <a:ext uri="{FF2B5EF4-FFF2-40B4-BE49-F238E27FC236}">
                <a16:creationId xmlns:a16="http://schemas.microsoft.com/office/drawing/2014/main" id="{168A35F6-CA46-EB4C-8E2D-BC25192CCD76}"/>
              </a:ext>
            </a:extLst>
          </p:cNvPr>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Tree>
    <p:extLst>
      <p:ext uri="{BB962C8B-B14F-4D97-AF65-F5344CB8AC3E}">
        <p14:creationId val="2547509456"/>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checkerboard(across)" transition="in">
                                      <p:cBhvr>
                                        <p:cTn dur="500" id="7"/>
                                        <p:tgtEl>
                                          <p:spTgt spid="2"/>
                                        </p:tgtEl>
                                      </p:cBhvr>
                                    </p:animEffect>
                                  </p:childTnLst>
                                </p:cTn>
                              </p:par>
                              <p:par>
                                <p:cTn fill="hold" grpId="0" id="8" nodeType="withEffect" presetClass="entr" presetID="5" presetSubtype="10">
                                  <p:stCondLst>
                                    <p:cond delay="0"/>
                                  </p:stCondLst>
                                  <p:childTnLst>
                                    <p:set>
                                      <p:cBhvr>
                                        <p:cTn dur="1" fill="hold" id="9">
                                          <p:stCondLst>
                                            <p:cond delay="0"/>
                                          </p:stCondLst>
                                        </p:cTn>
                                        <p:tgtEl>
                                          <p:spTgt spid="5"/>
                                        </p:tgtEl>
                                        <p:attrNameLst>
                                          <p:attrName>style.visibility</p:attrName>
                                        </p:attrNameLst>
                                      </p:cBhvr>
                                      <p:to>
                                        <p:strVal val="visible"/>
                                      </p:to>
                                    </p:set>
                                    <p:animEffect filter="checkerboard(across)" transition="in">
                                      <p:cBhvr>
                                        <p:cTn dur="500" id="10"/>
                                        <p:tgtEl>
                                          <p:spTgt spid="5"/>
                                        </p:tgtEl>
                                      </p:cBhvr>
                                    </p:animEffect>
                                  </p:childTnLst>
                                </p:cTn>
                              </p:par>
                              <p:par>
                                <p:cTn fill="hold" grpId="0" id="11" nodeType="withEffect" presetClass="entr" presetID="5" presetSubtype="10">
                                  <p:stCondLst>
                                    <p:cond delay="0"/>
                                  </p:stCondLst>
                                  <p:childTnLst>
                                    <p:set>
                                      <p:cBhvr>
                                        <p:cTn dur="1" fill="hold" id="12">
                                          <p:stCondLst>
                                            <p:cond delay="0"/>
                                          </p:stCondLst>
                                        </p:cTn>
                                        <p:tgtEl>
                                          <p:spTgt spid="6"/>
                                        </p:tgtEl>
                                        <p:attrNameLst>
                                          <p:attrName>style.visibility</p:attrName>
                                        </p:attrNameLst>
                                      </p:cBhvr>
                                      <p:to>
                                        <p:strVal val="visible"/>
                                      </p:to>
                                    </p:set>
                                    <p:animEffect filter="checkerboard(across)" transition="in">
                                      <p:cBhvr>
                                        <p:cTn dur="500" id="13"/>
                                        <p:tgtEl>
                                          <p:spTgt spid="6"/>
                                        </p:tgtEl>
                                      </p:cBhvr>
                                    </p:animEffect>
                                  </p:childTnLst>
                                </p:cTn>
                              </p:par>
                              <p:par>
                                <p:cTn fill="hold" grpId="0" id="14" nodeType="withEffect" presetClass="entr" presetID="5" presetSubtype="10">
                                  <p:stCondLst>
                                    <p:cond delay="0"/>
                                  </p:stCondLst>
                                  <p:childTnLst>
                                    <p:set>
                                      <p:cBhvr>
                                        <p:cTn dur="1" fill="hold" id="15">
                                          <p:stCondLst>
                                            <p:cond delay="0"/>
                                          </p:stCondLst>
                                        </p:cTn>
                                        <p:tgtEl>
                                          <p:spTgt spid="10"/>
                                        </p:tgtEl>
                                        <p:attrNameLst>
                                          <p:attrName>style.visibility</p:attrName>
                                        </p:attrNameLst>
                                      </p:cBhvr>
                                      <p:to>
                                        <p:strVal val="visible"/>
                                      </p:to>
                                    </p:set>
                                    <p:animEffect filter="checkerboard(across)" transition="in">
                                      <p:cBhvr>
                                        <p:cTn dur="500" id="16"/>
                                        <p:tgtEl>
                                          <p:spTgt spid="10"/>
                                        </p:tgtEl>
                                      </p:cBhvr>
                                    </p:animEffect>
                                  </p:childTnLst>
                                </p:cTn>
                              </p:par>
                              <p:par>
                                <p:cTn fill="hold" grpId="0" id="17" nodeType="withEffect" presetClass="entr" presetID="5" presetSubtype="10">
                                  <p:stCondLst>
                                    <p:cond delay="0"/>
                                  </p:stCondLst>
                                  <p:childTnLst>
                                    <p:set>
                                      <p:cBhvr>
                                        <p:cTn dur="1" fill="hold" id="18">
                                          <p:stCondLst>
                                            <p:cond delay="0"/>
                                          </p:stCondLst>
                                        </p:cTn>
                                        <p:tgtEl>
                                          <p:spTgt spid="11"/>
                                        </p:tgtEl>
                                        <p:attrNameLst>
                                          <p:attrName>style.visibility</p:attrName>
                                        </p:attrNameLst>
                                      </p:cBhvr>
                                      <p:to>
                                        <p:strVal val="visible"/>
                                      </p:to>
                                    </p:set>
                                    <p:animEffect filter="checkerboard(across)" transition="in">
                                      <p:cBhvr>
                                        <p:cTn dur="500" id="19"/>
                                        <p:tgtEl>
                                          <p:spTgt spid="11"/>
                                        </p:tgtEl>
                                      </p:cBhvr>
                                    </p:animEffect>
                                  </p:childTnLst>
                                </p:cTn>
                              </p:par>
                              <p:par>
                                <p:cTn fill="hold" id="20" nodeType="withEffect" presetClass="entr" presetID="5" presetSubtype="10">
                                  <p:stCondLst>
                                    <p:cond delay="0"/>
                                  </p:stCondLst>
                                  <p:childTnLst>
                                    <p:set>
                                      <p:cBhvr>
                                        <p:cTn dur="1" fill="hold" id="21">
                                          <p:stCondLst>
                                            <p:cond delay="0"/>
                                          </p:stCondLst>
                                        </p:cTn>
                                        <p:tgtEl>
                                          <p:spTgt spid="13"/>
                                        </p:tgtEl>
                                        <p:attrNameLst>
                                          <p:attrName>style.visibility</p:attrName>
                                        </p:attrNameLst>
                                      </p:cBhvr>
                                      <p:to>
                                        <p:strVal val="visible"/>
                                      </p:to>
                                    </p:set>
                                    <p:animEffect filter="checkerboard(across)" transition="in">
                                      <p:cBhvr>
                                        <p:cTn dur="500" id="22"/>
                                        <p:tgtEl>
                                          <p:spTgt spid="13"/>
                                        </p:tgtEl>
                                      </p:cBhvr>
                                    </p:animEffect>
                                  </p:childTnLst>
                                </p:cTn>
                              </p:par>
                              <p:par>
                                <p:cTn fill="hold" grpId="0" id="23" nodeType="withEffect" presetClass="entr" presetID="5" presetSubtype="10">
                                  <p:stCondLst>
                                    <p:cond delay="0"/>
                                  </p:stCondLst>
                                  <p:childTnLst>
                                    <p:set>
                                      <p:cBhvr>
                                        <p:cTn dur="1" fill="hold" id="24">
                                          <p:stCondLst>
                                            <p:cond delay="0"/>
                                          </p:stCondLst>
                                        </p:cTn>
                                        <p:tgtEl>
                                          <p:spTgt spid="22"/>
                                        </p:tgtEl>
                                        <p:attrNameLst>
                                          <p:attrName>style.visibility</p:attrName>
                                        </p:attrNameLst>
                                      </p:cBhvr>
                                      <p:to>
                                        <p:strVal val="visible"/>
                                      </p:to>
                                    </p:set>
                                    <p:animEffect filter="checkerboard(across)" transition="in">
                                      <p:cBhvr>
                                        <p:cTn dur="500" id="25"/>
                                        <p:tgtEl>
                                          <p:spTgt spid="22"/>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9" presetSubtype="0">
                                  <p:stCondLst>
                                    <p:cond delay="0"/>
                                  </p:stCondLst>
                                  <p:childTnLst>
                                    <p:set>
                                      <p:cBhvr>
                                        <p:cTn dur="1" fill="hold" id="29">
                                          <p:stCondLst>
                                            <p:cond delay="0"/>
                                          </p:stCondLst>
                                        </p:cTn>
                                        <p:tgtEl>
                                          <p:spTgt spid="3"/>
                                        </p:tgtEl>
                                        <p:attrNameLst>
                                          <p:attrName>style.visibility</p:attrName>
                                        </p:attrNameLst>
                                      </p:cBhvr>
                                      <p:to>
                                        <p:strVal val="visible"/>
                                      </p:to>
                                    </p:set>
                                    <p:animEffect filter="dissolve" transition="in">
                                      <p:cBhvr>
                                        <p:cTn dur="500" id="30"/>
                                        <p:tgtEl>
                                          <p:spTgt spid="3"/>
                                        </p:tgtEl>
                                      </p:cBhvr>
                                    </p:animEffect>
                                  </p:childTnLst>
                                </p:cTn>
                              </p:par>
                              <p:par>
                                <p:cTn fill="hold" grpId="0" id="31" nodeType="withEffect" presetClass="entr" presetID="9" presetSubtype="0">
                                  <p:stCondLst>
                                    <p:cond delay="0"/>
                                  </p:stCondLst>
                                  <p:childTnLst>
                                    <p:set>
                                      <p:cBhvr>
                                        <p:cTn dur="1" fill="hold" id="32">
                                          <p:stCondLst>
                                            <p:cond delay="0"/>
                                          </p:stCondLst>
                                        </p:cTn>
                                        <p:tgtEl>
                                          <p:spTgt spid="4"/>
                                        </p:tgtEl>
                                        <p:attrNameLst>
                                          <p:attrName>style.visibility</p:attrName>
                                        </p:attrNameLst>
                                      </p:cBhvr>
                                      <p:to>
                                        <p:strVal val="visible"/>
                                      </p:to>
                                    </p:set>
                                    <p:animEffect filter="dissolve" transition="in">
                                      <p:cBhvr>
                                        <p:cTn dur="500" id="33"/>
                                        <p:tgtEl>
                                          <p:spTgt spid="4"/>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3" presetSubtype="10">
                                  <p:stCondLst>
                                    <p:cond delay="0"/>
                                  </p:stCondLst>
                                  <p:childTnLst>
                                    <p:set>
                                      <p:cBhvr>
                                        <p:cTn dur="1" fill="hold" id="37">
                                          <p:stCondLst>
                                            <p:cond delay="0"/>
                                          </p:stCondLst>
                                        </p:cTn>
                                        <p:tgtEl>
                                          <p:spTgt spid="9"/>
                                        </p:tgtEl>
                                        <p:attrNameLst>
                                          <p:attrName>style.visibility</p:attrName>
                                        </p:attrNameLst>
                                      </p:cBhvr>
                                      <p:to>
                                        <p:strVal val="visible"/>
                                      </p:to>
                                    </p:set>
                                    <p:animEffect filter="blinds(horizontal)" transition="in">
                                      <p:cBhvr>
                                        <p:cTn dur="500" id="38"/>
                                        <p:tgtEl>
                                          <p:spTgt spid="9"/>
                                        </p:tgtEl>
                                      </p:cBhvr>
                                    </p:animEffect>
                                  </p:childTnLst>
                                </p:cTn>
                              </p:par>
                              <p:par>
                                <p:cTn fill="hold" grpId="0" id="39" nodeType="withEffect" presetClass="entr" presetID="3" presetSubtype="10">
                                  <p:stCondLst>
                                    <p:cond delay="0"/>
                                  </p:stCondLst>
                                  <p:childTnLst>
                                    <p:set>
                                      <p:cBhvr>
                                        <p:cTn dur="1" fill="hold" id="40">
                                          <p:stCondLst>
                                            <p:cond delay="0"/>
                                          </p:stCondLst>
                                        </p:cTn>
                                        <p:tgtEl>
                                          <p:spTgt spid="15"/>
                                        </p:tgtEl>
                                        <p:attrNameLst>
                                          <p:attrName>style.visibility</p:attrName>
                                        </p:attrNameLst>
                                      </p:cBhvr>
                                      <p:to>
                                        <p:strVal val="visible"/>
                                      </p:to>
                                    </p:set>
                                    <p:animEffect filter="blinds(horizontal)" transition="in">
                                      <p:cBhvr>
                                        <p:cTn dur="500" id="41"/>
                                        <p:tgtEl>
                                          <p:spTgt spid="15"/>
                                        </p:tgtEl>
                                      </p:cBhvr>
                                    </p:animEffect>
                                  </p:childTnLst>
                                </p:cTn>
                              </p:par>
                              <p:par>
                                <p:cTn fill="hold" grpId="0" id="42" nodeType="withEffect" presetClass="entr" presetID="3" presetSubtype="10">
                                  <p:stCondLst>
                                    <p:cond delay="0"/>
                                  </p:stCondLst>
                                  <p:childTnLst>
                                    <p:set>
                                      <p:cBhvr>
                                        <p:cTn dur="1" fill="hold" id="43">
                                          <p:stCondLst>
                                            <p:cond delay="0"/>
                                          </p:stCondLst>
                                        </p:cTn>
                                        <p:tgtEl>
                                          <p:spTgt spid="20"/>
                                        </p:tgtEl>
                                        <p:attrNameLst>
                                          <p:attrName>style.visibility</p:attrName>
                                        </p:attrNameLst>
                                      </p:cBhvr>
                                      <p:to>
                                        <p:strVal val="visible"/>
                                      </p:to>
                                    </p:set>
                                    <p:animEffect filter="blinds(horizontal)" transition="in">
                                      <p:cBhvr>
                                        <p:cTn dur="500" id="44"/>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10"/>
      <p:bldP grpId="0" spid="11"/>
      <p:bldP grpId="0" spid="15"/>
      <p:bldP grpId="0" spid="20"/>
      <p:bldP grpId="0" spid="2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新产品研发方案</a:t>
            </a:r>
          </a:p>
        </p:txBody>
      </p:sp>
      <p:grpSp>
        <p:nvGrpSpPr>
          <p:cNvPr id="17" name="组合 16">
            <a:extLst>
              <a:ext uri="{FF2B5EF4-FFF2-40B4-BE49-F238E27FC236}">
                <a16:creationId xmlns:a16="http://schemas.microsoft.com/office/drawing/2014/main" id="{6FC33303-4C48-4117-9374-12AD19A1A780}"/>
              </a:ext>
            </a:extLst>
          </p:cNvPr>
          <p:cNvGrpSpPr/>
          <p:nvPr/>
        </p:nvGrpSpPr>
        <p:grpSpPr>
          <a:xfrm>
            <a:off x="634877" y="1537866"/>
            <a:ext cx="5189370" cy="4135913"/>
            <a:chOff x="1174752" y="2094775"/>
            <a:chExt cx="4294140" cy="3422418"/>
          </a:xfrm>
        </p:grpSpPr>
        <p:pic>
          <p:nvPicPr>
            <p:cNvPr id="18" name="Picture 5">
              <a:extLst>
                <a:ext uri="{FF2B5EF4-FFF2-40B4-BE49-F238E27FC236}">
                  <a16:creationId xmlns:a16="http://schemas.microsoft.com/office/drawing/2014/main" id="{EBE951E6-58D6-4B27-B731-6C68D49DEA5E}"/>
                </a:ext>
              </a:extLst>
            </p:cNvPr>
            <p:cNvPicPr>
              <a:picLocks noChangeAspect="1"/>
            </p:cNvPicPr>
            <p:nvPr/>
          </p:nvPicPr>
          <p:blipFill>
            <a:blip r:embed="rId3">
              <a:extLst>
                <a:ext uri="{28A0092B-C50C-407E-A947-70E740481C1C}">
                  <a14:useLocalDpi/>
                </a:ext>
              </a:extLst>
            </a:blip>
            <a:stretch>
              <a:fillRect/>
            </a:stretch>
          </p:blipFill>
          <p:spPr>
            <a:xfrm>
              <a:off x="1174752" y="2094775"/>
              <a:ext cx="4294140" cy="3422418"/>
            </a:xfrm>
            <a:prstGeom prst="rect">
              <a:avLst/>
            </a:prstGeom>
          </p:spPr>
        </p:pic>
        <p:sp>
          <p:nvSpPr>
            <p:cNvPr id="19" name="矩形 18">
              <a:extLst>
                <a:ext uri="{FF2B5EF4-FFF2-40B4-BE49-F238E27FC236}">
                  <a16:creationId xmlns:a16="http://schemas.microsoft.com/office/drawing/2014/main" id="{96B5CEE1-A3E5-4EBA-9C89-C56B31651AF6}"/>
                </a:ext>
              </a:extLst>
            </p:cNvPr>
            <p:cNvSpPr/>
            <p:nvPr/>
          </p:nvSpPr>
          <p:spPr>
            <a:xfrm>
              <a:off x="1397399" y="2301989"/>
              <a:ext cx="3842449" cy="2176369"/>
            </a:xfrm>
            <a:prstGeom prst="rect">
              <a:avLst/>
            </a:prstGeom>
            <a:blipFill>
              <a:blip r:embed="rId4">
                <a:extLst>
                  <a:ext uri="{28A0092B-C50C-407E-A947-70E740481C1C}">
                    <a14:useLocalDpi/>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typeface="+mn-ea"/>
              </a:endParaRPr>
            </a:p>
          </p:txBody>
        </p:sp>
        <p:sp>
          <p:nvSpPr>
            <p:cNvPr id="20" name="透明">
              <a:extLst>
                <a:ext uri="{FF2B5EF4-FFF2-40B4-BE49-F238E27FC236}">
                  <a16:creationId xmlns:a16="http://schemas.microsoft.com/office/drawing/2014/main" id="{58EC946A-7389-4CB3-A241-E2F87F5A07CB}"/>
                </a:ext>
              </a:extLst>
            </p:cNvPr>
            <p:cNvSpPr/>
            <p:nvPr/>
          </p:nvSpPr>
          <p:spPr bwMode="auto">
            <a:xfrm>
              <a:off x="3259976" y="2301989"/>
              <a:ext cx="1979872" cy="2176456"/>
            </a:xfrm>
            <a:custGeom>
              <a:gdLst>
                <a:gd fmla="*/ 1682 w 1682" name="T0"/>
                <a:gd fmla="*/ 0 h 2069" name="T1"/>
                <a:gd fmla="*/ 789 w 1682" name="T2"/>
                <a:gd fmla="*/ 0 h 2069" name="T3"/>
                <a:gd fmla="*/ 0 w 1682" name="T4"/>
                <a:gd fmla="*/ 2069 h 2069" name="T5"/>
                <a:gd fmla="*/ 1682 w 1682" name="T6"/>
                <a:gd fmla="*/ 2069 h 2069" name="T7"/>
                <a:gd fmla="*/ 1682 w 1682" name="T8"/>
                <a:gd fmla="*/ 0 h 2069" name="T9"/>
              </a:gdLst>
              <a:cxnLst>
                <a:cxn ang="0">
                  <a:pos x="T0" y="T1"/>
                </a:cxn>
                <a:cxn ang="0">
                  <a:pos x="T2" y="T3"/>
                </a:cxn>
                <a:cxn ang="0">
                  <a:pos x="T4" y="T5"/>
                </a:cxn>
                <a:cxn ang="0">
                  <a:pos x="T6" y="T7"/>
                </a:cxn>
                <a:cxn ang="0">
                  <a:pos x="T8" y="T9"/>
                </a:cxn>
              </a:cxnLst>
              <a:rect b="b" l="0" r="r" t="0"/>
              <a:pathLst>
                <a:path h="2069" w="1682">
                  <a:moveTo>
                    <a:pt x="1682" y="0"/>
                  </a:moveTo>
                  <a:lnTo>
                    <a:pt x="789" y="0"/>
                  </a:lnTo>
                  <a:lnTo>
                    <a:pt x="0" y="2069"/>
                  </a:lnTo>
                  <a:lnTo>
                    <a:pt x="1682" y="2069"/>
                  </a:lnTo>
                  <a:lnTo>
                    <a:pt x="1682" y="0"/>
                  </a:lnTo>
                  <a:close/>
                </a:path>
              </a:pathLst>
            </a:custGeom>
            <a:gradFill flip="none" rotWithShape="1">
              <a:gsLst>
                <a:gs pos="0">
                  <a:schemeClr val="bg1">
                    <a:alpha val="30000"/>
                  </a:schemeClr>
                </a:gs>
                <a:gs pos="23000">
                  <a:schemeClr val="bg1">
                    <a:alpha val="20000"/>
                  </a:schemeClr>
                </a:gs>
                <a:gs pos="100000">
                  <a:schemeClr val="bg1">
                    <a:alpha val="0"/>
                  </a:schemeClr>
                </a:gs>
              </a:gsLst>
              <a:lin ang="8100000" scaled="1"/>
            </a:gra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rgbClr val="44546A"/>
                </a:solidFill>
                <a:latin typeface="+mn-ea"/>
              </a:endParaRPr>
            </a:p>
          </p:txBody>
        </p:sp>
      </p:grpSp>
      <p:grpSp>
        <p:nvGrpSpPr>
          <p:cNvPr id="21" name="组合 20">
            <a:extLst>
              <a:ext uri="{FF2B5EF4-FFF2-40B4-BE49-F238E27FC236}">
                <a16:creationId xmlns:a16="http://schemas.microsoft.com/office/drawing/2014/main" id="{96D7927A-9A7D-4515-9343-FE94FF90BC38}"/>
              </a:ext>
            </a:extLst>
          </p:cNvPr>
          <p:cNvGrpSpPr/>
          <p:nvPr/>
        </p:nvGrpSpPr>
        <p:grpSpPr>
          <a:xfrm>
            <a:off x="6987684" y="1783168"/>
            <a:ext cx="4229941" cy="960823"/>
            <a:chOff x="2486796" y="2343753"/>
            <a:chExt cx="4229941" cy="960823"/>
          </a:xfrm>
        </p:grpSpPr>
        <p:sp>
          <p:nvSpPr>
            <p:cNvPr id="22" name="文本框 21">
              <a:extLst>
                <a:ext uri="{FF2B5EF4-FFF2-40B4-BE49-F238E27FC236}">
                  <a16:creationId xmlns:a16="http://schemas.microsoft.com/office/drawing/2014/main" id="{04560ED9-71A7-44E2-8077-32D9ABAB58CD}"/>
                </a:ext>
              </a:extLst>
            </p:cNvPr>
            <p:cNvSpPr txBox="1"/>
            <p:nvPr/>
          </p:nvSpPr>
          <p:spPr>
            <a:xfrm>
              <a:off x="2486797" y="2343753"/>
              <a:ext cx="3585789" cy="365760"/>
            </a:xfrm>
            <a:prstGeom prst="rect">
              <a:avLst/>
            </a:prstGeom>
            <a:noFill/>
          </p:spPr>
          <p:txBody>
            <a:bodyPr rtlCol="0" wrap="square">
              <a:spAutoFit/>
              <a:scene3d>
                <a:camera prst="orthographicFront"/>
                <a:lightRig dir="t" rig="threePt"/>
              </a:scene3d>
              <a:sp3d contourW="12700"/>
            </a:bodyPr>
            <a:lstStyle/>
            <a:p>
              <a:r>
                <a:rPr altLang="en-US" lang="zh-CN">
                  <a:solidFill>
                    <a:srgbClr val="44546A"/>
                  </a:solidFill>
                  <a:latin typeface="+mn-ea"/>
                </a:rPr>
                <a:t>工作内容情况一</a:t>
              </a:r>
            </a:p>
          </p:txBody>
        </p:sp>
        <p:sp>
          <p:nvSpPr>
            <p:cNvPr id="23" name="文本框 22">
              <a:extLst>
                <a:ext uri="{FF2B5EF4-FFF2-40B4-BE49-F238E27FC236}">
                  <a16:creationId xmlns:a16="http://schemas.microsoft.com/office/drawing/2014/main" id="{5600CC83-09EB-4FE4-9965-B07740D22B3F}"/>
                </a:ext>
              </a:extLst>
            </p:cNvPr>
            <p:cNvSpPr txBox="1"/>
            <p:nvPr/>
          </p:nvSpPr>
          <p:spPr>
            <a:xfrm>
              <a:off x="2486795" y="2687228"/>
              <a:ext cx="4229941" cy="640080"/>
            </a:xfrm>
            <a:prstGeom prst="rect">
              <a:avLst/>
            </a:prstGeom>
            <a:noFill/>
          </p:spPr>
          <p:txBody>
            <a:bodyPr rtlCol="0" wrap="square">
              <a:spAutoFit/>
              <a:scene3d>
                <a:camera prst="orthographicFront"/>
                <a:lightRig dir="t" rig="threePt"/>
              </a:scene3d>
              <a:sp3d contourW="12700"/>
            </a:bodyPr>
            <a:lstStyle/>
            <a:p>
              <a:pPr>
                <a:lnSpc>
                  <a:spcPct val="150000"/>
                </a:lnSpc>
              </a:pPr>
              <a:r>
                <a:rPr altLang="en-US" lang="zh-CN" sz="1200">
                  <a:solidFill>
                    <a:srgbClr val="44546A"/>
                  </a:solidFill>
                  <a:latin typeface="+mn-ea"/>
                </a:rPr>
                <a:t>请将您的内容打在这里，或者通过复制您的文本后，在此框中选择粘贴，并选择只保留文字，且尽可能精简.</a:t>
              </a:r>
            </a:p>
          </p:txBody>
        </p:sp>
      </p:grpSp>
      <p:sp>
        <p:nvSpPr>
          <p:cNvPr id="24" name="椭圆 38">
            <a:extLst>
              <a:ext uri="{FF2B5EF4-FFF2-40B4-BE49-F238E27FC236}">
                <a16:creationId xmlns:a16="http://schemas.microsoft.com/office/drawing/2014/main" id="{9DCE618A-86C5-4AEF-AB26-98B48DF7C720}"/>
              </a:ext>
            </a:extLst>
          </p:cNvPr>
          <p:cNvSpPr/>
          <p:nvPr/>
        </p:nvSpPr>
        <p:spPr>
          <a:xfrm>
            <a:off x="6468587" y="1849507"/>
            <a:ext cx="394467" cy="317917"/>
          </a:xfrm>
          <a:custGeom>
            <a:gdLst>
              <a:gd fmla="*/ 50882 w 608344" name="connsiteX0"/>
              <a:gd fmla="*/ 115887 h 490289" name="connsiteY0"/>
              <a:gd fmla="*/ 50882 w 608344" name="connsiteX1"/>
              <a:gd fmla="*/ 201112 h 490289" name="connsiteY1"/>
              <a:gd fmla="*/ 438489 w 608344" name="connsiteX2"/>
              <a:gd fmla="*/ 201112 h 490289" name="connsiteY2"/>
              <a:gd fmla="*/ 438489 w 608344" name="connsiteX3"/>
              <a:gd fmla="*/ 162825 h 490289" name="connsiteY3"/>
              <a:gd fmla="*/ 219567 w 608344" name="connsiteX4"/>
              <a:gd fmla="*/ 162825 h 490289" name="connsiteY4"/>
              <a:gd fmla="*/ 174400 w 608344" name="connsiteX5"/>
              <a:gd fmla="*/ 135399 h 490289" name="connsiteY5"/>
              <a:gd fmla="*/ 165459 w 608344" name="connsiteX6"/>
              <a:gd fmla="*/ 118372 h 490289" name="connsiteY6"/>
              <a:gd fmla="*/ 164260 w 608344" name="connsiteX7"/>
              <a:gd fmla="*/ 115887 h 490289" name="connsiteY7"/>
              <a:gd fmla="*/ 50697 w 608344" name="connsiteX8"/>
              <a:gd fmla="*/ 64991 h 490289" name="connsiteY8"/>
              <a:gd fmla="*/ 164445 w 608344" name="connsiteX9"/>
              <a:gd fmla="*/ 64991 h 490289" name="connsiteY9"/>
              <a:gd fmla="*/ 210718 w 608344" name="connsiteX10"/>
              <a:gd fmla="*/ 94995 h 490289" name="connsiteY10"/>
              <a:gd fmla="*/ 219567 w 608344" name="connsiteX11"/>
              <a:gd fmla="*/ 112022 h 490289" name="connsiteY11"/>
              <a:gd fmla="*/ 438674 w 608344" name="connsiteX12"/>
              <a:gd fmla="*/ 112022 h 490289" name="connsiteY12"/>
              <a:gd fmla="*/ 489371 w 608344" name="connsiteX13"/>
              <a:gd fmla="*/ 162641 h 490289" name="connsiteY13"/>
              <a:gd fmla="*/ 489371 w 608344" name="connsiteX14"/>
              <a:gd fmla="*/ 445560 h 490289" name="connsiteY14"/>
              <a:gd fmla="*/ 444665 w 608344" name="connsiteX15"/>
              <a:gd fmla="*/ 490289 h 490289" name="connsiteY15"/>
              <a:gd fmla="*/ 44798 w 608344" name="connsiteX16"/>
              <a:gd fmla="*/ 490289 h 490289" name="connsiteY16"/>
              <a:gd fmla="*/ 0 w 608344" name="connsiteX17"/>
              <a:gd fmla="*/ 445560 h 490289" name="connsiteY17"/>
              <a:gd fmla="*/ 0 w 608344" name="connsiteX18"/>
              <a:gd fmla="*/ 115611 h 490289" name="connsiteY18"/>
              <a:gd fmla="*/ 50697 w 608344" name="connsiteX19"/>
              <a:gd fmla="*/ 64991 h 490289" name="connsiteY19"/>
              <a:gd fmla="*/ 261904 w 608344" name="connsiteX20"/>
              <a:gd fmla="*/ 0 h 490289" name="connsiteY20"/>
              <a:gd fmla="*/ 519660 w 608344" name="connsiteX21"/>
              <a:gd fmla="*/ 0 h 490289" name="connsiteY21"/>
              <a:gd fmla="*/ 608344 w 608344" name="connsiteX22"/>
              <a:gd fmla="*/ 88635 h 490289" name="connsiteY22"/>
              <a:gd fmla="*/ 608344 w 608344" name="connsiteX23"/>
              <a:gd fmla="*/ 335764 h 490289" name="connsiteY23"/>
              <a:gd fmla="*/ 578107 w 608344" name="connsiteX24"/>
              <a:gd fmla="*/ 365953 h 490289" name="connsiteY24"/>
              <a:gd fmla="*/ 547961 w 608344" name="connsiteX25"/>
              <a:gd fmla="*/ 335764 h 490289" name="connsiteY25"/>
              <a:gd fmla="*/ 547961 w 608344" name="connsiteX26"/>
              <a:gd fmla="*/ 88635 h 490289" name="connsiteY26"/>
              <a:gd fmla="*/ 519660 w 608344" name="connsiteX27"/>
              <a:gd fmla="*/ 60379 h 490289" name="connsiteY27"/>
              <a:gd fmla="*/ 261904 w 608344" name="connsiteX28"/>
              <a:gd fmla="*/ 60379 h 490289" name="connsiteY28"/>
              <a:gd fmla="*/ 231666 w 608344" name="connsiteX29"/>
              <a:gd fmla="*/ 30190 h 490289" name="connsiteY29"/>
              <a:gd fmla="*/ 261904 w 608344" name="connsiteX30"/>
              <a:gd fmla="*/ 0 h 490289"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490289" w="608344">
                <a:moveTo>
                  <a:pt x="50882" y="115887"/>
                </a:moveTo>
                <a:lnTo>
                  <a:pt x="50882" y="201112"/>
                </a:lnTo>
                <a:lnTo>
                  <a:pt x="438489" y="201112"/>
                </a:lnTo>
                <a:lnTo>
                  <a:pt x="438489" y="162825"/>
                </a:lnTo>
                <a:lnTo>
                  <a:pt x="219567" y="162825"/>
                </a:lnTo>
                <a:cubicBezTo>
                  <a:pt x="200578" y="162825"/>
                  <a:pt x="183065" y="152241"/>
                  <a:pt x="174400" y="135399"/>
                </a:cubicBezTo>
                <a:lnTo>
                  <a:pt x="165459" y="118372"/>
                </a:lnTo>
                <a:cubicBezTo>
                  <a:pt x="165090" y="117544"/>
                  <a:pt x="164629" y="116715"/>
                  <a:pt x="164260" y="115887"/>
                </a:cubicBezTo>
                <a:close/>
                <a:moveTo>
                  <a:pt x="50697" y="64991"/>
                </a:moveTo>
                <a:lnTo>
                  <a:pt x="164445" y="64991"/>
                </a:lnTo>
                <a:cubicBezTo>
                  <a:pt x="184447" y="64991"/>
                  <a:pt x="202514" y="76772"/>
                  <a:pt x="210718" y="94995"/>
                </a:cubicBezTo>
                <a:lnTo>
                  <a:pt x="219567" y="112022"/>
                </a:lnTo>
                <a:lnTo>
                  <a:pt x="438674" y="112022"/>
                </a:lnTo>
                <a:cubicBezTo>
                  <a:pt x="466696" y="112022"/>
                  <a:pt x="489371" y="134662"/>
                  <a:pt x="489371" y="162641"/>
                </a:cubicBezTo>
                <a:lnTo>
                  <a:pt x="489371" y="445560"/>
                </a:lnTo>
                <a:cubicBezTo>
                  <a:pt x="489371" y="470225"/>
                  <a:pt x="469369" y="490289"/>
                  <a:pt x="444665" y="490289"/>
                </a:cubicBezTo>
                <a:lnTo>
                  <a:pt x="44798" y="490289"/>
                </a:lnTo>
                <a:cubicBezTo>
                  <a:pt x="20002" y="490289"/>
                  <a:pt x="0" y="470225"/>
                  <a:pt x="0" y="445560"/>
                </a:cubicBezTo>
                <a:lnTo>
                  <a:pt x="0" y="115611"/>
                </a:lnTo>
                <a:cubicBezTo>
                  <a:pt x="0" y="87632"/>
                  <a:pt x="22675" y="64991"/>
                  <a:pt x="50697" y="64991"/>
                </a:cubicBezTo>
                <a:close/>
                <a:moveTo>
                  <a:pt x="261904" y="0"/>
                </a:moveTo>
                <a:lnTo>
                  <a:pt x="519660" y="0"/>
                </a:lnTo>
                <a:cubicBezTo>
                  <a:pt x="568611" y="0"/>
                  <a:pt x="608344" y="39762"/>
                  <a:pt x="608344" y="88635"/>
                </a:cubicBezTo>
                <a:lnTo>
                  <a:pt x="608344" y="335764"/>
                </a:lnTo>
                <a:cubicBezTo>
                  <a:pt x="608344" y="352423"/>
                  <a:pt x="594885" y="365953"/>
                  <a:pt x="578107" y="365953"/>
                </a:cubicBezTo>
                <a:cubicBezTo>
                  <a:pt x="561421" y="365953"/>
                  <a:pt x="547961" y="352423"/>
                  <a:pt x="547961" y="335764"/>
                </a:cubicBezTo>
                <a:lnTo>
                  <a:pt x="547961" y="88635"/>
                </a:lnTo>
                <a:cubicBezTo>
                  <a:pt x="547961" y="72988"/>
                  <a:pt x="535240" y="60379"/>
                  <a:pt x="519660" y="60379"/>
                </a:cubicBezTo>
                <a:lnTo>
                  <a:pt x="261904" y="60379"/>
                </a:lnTo>
                <a:cubicBezTo>
                  <a:pt x="245218" y="60379"/>
                  <a:pt x="231666" y="46849"/>
                  <a:pt x="231666" y="30190"/>
                </a:cubicBezTo>
                <a:cubicBezTo>
                  <a:pt x="231666" y="13530"/>
                  <a:pt x="245218" y="0"/>
                  <a:pt x="26190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en-US"/>
            </a:defPPr>
            <a:lvl1pPr algn="l" defTabSz="457200" eaLnBrk="1" hangingPunct="1" latinLnBrk="0" marL="0" rtl="0">
              <a:defRPr kern="1200" sz="1800">
                <a:solidFill>
                  <a:schemeClr val="lt1"/>
                </a:solidFill>
                <a:latin typeface="+mn-lt"/>
                <a:ea typeface="+mn-ea"/>
                <a:cs typeface="+mn-cs"/>
              </a:defRPr>
            </a:lvl1pPr>
            <a:lvl2pPr algn="l" defTabSz="457200" eaLnBrk="1" hangingPunct="1" latinLnBrk="0" marL="457200" rtl="0">
              <a:defRPr kern="1200" sz="1800">
                <a:solidFill>
                  <a:schemeClr val="lt1"/>
                </a:solidFill>
                <a:latin typeface="+mn-lt"/>
                <a:ea typeface="+mn-ea"/>
                <a:cs typeface="+mn-cs"/>
              </a:defRPr>
            </a:lvl2pPr>
            <a:lvl3pPr algn="l" defTabSz="457200" eaLnBrk="1" hangingPunct="1" latinLnBrk="0" marL="914400" rtl="0">
              <a:defRPr kern="1200" sz="1800">
                <a:solidFill>
                  <a:schemeClr val="lt1"/>
                </a:solidFill>
                <a:latin typeface="+mn-lt"/>
                <a:ea typeface="+mn-ea"/>
                <a:cs typeface="+mn-cs"/>
              </a:defRPr>
            </a:lvl3pPr>
            <a:lvl4pPr algn="l" defTabSz="457200" eaLnBrk="1" hangingPunct="1" latinLnBrk="0" marL="1371600" rtl="0">
              <a:defRPr kern="1200" sz="1800">
                <a:solidFill>
                  <a:schemeClr val="lt1"/>
                </a:solidFill>
                <a:latin typeface="+mn-lt"/>
                <a:ea typeface="+mn-ea"/>
                <a:cs typeface="+mn-cs"/>
              </a:defRPr>
            </a:lvl4pPr>
            <a:lvl5pPr algn="l" defTabSz="457200" eaLnBrk="1" hangingPunct="1" latinLnBrk="0" marL="1828800" rtl="0">
              <a:defRPr kern="1200" sz="1800">
                <a:solidFill>
                  <a:schemeClr val="lt1"/>
                </a:solidFill>
                <a:latin typeface="+mn-lt"/>
                <a:ea typeface="+mn-ea"/>
                <a:cs typeface="+mn-cs"/>
              </a:defRPr>
            </a:lvl5pPr>
            <a:lvl6pPr algn="l" defTabSz="457200" eaLnBrk="1" hangingPunct="1" latinLnBrk="0" marL="2286000" rtl="0">
              <a:defRPr kern="1200" sz="1800">
                <a:solidFill>
                  <a:schemeClr val="lt1"/>
                </a:solidFill>
                <a:latin typeface="+mn-lt"/>
                <a:ea typeface="+mn-ea"/>
                <a:cs typeface="+mn-cs"/>
              </a:defRPr>
            </a:lvl6pPr>
            <a:lvl7pPr algn="l" defTabSz="457200" eaLnBrk="1" hangingPunct="1" latinLnBrk="0" marL="2743200" rtl="0">
              <a:defRPr kern="1200" sz="1800">
                <a:solidFill>
                  <a:schemeClr val="lt1"/>
                </a:solidFill>
                <a:latin typeface="+mn-lt"/>
                <a:ea typeface="+mn-ea"/>
                <a:cs typeface="+mn-cs"/>
              </a:defRPr>
            </a:lvl7pPr>
            <a:lvl8pPr algn="l" defTabSz="457200" eaLnBrk="1" hangingPunct="1" latinLnBrk="0" marL="3200400" rtl="0">
              <a:defRPr kern="1200" sz="1800">
                <a:solidFill>
                  <a:schemeClr val="lt1"/>
                </a:solidFill>
                <a:latin typeface="+mn-lt"/>
                <a:ea typeface="+mn-ea"/>
                <a:cs typeface="+mn-cs"/>
              </a:defRPr>
            </a:lvl8pPr>
            <a:lvl9pPr algn="l" defTabSz="4572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typeface="+mn-ea"/>
            </a:endParaRPr>
          </a:p>
        </p:txBody>
      </p:sp>
      <p:grpSp>
        <p:nvGrpSpPr>
          <p:cNvPr id="25" name="组合 24">
            <a:extLst>
              <a:ext uri="{FF2B5EF4-FFF2-40B4-BE49-F238E27FC236}">
                <a16:creationId xmlns:a16="http://schemas.microsoft.com/office/drawing/2014/main" id="{AB239FE5-70CC-4DCE-85F8-416694C4E51C}"/>
              </a:ext>
            </a:extLst>
          </p:cNvPr>
          <p:cNvGrpSpPr/>
          <p:nvPr/>
        </p:nvGrpSpPr>
        <p:grpSpPr>
          <a:xfrm>
            <a:off x="6987684" y="3112603"/>
            <a:ext cx="4229941" cy="960823"/>
            <a:chOff x="2486796" y="2343753"/>
            <a:chExt cx="4229941" cy="960823"/>
          </a:xfrm>
        </p:grpSpPr>
        <p:sp>
          <p:nvSpPr>
            <p:cNvPr id="26" name="文本框 25">
              <a:extLst>
                <a:ext uri="{FF2B5EF4-FFF2-40B4-BE49-F238E27FC236}">
                  <a16:creationId xmlns:a16="http://schemas.microsoft.com/office/drawing/2014/main" id="{5B5E2D4B-1DA6-42A2-99F0-C75C9B2209FC}"/>
                </a:ext>
              </a:extLst>
            </p:cNvPr>
            <p:cNvSpPr txBox="1"/>
            <p:nvPr/>
          </p:nvSpPr>
          <p:spPr>
            <a:xfrm>
              <a:off x="2486797" y="2343753"/>
              <a:ext cx="3585789" cy="365760"/>
            </a:xfrm>
            <a:prstGeom prst="rect">
              <a:avLst/>
            </a:prstGeom>
            <a:noFill/>
          </p:spPr>
          <p:txBody>
            <a:bodyPr rtlCol="0" wrap="square">
              <a:spAutoFit/>
              <a:scene3d>
                <a:camera prst="orthographicFront"/>
                <a:lightRig dir="t" rig="threePt"/>
              </a:scene3d>
              <a:sp3d contourW="12700"/>
            </a:bodyPr>
            <a:lstStyle/>
            <a:p>
              <a:r>
                <a:rPr altLang="en-US" lang="zh-CN">
                  <a:solidFill>
                    <a:srgbClr val="44546A"/>
                  </a:solidFill>
                  <a:latin typeface="+mn-ea"/>
                </a:rPr>
                <a:t>工作内容情况二</a:t>
              </a:r>
            </a:p>
          </p:txBody>
        </p:sp>
        <p:sp>
          <p:nvSpPr>
            <p:cNvPr id="27" name="文本框 26">
              <a:extLst>
                <a:ext uri="{FF2B5EF4-FFF2-40B4-BE49-F238E27FC236}">
                  <a16:creationId xmlns:a16="http://schemas.microsoft.com/office/drawing/2014/main" id="{461BE80A-9F7B-4546-BB52-8ED18ADE9FD4}"/>
                </a:ext>
              </a:extLst>
            </p:cNvPr>
            <p:cNvSpPr txBox="1"/>
            <p:nvPr/>
          </p:nvSpPr>
          <p:spPr>
            <a:xfrm>
              <a:off x="2486795" y="2687228"/>
              <a:ext cx="4229941" cy="640080"/>
            </a:xfrm>
            <a:prstGeom prst="rect">
              <a:avLst/>
            </a:prstGeom>
            <a:noFill/>
          </p:spPr>
          <p:txBody>
            <a:bodyPr rtlCol="0" wrap="square">
              <a:spAutoFit/>
              <a:scene3d>
                <a:camera prst="orthographicFront"/>
                <a:lightRig dir="t" rig="threePt"/>
              </a:scene3d>
              <a:sp3d contourW="12700"/>
            </a:bodyPr>
            <a:lstStyle/>
            <a:p>
              <a:pPr>
                <a:lnSpc>
                  <a:spcPct val="150000"/>
                </a:lnSpc>
              </a:pPr>
              <a:r>
                <a:rPr altLang="en-US" lang="zh-CN" sz="1200">
                  <a:solidFill>
                    <a:srgbClr val="44546A"/>
                  </a:solidFill>
                  <a:latin typeface="+mn-ea"/>
                </a:rPr>
                <a:t>请将您的内容打在这里，或者通过复制您的文本后，在此框中选择粘贴，并选择只保留文字，且尽可能精简.</a:t>
              </a:r>
            </a:p>
          </p:txBody>
        </p:sp>
      </p:grpSp>
      <p:grpSp>
        <p:nvGrpSpPr>
          <p:cNvPr id="28" name="组合 27">
            <a:extLst>
              <a:ext uri="{FF2B5EF4-FFF2-40B4-BE49-F238E27FC236}">
                <a16:creationId xmlns:a16="http://schemas.microsoft.com/office/drawing/2014/main" id="{3AD85AFD-D6B2-461C-AE36-EF1228331763}"/>
              </a:ext>
            </a:extLst>
          </p:cNvPr>
          <p:cNvGrpSpPr/>
          <p:nvPr/>
        </p:nvGrpSpPr>
        <p:grpSpPr>
          <a:xfrm>
            <a:off x="6987684" y="4442038"/>
            <a:ext cx="4229941" cy="960823"/>
            <a:chOff x="2486796" y="2343753"/>
            <a:chExt cx="4229941" cy="960823"/>
          </a:xfrm>
        </p:grpSpPr>
        <p:sp>
          <p:nvSpPr>
            <p:cNvPr id="29" name="文本框 28">
              <a:extLst>
                <a:ext uri="{FF2B5EF4-FFF2-40B4-BE49-F238E27FC236}">
                  <a16:creationId xmlns:a16="http://schemas.microsoft.com/office/drawing/2014/main" id="{C1F9F2CE-9511-4D6C-A23D-D5A7D74F65F0}"/>
                </a:ext>
              </a:extLst>
            </p:cNvPr>
            <p:cNvSpPr txBox="1"/>
            <p:nvPr/>
          </p:nvSpPr>
          <p:spPr>
            <a:xfrm>
              <a:off x="2486797" y="2343753"/>
              <a:ext cx="3585789" cy="365760"/>
            </a:xfrm>
            <a:prstGeom prst="rect">
              <a:avLst/>
            </a:prstGeom>
            <a:noFill/>
          </p:spPr>
          <p:txBody>
            <a:bodyPr rtlCol="0" wrap="square">
              <a:spAutoFit/>
              <a:scene3d>
                <a:camera prst="orthographicFront"/>
                <a:lightRig dir="t" rig="threePt"/>
              </a:scene3d>
              <a:sp3d contourW="12700"/>
            </a:bodyPr>
            <a:lstStyle/>
            <a:p>
              <a:r>
                <a:rPr altLang="en-US" lang="zh-CN">
                  <a:solidFill>
                    <a:srgbClr val="44546A"/>
                  </a:solidFill>
                  <a:latin typeface="+mn-ea"/>
                </a:rPr>
                <a:t>工作内容情况三</a:t>
              </a:r>
            </a:p>
          </p:txBody>
        </p:sp>
        <p:sp>
          <p:nvSpPr>
            <p:cNvPr id="30" name="文本框 29">
              <a:extLst>
                <a:ext uri="{FF2B5EF4-FFF2-40B4-BE49-F238E27FC236}">
                  <a16:creationId xmlns:a16="http://schemas.microsoft.com/office/drawing/2014/main" id="{40412128-5F8A-4286-A9CB-D0AEA8CAB3A7}"/>
                </a:ext>
              </a:extLst>
            </p:cNvPr>
            <p:cNvSpPr txBox="1"/>
            <p:nvPr/>
          </p:nvSpPr>
          <p:spPr>
            <a:xfrm>
              <a:off x="2486795" y="2687228"/>
              <a:ext cx="4229941" cy="640080"/>
            </a:xfrm>
            <a:prstGeom prst="rect">
              <a:avLst/>
            </a:prstGeom>
            <a:noFill/>
          </p:spPr>
          <p:txBody>
            <a:bodyPr rtlCol="0" wrap="square">
              <a:spAutoFit/>
              <a:scene3d>
                <a:camera prst="orthographicFront"/>
                <a:lightRig dir="t" rig="threePt"/>
              </a:scene3d>
              <a:sp3d contourW="12700"/>
            </a:bodyPr>
            <a:lstStyle/>
            <a:p>
              <a:pPr>
                <a:lnSpc>
                  <a:spcPct val="150000"/>
                </a:lnSpc>
              </a:pPr>
              <a:r>
                <a:rPr altLang="en-US" lang="zh-CN" sz="1200">
                  <a:solidFill>
                    <a:srgbClr val="44546A"/>
                  </a:solidFill>
                  <a:latin typeface="+mn-ea"/>
                </a:rPr>
                <a:t>请将您的内容打在这里，或者通过复制您的文本后，在此框中选择粘贴，并选择只保留文字，且尽可能精简.</a:t>
              </a:r>
            </a:p>
          </p:txBody>
        </p:sp>
      </p:grpSp>
      <p:grpSp>
        <p:nvGrpSpPr>
          <p:cNvPr id="31" name="组合 30">
            <a:extLst>
              <a:ext uri="{FF2B5EF4-FFF2-40B4-BE49-F238E27FC236}">
                <a16:creationId xmlns:a16="http://schemas.microsoft.com/office/drawing/2014/main" id="{E0D618FE-FEDC-49F5-9E37-E1B914AC2840}"/>
              </a:ext>
            </a:extLst>
          </p:cNvPr>
          <p:cNvGrpSpPr/>
          <p:nvPr/>
        </p:nvGrpSpPr>
        <p:grpSpPr>
          <a:xfrm>
            <a:off x="6657916" y="2862554"/>
            <a:ext cx="4488460" cy="1333500"/>
            <a:chOff x="6153150" y="3105150"/>
            <a:chExt cx="4488460" cy="1333500"/>
          </a:xfrm>
        </p:grpSpPr>
        <p:cxnSp>
          <p:nvCxnSpPr>
            <p:cNvPr id="32" name="直接连接符 31">
              <a:extLst>
                <a:ext uri="{FF2B5EF4-FFF2-40B4-BE49-F238E27FC236}">
                  <a16:creationId xmlns:a16="http://schemas.microsoft.com/office/drawing/2014/main" id="{0B2B5C6C-6FC5-47E3-856A-73B690DCFE2E}"/>
                </a:ext>
              </a:extLst>
            </p:cNvPr>
            <p:cNvCxnSpPr/>
            <p:nvPr/>
          </p:nvCxnSpPr>
          <p:spPr>
            <a:xfrm>
              <a:off x="6153150" y="31051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C1B5A7C6-5B1A-4181-BA41-8468F6B20B3F}"/>
                </a:ext>
              </a:extLst>
            </p:cNvPr>
            <p:cNvCxnSpPr/>
            <p:nvPr/>
          </p:nvCxnSpPr>
          <p:spPr>
            <a:xfrm>
              <a:off x="6153150" y="44386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sp>
        <p:nvSpPr>
          <p:cNvPr id="34" name="Freeform 15">
            <a:extLst>
              <a:ext uri="{FF2B5EF4-FFF2-40B4-BE49-F238E27FC236}">
                <a16:creationId xmlns:a16="http://schemas.microsoft.com/office/drawing/2014/main" id="{694B17A7-CB01-409B-B9E1-8305678CFA90}"/>
              </a:ext>
            </a:extLst>
          </p:cNvPr>
          <p:cNvSpPr>
            <a:spLocks noEditPoints="1"/>
          </p:cNvSpPr>
          <p:nvPr/>
        </p:nvSpPr>
        <p:spPr bwMode="auto">
          <a:xfrm>
            <a:off x="6472466" y="3179975"/>
            <a:ext cx="370900" cy="317916"/>
          </a:xfrm>
          <a:custGeom>
            <a:gdLst>
              <a:gd fmla="*/ 4 w 94" name="T0"/>
              <a:gd fmla="*/ 19 h 81" name="T1"/>
              <a:gd fmla="*/ 46 w 94" name="T2"/>
              <a:gd fmla="*/ 19 h 81" name="T3"/>
              <a:gd fmla="*/ 50 w 94" name="T4"/>
              <a:gd fmla="*/ 16 h 81" name="T5"/>
              <a:gd fmla="*/ 73 w 94" name="T6"/>
              <a:gd fmla="*/ 0 h 81" name="T7"/>
              <a:gd fmla="*/ 73 w 94" name="T8"/>
              <a:gd fmla="*/ 33 h 81" name="T9"/>
              <a:gd fmla="*/ 73 w 94" name="T10"/>
              <a:gd fmla="*/ 66 h 81" name="T11"/>
              <a:gd fmla="*/ 50 w 94" name="T12"/>
              <a:gd fmla="*/ 49 h 81" name="T13"/>
              <a:gd fmla="*/ 46 w 94" name="T14"/>
              <a:gd fmla="*/ 47 h 81" name="T15"/>
              <a:gd fmla="*/ 33 w 94" name="T16"/>
              <a:gd fmla="*/ 47 h 81" name="T17"/>
              <a:gd fmla="*/ 40 w 94" name="T18"/>
              <a:gd fmla="*/ 70 h 81" name="T19"/>
              <a:gd fmla="*/ 45 w 94" name="T20"/>
              <a:gd fmla="*/ 70 h 81" name="T21"/>
              <a:gd fmla="*/ 45 w 94" name="T22"/>
              <a:gd fmla="*/ 81 h 81" name="T23"/>
              <a:gd fmla="*/ 43 w 94" name="T24"/>
              <a:gd fmla="*/ 81 h 81" name="T25"/>
              <a:gd fmla="*/ 21 w 94" name="T26"/>
              <a:gd fmla="*/ 81 h 81" name="T27"/>
              <a:gd fmla="*/ 11 w 94" name="T28"/>
              <a:gd fmla="*/ 47 h 81" name="T29"/>
              <a:gd fmla="*/ 4 w 94" name="T30"/>
              <a:gd fmla="*/ 47 h 81" name="T31"/>
              <a:gd fmla="*/ 4 w 94" name="T32"/>
              <a:gd fmla="*/ 19 h 81" name="T33"/>
              <a:gd fmla="*/ 87 w 94" name="T34"/>
              <a:gd fmla="*/ 23 h 81" name="T35"/>
              <a:gd fmla="*/ 94 w 94" name="T36"/>
              <a:gd fmla="*/ 33 h 81" name="T37"/>
              <a:gd fmla="*/ 87 w 94" name="T38"/>
              <a:gd fmla="*/ 43 h 81" name="T39"/>
              <a:gd fmla="*/ 87 w 94" name="T40"/>
              <a:gd fmla="*/ 66 h 81" name="T41"/>
              <a:gd fmla="*/ 78 w 94" name="T42"/>
              <a:gd fmla="*/ 66 h 81" name="T43"/>
              <a:gd fmla="*/ 78 w 94" name="T44"/>
              <a:gd fmla="*/ 0 h 81" name="T45"/>
              <a:gd fmla="*/ 87 w 94" name="T46"/>
              <a:gd fmla="*/ 0 h 81" name="T47"/>
              <a:gd fmla="*/ 87 w 94" name="T48"/>
              <a:gd fmla="*/ 23 h 81" name="T49"/>
              <a:gd fmla="*/ 46 w 94" name="T50"/>
              <a:gd fmla="*/ 49 h 81" name="T51"/>
              <a:gd fmla="*/ 37 w 94" name="T52"/>
              <a:gd fmla="*/ 49 h 81" name="T53"/>
              <a:gd fmla="*/ 40 w 94" name="T54"/>
              <a:gd fmla="*/ 61 h 81" name="T55"/>
              <a:gd fmla="*/ 43 w 94" name="T56"/>
              <a:gd fmla="*/ 61 h 81" name="T57"/>
              <a:gd fmla="*/ 43 w 94" name="T58"/>
              <a:gd fmla="*/ 57 h 81" name="T59"/>
              <a:gd fmla="*/ 46 w 94" name="T60"/>
              <a:gd fmla="*/ 49 h 81"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1" w="94">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rgbClr val="44546A"/>
          </a:solidFill>
          <a:ln>
            <a:noFill/>
          </a:ln>
        </p:spPr>
        <p:txBody>
          <a:bodyPr anchor="t" anchorCtr="0" bIns="41872" compatLnSpc="1" lIns="83743" numCol="1" rIns="83743" tIns="41872"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defTabSz="914400" eaLnBrk="1" fontAlgn="base" hangingPunct="1" indent="0" latinLnBrk="0" lvl="0" marL="0" marR="0" rtl="0">
              <a:lnSpc>
                <a:spcPct val="120000"/>
              </a:lnSpc>
              <a:spcBef>
                <a:spcPct val="0"/>
              </a:spcBef>
              <a:spcAft>
                <a:spcPct val="0"/>
              </a:spcAft>
              <a:buClrTx/>
              <a:buSzTx/>
              <a:buFontTx/>
              <a:buNone/>
              <a:defRPr/>
            </a:pPr>
            <a:endParaRPr altLang="en-US" b="0" baseline="0" cap="none" i="0" kern="1200" kumimoji="0" lang="zh-CN" noProof="0" normalizeH="0" spc="0" strike="noStrike" sz="900" u="none">
              <a:ln>
                <a:noFill/>
              </a:ln>
              <a:solidFill>
                <a:srgbClr val="44546A"/>
              </a:solidFill>
              <a:effectLst/>
              <a:uLnTx/>
              <a:uFillTx/>
              <a:latin typeface="+mn-ea"/>
              <a:cs typeface="+mn-ea"/>
              <a:sym charset="0" panose="020b0604020202020204" pitchFamily="34" typeface="Arial"/>
            </a:endParaRPr>
          </a:p>
        </p:txBody>
      </p:sp>
      <p:sp>
        <p:nvSpPr>
          <p:cNvPr id="35" name="Freeform 17">
            <a:extLst>
              <a:ext uri="{FF2B5EF4-FFF2-40B4-BE49-F238E27FC236}">
                <a16:creationId xmlns:a16="http://schemas.microsoft.com/office/drawing/2014/main" id="{8C3A4099-E314-4249-B933-A2352A98CECC}"/>
              </a:ext>
            </a:extLst>
          </p:cNvPr>
          <p:cNvSpPr>
            <a:spLocks noEditPoints="1"/>
          </p:cNvSpPr>
          <p:nvPr/>
        </p:nvSpPr>
        <p:spPr bwMode="auto">
          <a:xfrm>
            <a:off x="6439615" y="4451142"/>
            <a:ext cx="365897" cy="369333"/>
          </a:xfrm>
          <a:custGeom>
            <a:gdLst>
              <a:gd fmla="*/ 49 w 99" name="T0"/>
              <a:gd fmla="*/ 0 h 100" name="T1"/>
              <a:gd fmla="*/ 99 w 99" name="T2"/>
              <a:gd fmla="*/ 50 h 100" name="T3"/>
              <a:gd fmla="*/ 49 w 99" name="T4"/>
              <a:gd fmla="*/ 100 h 100" name="T5"/>
              <a:gd fmla="*/ 0 w 99" name="T6"/>
              <a:gd fmla="*/ 50 h 100" name="T7"/>
              <a:gd fmla="*/ 49 w 99" name="T8"/>
              <a:gd fmla="*/ 0 h 100" name="T9"/>
              <a:gd fmla="*/ 45 w 99" name="T10"/>
              <a:gd fmla="*/ 15 h 100" name="T11"/>
              <a:gd fmla="*/ 45 w 99" name="T12"/>
              <a:gd fmla="*/ 44 h 100" name="T13"/>
              <a:gd fmla="*/ 54 w 99" name="T14"/>
              <a:gd fmla="*/ 44 h 100" name="T15"/>
              <a:gd fmla="*/ 54 w 99" name="T16"/>
              <a:gd fmla="*/ 15 h 100" name="T17"/>
              <a:gd fmla="*/ 45 w 99" name="T18"/>
              <a:gd fmla="*/ 15 h 100" name="T19"/>
              <a:gd fmla="*/ 67 w 99" name="T20"/>
              <a:gd fmla="*/ 24 h 100" name="T21"/>
              <a:gd fmla="*/ 61 w 99" name="T22"/>
              <a:gd fmla="*/ 32 h 100" name="T23"/>
              <a:gd fmla="*/ 64 w 99" name="T24"/>
              <a:gd fmla="*/ 35 h 100" name="T25"/>
              <a:gd fmla="*/ 70 w 99" name="T26"/>
              <a:gd fmla="*/ 50 h 100" name="T27"/>
              <a:gd fmla="*/ 64 w 99" name="T28"/>
              <a:gd fmla="*/ 65 h 100" name="T29"/>
              <a:gd fmla="*/ 49 w 99" name="T30"/>
              <a:gd fmla="*/ 71 h 100" name="T31"/>
              <a:gd fmla="*/ 35 w 99" name="T32"/>
              <a:gd fmla="*/ 65 h 100" name="T33"/>
              <a:gd fmla="*/ 28 w 99" name="T34"/>
              <a:gd fmla="*/ 50 h 100" name="T35"/>
              <a:gd fmla="*/ 35 w 99" name="T36"/>
              <a:gd fmla="*/ 35 h 100" name="T37"/>
              <a:gd fmla="*/ 37 w 99" name="T38"/>
              <a:gd fmla="*/ 32 h 100" name="T39"/>
              <a:gd fmla="*/ 31 w 99" name="T40"/>
              <a:gd fmla="*/ 24 h 100" name="T41"/>
              <a:gd fmla="*/ 27 w 99" name="T42"/>
              <a:gd fmla="*/ 28 h 100" name="T43"/>
              <a:gd fmla="*/ 18 w 99" name="T44"/>
              <a:gd fmla="*/ 50 h 100" name="T45"/>
              <a:gd fmla="*/ 27 w 99" name="T46"/>
              <a:gd fmla="*/ 72 h 100" name="T47"/>
              <a:gd fmla="*/ 49 w 99" name="T48"/>
              <a:gd fmla="*/ 81 h 100" name="T49"/>
              <a:gd fmla="*/ 72 w 99" name="T50"/>
              <a:gd fmla="*/ 72 h 100" name="T51"/>
              <a:gd fmla="*/ 81 w 99" name="T52"/>
              <a:gd fmla="*/ 50 h 100" name="T53"/>
              <a:gd fmla="*/ 72 w 99" name="T54"/>
              <a:gd fmla="*/ 28 h 100" name="T55"/>
              <a:gd fmla="*/ 67 w 99" name="T56"/>
              <a:gd fmla="*/ 24 h 100"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00" w="99">
                <a:moveTo>
                  <a:pt x="49" y="0"/>
                </a:moveTo>
                <a:cubicBezTo>
                  <a:pt x="77" y="0"/>
                  <a:pt x="99" y="22"/>
                  <a:pt x="99" y="50"/>
                </a:cubicBezTo>
                <a:cubicBezTo>
                  <a:pt x="99" y="77"/>
                  <a:pt x="77" y="100"/>
                  <a:pt x="49" y="100"/>
                </a:cubicBezTo>
                <a:cubicBezTo>
                  <a:pt x="22" y="100"/>
                  <a:pt x="0" y="77"/>
                  <a:pt x="0" y="50"/>
                </a:cubicBezTo>
                <a:cubicBezTo>
                  <a:pt x="0" y="22"/>
                  <a:pt x="22" y="0"/>
                  <a:pt x="49" y="0"/>
                </a:cubicBezTo>
                <a:close/>
                <a:moveTo>
                  <a:pt x="45" y="15"/>
                </a:moveTo>
                <a:cubicBezTo>
                  <a:pt x="45" y="44"/>
                  <a:pt x="45" y="44"/>
                  <a:pt x="45" y="44"/>
                </a:cubicBezTo>
                <a:cubicBezTo>
                  <a:pt x="54" y="44"/>
                  <a:pt x="54" y="44"/>
                  <a:pt x="54" y="44"/>
                </a:cubicBezTo>
                <a:cubicBezTo>
                  <a:pt x="54" y="15"/>
                  <a:pt x="54" y="15"/>
                  <a:pt x="54" y="15"/>
                </a:cubicBezTo>
                <a:cubicBezTo>
                  <a:pt x="45" y="15"/>
                  <a:pt x="45" y="15"/>
                  <a:pt x="45" y="15"/>
                </a:cubicBezTo>
                <a:close/>
                <a:moveTo>
                  <a:pt x="67" y="24"/>
                </a:moveTo>
                <a:cubicBezTo>
                  <a:pt x="61" y="32"/>
                  <a:pt x="61" y="32"/>
                  <a:pt x="61" y="32"/>
                </a:cubicBezTo>
                <a:cubicBezTo>
                  <a:pt x="62" y="33"/>
                  <a:pt x="63" y="34"/>
                  <a:pt x="64" y="35"/>
                </a:cubicBezTo>
                <a:cubicBezTo>
                  <a:pt x="68" y="39"/>
                  <a:pt x="70" y="44"/>
                  <a:pt x="70" y="50"/>
                </a:cubicBezTo>
                <a:cubicBezTo>
                  <a:pt x="70" y="55"/>
                  <a:pt x="68" y="61"/>
                  <a:pt x="64" y="65"/>
                </a:cubicBezTo>
                <a:cubicBezTo>
                  <a:pt x="60" y="68"/>
                  <a:pt x="55" y="71"/>
                  <a:pt x="49" y="71"/>
                </a:cubicBezTo>
                <a:cubicBezTo>
                  <a:pt x="44" y="71"/>
                  <a:pt x="38" y="68"/>
                  <a:pt x="35" y="65"/>
                </a:cubicBezTo>
                <a:cubicBezTo>
                  <a:pt x="31" y="61"/>
                  <a:pt x="28" y="55"/>
                  <a:pt x="28" y="50"/>
                </a:cubicBezTo>
                <a:cubicBezTo>
                  <a:pt x="28" y="44"/>
                  <a:pt x="31" y="39"/>
                  <a:pt x="35" y="35"/>
                </a:cubicBezTo>
                <a:cubicBezTo>
                  <a:pt x="35" y="34"/>
                  <a:pt x="36" y="33"/>
                  <a:pt x="37" y="32"/>
                </a:cubicBezTo>
                <a:cubicBezTo>
                  <a:pt x="31" y="24"/>
                  <a:pt x="31" y="24"/>
                  <a:pt x="31" y="24"/>
                </a:cubicBezTo>
                <a:cubicBezTo>
                  <a:pt x="30" y="25"/>
                  <a:pt x="29" y="26"/>
                  <a:pt x="27" y="28"/>
                </a:cubicBezTo>
                <a:cubicBezTo>
                  <a:pt x="22" y="33"/>
                  <a:pt x="18" y="41"/>
                  <a:pt x="18" y="50"/>
                </a:cubicBezTo>
                <a:cubicBezTo>
                  <a:pt x="18" y="58"/>
                  <a:pt x="22" y="66"/>
                  <a:pt x="27" y="72"/>
                </a:cubicBezTo>
                <a:cubicBezTo>
                  <a:pt x="33" y="77"/>
                  <a:pt x="41" y="81"/>
                  <a:pt x="49" y="81"/>
                </a:cubicBezTo>
                <a:cubicBezTo>
                  <a:pt x="58" y="81"/>
                  <a:pt x="66" y="77"/>
                  <a:pt x="72" y="72"/>
                </a:cubicBezTo>
                <a:cubicBezTo>
                  <a:pt x="77" y="66"/>
                  <a:pt x="81" y="58"/>
                  <a:pt x="81" y="50"/>
                </a:cubicBezTo>
                <a:cubicBezTo>
                  <a:pt x="81" y="41"/>
                  <a:pt x="77" y="33"/>
                  <a:pt x="72" y="28"/>
                </a:cubicBezTo>
                <a:cubicBezTo>
                  <a:pt x="70" y="26"/>
                  <a:pt x="69" y="25"/>
                  <a:pt x="67" y="24"/>
                </a:cubicBezTo>
                <a:close/>
              </a:path>
            </a:pathLst>
          </a:custGeom>
          <a:solidFill>
            <a:srgbClr val="44546A"/>
          </a:solidFill>
          <a:ln>
            <a:noFill/>
          </a:ln>
        </p:spPr>
        <p:txBody>
          <a:bodyPr anchor="t" anchorCtr="0" bIns="41872" compatLnSpc="1" lIns="83743" numCol="1" rIns="83743" tIns="41872" vert="horz" wrap="square">
            <a:prstTxWarp prst="textNoShape">
              <a:avLst/>
            </a:prstTxWarp>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defTabSz="914400" eaLnBrk="1" fontAlgn="base" hangingPunct="1" indent="0" latinLnBrk="0" lvl="0" marL="0" marR="0" rtl="0">
              <a:lnSpc>
                <a:spcPct val="120000"/>
              </a:lnSpc>
              <a:spcBef>
                <a:spcPct val="0"/>
              </a:spcBef>
              <a:spcAft>
                <a:spcPct val="0"/>
              </a:spcAft>
              <a:buClrTx/>
              <a:buSzTx/>
              <a:buFontTx/>
              <a:buNone/>
              <a:defRPr/>
            </a:pPr>
            <a:endParaRPr altLang="en-US" b="0" baseline="0" cap="none" i="0" kern="1200" kumimoji="0" lang="zh-CN" noProof="0" normalizeH="0" spc="0" strike="noStrike" sz="900" u="none">
              <a:ln>
                <a:noFill/>
              </a:ln>
              <a:solidFill>
                <a:srgbClr val="44546A"/>
              </a:solidFill>
              <a:effectLst/>
              <a:uLnTx/>
              <a:uFillTx/>
              <a:latin typeface="+mn-ea"/>
              <a:cs typeface="+mn-ea"/>
              <a:sym charset="0" panose="020b0604020202020204" pitchFamily="34" typeface="Arial"/>
            </a:endParaRPr>
          </a:p>
        </p:txBody>
      </p:sp>
    </p:spTree>
    <p:extLst>
      <p:ext uri="{BB962C8B-B14F-4D97-AF65-F5344CB8AC3E}">
        <p14:creationId val="2958784491"/>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additive="base">
                                        <p:cTn dur="500" fill="hold" id="7"/>
                                        <p:tgtEl>
                                          <p:spTgt spid="17"/>
                                        </p:tgtEl>
                                        <p:attrNameLst>
                                          <p:attrName>ppt_x</p:attrName>
                                        </p:attrNameLst>
                                      </p:cBhvr>
                                      <p:tavLst>
                                        <p:tav tm="0">
                                          <p:val>
                                            <p:strVal val="#ppt_x"/>
                                          </p:val>
                                        </p:tav>
                                        <p:tav tm="100000">
                                          <p:val>
                                            <p:strVal val="#ppt_x"/>
                                          </p:val>
                                        </p:tav>
                                      </p:tavLst>
                                    </p:anim>
                                    <p:anim calcmode="lin" valueType="num">
                                      <p:cBhvr additive="base">
                                        <p:cTn dur="500" fill="hold" id="8"/>
                                        <p:tgtEl>
                                          <p:spTgt spid="17"/>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31"/>
                                        </p:tgtEl>
                                        <p:attrNameLst>
                                          <p:attrName>style.visibility</p:attrName>
                                        </p:attrNameLst>
                                      </p:cBhvr>
                                      <p:to>
                                        <p:strVal val="visible"/>
                                      </p:to>
                                    </p:set>
                                    <p:animEffect filter="wipe(left)" transition="in">
                                      <p:cBhvr>
                                        <p:cTn dur="500" id="12"/>
                                        <p:tgtEl>
                                          <p:spTgt spid="31"/>
                                        </p:tgtEl>
                                      </p:cBhvr>
                                    </p:animEffect>
                                  </p:childTnLst>
                                </p:cTn>
                              </p:par>
                              <p:par>
                                <p:cTn fill="hold" grpId="0" id="13" nodeType="withEffect" presetClass="entr" presetID="53" presetSubtype="0">
                                  <p:stCondLst>
                                    <p:cond delay="500"/>
                                  </p:stCondLst>
                                  <p:childTnLst>
                                    <p:set>
                                      <p:cBhvr>
                                        <p:cTn dur="1" fill="hold" id="14">
                                          <p:stCondLst>
                                            <p:cond delay="0"/>
                                          </p:stCondLst>
                                        </p:cTn>
                                        <p:tgtEl>
                                          <p:spTgt spid="24"/>
                                        </p:tgtEl>
                                        <p:attrNameLst>
                                          <p:attrName>style.visibility</p:attrName>
                                        </p:attrNameLst>
                                      </p:cBhvr>
                                      <p:to>
                                        <p:strVal val="visible"/>
                                      </p:to>
                                    </p:set>
                                    <p:anim calcmode="lin" valueType="num">
                                      <p:cBhvr>
                                        <p:cTn dur="500" fill="hold" id="15"/>
                                        <p:tgtEl>
                                          <p:spTgt spid="24"/>
                                        </p:tgtEl>
                                        <p:attrNameLst>
                                          <p:attrName>ppt_w</p:attrName>
                                        </p:attrNameLst>
                                      </p:cBhvr>
                                      <p:tavLst>
                                        <p:tav tm="0">
                                          <p:val>
                                            <p:fltVal val="0"/>
                                          </p:val>
                                        </p:tav>
                                        <p:tav tm="100000">
                                          <p:val>
                                            <p:strVal val="#ppt_w"/>
                                          </p:val>
                                        </p:tav>
                                      </p:tavLst>
                                    </p:anim>
                                    <p:anim calcmode="lin" valueType="num">
                                      <p:cBhvr>
                                        <p:cTn dur="500" fill="hold" id="16"/>
                                        <p:tgtEl>
                                          <p:spTgt spid="24"/>
                                        </p:tgtEl>
                                        <p:attrNameLst>
                                          <p:attrName>ppt_h</p:attrName>
                                        </p:attrNameLst>
                                      </p:cBhvr>
                                      <p:tavLst>
                                        <p:tav tm="0">
                                          <p:val>
                                            <p:fltVal val="0"/>
                                          </p:val>
                                        </p:tav>
                                        <p:tav tm="100000">
                                          <p:val>
                                            <p:strVal val="#ppt_h"/>
                                          </p:val>
                                        </p:tav>
                                      </p:tavLst>
                                    </p:anim>
                                    <p:animEffect filter="fade" transition="in">
                                      <p:cBhvr>
                                        <p:cTn dur="500" id="17"/>
                                        <p:tgtEl>
                                          <p:spTgt spid="24"/>
                                        </p:tgtEl>
                                      </p:cBhvr>
                                    </p:animEffect>
                                  </p:childTnLst>
                                </p:cTn>
                              </p:par>
                              <p:par>
                                <p:cTn fill="hold" grpId="0" id="18" nodeType="withEffect" presetClass="entr" presetID="53" presetSubtype="0">
                                  <p:stCondLst>
                                    <p:cond delay="500"/>
                                  </p:stCondLst>
                                  <p:childTnLst>
                                    <p:set>
                                      <p:cBhvr>
                                        <p:cTn dur="1" fill="hold" id="19">
                                          <p:stCondLst>
                                            <p:cond delay="0"/>
                                          </p:stCondLst>
                                        </p:cTn>
                                        <p:tgtEl>
                                          <p:spTgt spid="34"/>
                                        </p:tgtEl>
                                        <p:attrNameLst>
                                          <p:attrName>style.visibility</p:attrName>
                                        </p:attrNameLst>
                                      </p:cBhvr>
                                      <p:to>
                                        <p:strVal val="visible"/>
                                      </p:to>
                                    </p:set>
                                    <p:anim calcmode="lin" valueType="num">
                                      <p:cBhvr>
                                        <p:cTn dur="500" fill="hold" id="20"/>
                                        <p:tgtEl>
                                          <p:spTgt spid="34"/>
                                        </p:tgtEl>
                                        <p:attrNameLst>
                                          <p:attrName>ppt_w</p:attrName>
                                        </p:attrNameLst>
                                      </p:cBhvr>
                                      <p:tavLst>
                                        <p:tav tm="0">
                                          <p:val>
                                            <p:fltVal val="0"/>
                                          </p:val>
                                        </p:tav>
                                        <p:tav tm="100000">
                                          <p:val>
                                            <p:strVal val="#ppt_w"/>
                                          </p:val>
                                        </p:tav>
                                      </p:tavLst>
                                    </p:anim>
                                    <p:anim calcmode="lin" valueType="num">
                                      <p:cBhvr>
                                        <p:cTn dur="500" fill="hold" id="21"/>
                                        <p:tgtEl>
                                          <p:spTgt spid="34"/>
                                        </p:tgtEl>
                                        <p:attrNameLst>
                                          <p:attrName>ppt_h</p:attrName>
                                        </p:attrNameLst>
                                      </p:cBhvr>
                                      <p:tavLst>
                                        <p:tav tm="0">
                                          <p:val>
                                            <p:fltVal val="0"/>
                                          </p:val>
                                        </p:tav>
                                        <p:tav tm="100000">
                                          <p:val>
                                            <p:strVal val="#ppt_h"/>
                                          </p:val>
                                        </p:tav>
                                      </p:tavLst>
                                    </p:anim>
                                    <p:animEffect filter="fade" transition="in">
                                      <p:cBhvr>
                                        <p:cTn dur="500" id="22"/>
                                        <p:tgtEl>
                                          <p:spTgt spid="34"/>
                                        </p:tgtEl>
                                      </p:cBhvr>
                                    </p:animEffect>
                                  </p:childTnLst>
                                </p:cTn>
                              </p:par>
                              <p:par>
                                <p:cTn fill="hold" grpId="0" id="23" nodeType="withEffect" presetClass="entr" presetID="53" presetSubtype="0">
                                  <p:stCondLst>
                                    <p:cond delay="500"/>
                                  </p:stCondLst>
                                  <p:childTnLst>
                                    <p:set>
                                      <p:cBhvr>
                                        <p:cTn dur="1" fill="hold" id="24">
                                          <p:stCondLst>
                                            <p:cond delay="0"/>
                                          </p:stCondLst>
                                        </p:cTn>
                                        <p:tgtEl>
                                          <p:spTgt spid="35"/>
                                        </p:tgtEl>
                                        <p:attrNameLst>
                                          <p:attrName>style.visibility</p:attrName>
                                        </p:attrNameLst>
                                      </p:cBhvr>
                                      <p:to>
                                        <p:strVal val="visible"/>
                                      </p:to>
                                    </p:set>
                                    <p:anim calcmode="lin" valueType="num">
                                      <p:cBhvr>
                                        <p:cTn dur="500" fill="hold" id="25"/>
                                        <p:tgtEl>
                                          <p:spTgt spid="35"/>
                                        </p:tgtEl>
                                        <p:attrNameLst>
                                          <p:attrName>ppt_w</p:attrName>
                                        </p:attrNameLst>
                                      </p:cBhvr>
                                      <p:tavLst>
                                        <p:tav tm="0">
                                          <p:val>
                                            <p:fltVal val="0"/>
                                          </p:val>
                                        </p:tav>
                                        <p:tav tm="100000">
                                          <p:val>
                                            <p:strVal val="#ppt_w"/>
                                          </p:val>
                                        </p:tav>
                                      </p:tavLst>
                                    </p:anim>
                                    <p:anim calcmode="lin" valueType="num">
                                      <p:cBhvr>
                                        <p:cTn dur="500" fill="hold" id="26"/>
                                        <p:tgtEl>
                                          <p:spTgt spid="35"/>
                                        </p:tgtEl>
                                        <p:attrNameLst>
                                          <p:attrName>ppt_h</p:attrName>
                                        </p:attrNameLst>
                                      </p:cBhvr>
                                      <p:tavLst>
                                        <p:tav tm="0">
                                          <p:val>
                                            <p:fltVal val="0"/>
                                          </p:val>
                                        </p:tav>
                                        <p:tav tm="100000">
                                          <p:val>
                                            <p:strVal val="#ppt_h"/>
                                          </p:val>
                                        </p:tav>
                                      </p:tavLst>
                                    </p:anim>
                                    <p:animEffect filter="fade" transition="in">
                                      <p:cBhvr>
                                        <p:cTn dur="500" id="27"/>
                                        <p:tgtEl>
                                          <p:spTgt spid="35"/>
                                        </p:tgtEl>
                                      </p:cBhvr>
                                    </p:animEffect>
                                  </p:childTnLst>
                                </p:cTn>
                              </p:par>
                            </p:childTnLst>
                          </p:cTn>
                        </p:par>
                        <p:par>
                          <p:cTn fill="hold" id="28" nodeType="afterGroup">
                            <p:stCondLst>
                              <p:cond delay="1500"/>
                            </p:stCondLst>
                            <p:childTnLst>
                              <p:par>
                                <p:cTn fill="hold" id="29" nodeType="afterEffect" presetClass="entr" presetID="2" presetSubtype="2">
                                  <p:stCondLst>
                                    <p:cond delay="0"/>
                                  </p:stCondLst>
                                  <p:childTnLst>
                                    <p:set>
                                      <p:cBhvr>
                                        <p:cTn dur="1" fill="hold" id="30">
                                          <p:stCondLst>
                                            <p:cond delay="0"/>
                                          </p:stCondLst>
                                        </p:cTn>
                                        <p:tgtEl>
                                          <p:spTgt spid="21"/>
                                        </p:tgtEl>
                                        <p:attrNameLst>
                                          <p:attrName>style.visibility</p:attrName>
                                        </p:attrNameLst>
                                      </p:cBhvr>
                                      <p:to>
                                        <p:strVal val="visible"/>
                                      </p:to>
                                    </p:set>
                                    <p:anim calcmode="lin" valueType="num">
                                      <p:cBhvr additive="base">
                                        <p:cTn dur="500" fill="hold" id="31"/>
                                        <p:tgtEl>
                                          <p:spTgt spid="21"/>
                                        </p:tgtEl>
                                        <p:attrNameLst>
                                          <p:attrName>ppt_x</p:attrName>
                                        </p:attrNameLst>
                                      </p:cBhvr>
                                      <p:tavLst>
                                        <p:tav tm="0">
                                          <p:val>
                                            <p:strVal val="1+#ppt_w/2"/>
                                          </p:val>
                                        </p:tav>
                                        <p:tav tm="100000">
                                          <p:val>
                                            <p:strVal val="#ppt_x"/>
                                          </p:val>
                                        </p:tav>
                                      </p:tavLst>
                                    </p:anim>
                                    <p:anim calcmode="lin" valueType="num">
                                      <p:cBhvr additive="base">
                                        <p:cTn dur="500" fill="hold" id="32"/>
                                        <p:tgtEl>
                                          <p:spTgt spid="21"/>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2000"/>
                            </p:stCondLst>
                            <p:childTnLst>
                              <p:par>
                                <p:cTn fill="hold" id="34" nodeType="afterEffect" presetClass="entr" presetID="2" presetSubtype="2">
                                  <p:stCondLst>
                                    <p:cond delay="0"/>
                                  </p:stCondLst>
                                  <p:childTnLst>
                                    <p:set>
                                      <p:cBhvr>
                                        <p:cTn dur="1" fill="hold" id="35">
                                          <p:stCondLst>
                                            <p:cond delay="0"/>
                                          </p:stCondLst>
                                        </p:cTn>
                                        <p:tgtEl>
                                          <p:spTgt spid="25"/>
                                        </p:tgtEl>
                                        <p:attrNameLst>
                                          <p:attrName>style.visibility</p:attrName>
                                        </p:attrNameLst>
                                      </p:cBhvr>
                                      <p:to>
                                        <p:strVal val="visible"/>
                                      </p:to>
                                    </p:set>
                                    <p:anim calcmode="lin" valueType="num">
                                      <p:cBhvr additive="base">
                                        <p:cTn dur="500" fill="hold" id="36"/>
                                        <p:tgtEl>
                                          <p:spTgt spid="25"/>
                                        </p:tgtEl>
                                        <p:attrNameLst>
                                          <p:attrName>ppt_x</p:attrName>
                                        </p:attrNameLst>
                                      </p:cBhvr>
                                      <p:tavLst>
                                        <p:tav tm="0">
                                          <p:val>
                                            <p:strVal val="1+#ppt_w/2"/>
                                          </p:val>
                                        </p:tav>
                                        <p:tav tm="100000">
                                          <p:val>
                                            <p:strVal val="#ppt_x"/>
                                          </p:val>
                                        </p:tav>
                                      </p:tavLst>
                                    </p:anim>
                                    <p:anim calcmode="lin" valueType="num">
                                      <p:cBhvr additive="base">
                                        <p:cTn dur="500" fill="hold" id="37"/>
                                        <p:tgtEl>
                                          <p:spTgt spid="25"/>
                                        </p:tgtEl>
                                        <p:attrNameLst>
                                          <p:attrName>ppt_y</p:attrName>
                                        </p:attrNameLst>
                                      </p:cBhvr>
                                      <p:tavLst>
                                        <p:tav tm="0">
                                          <p:val>
                                            <p:strVal val="#ppt_y"/>
                                          </p:val>
                                        </p:tav>
                                        <p:tav tm="100000">
                                          <p:val>
                                            <p:strVal val="#ppt_y"/>
                                          </p:val>
                                        </p:tav>
                                      </p:tavLst>
                                    </p:anim>
                                  </p:childTnLst>
                                </p:cTn>
                              </p:par>
                            </p:childTnLst>
                          </p:cTn>
                        </p:par>
                        <p:par>
                          <p:cTn fill="hold" id="38" nodeType="afterGroup">
                            <p:stCondLst>
                              <p:cond delay="2500"/>
                            </p:stCondLst>
                            <p:childTnLst>
                              <p:par>
                                <p:cTn fill="hold" id="39" nodeType="afterEffect" presetClass="entr" presetID="2" presetSubtype="2">
                                  <p:stCondLst>
                                    <p:cond delay="0"/>
                                  </p:stCondLst>
                                  <p:childTnLst>
                                    <p:set>
                                      <p:cBhvr>
                                        <p:cTn dur="1" fill="hold" id="40">
                                          <p:stCondLst>
                                            <p:cond delay="0"/>
                                          </p:stCondLst>
                                        </p:cTn>
                                        <p:tgtEl>
                                          <p:spTgt spid="28"/>
                                        </p:tgtEl>
                                        <p:attrNameLst>
                                          <p:attrName>style.visibility</p:attrName>
                                        </p:attrNameLst>
                                      </p:cBhvr>
                                      <p:to>
                                        <p:strVal val="visible"/>
                                      </p:to>
                                    </p:set>
                                    <p:anim calcmode="lin" valueType="num">
                                      <p:cBhvr additive="base">
                                        <p:cTn dur="500" fill="hold" id="41"/>
                                        <p:tgtEl>
                                          <p:spTgt spid="28"/>
                                        </p:tgtEl>
                                        <p:attrNameLst>
                                          <p:attrName>ppt_x</p:attrName>
                                        </p:attrNameLst>
                                      </p:cBhvr>
                                      <p:tavLst>
                                        <p:tav tm="0">
                                          <p:val>
                                            <p:strVal val="1+#ppt_w/2"/>
                                          </p:val>
                                        </p:tav>
                                        <p:tav tm="100000">
                                          <p:val>
                                            <p:strVal val="#ppt_x"/>
                                          </p:val>
                                        </p:tav>
                                      </p:tavLst>
                                    </p:anim>
                                    <p:anim calcmode="lin" valueType="num">
                                      <p:cBhvr additive="base">
                                        <p:cTn dur="500" fill="hold" id="42"/>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34"/>
      <p:bldP grpId="0" spid="3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新产品研发方案</a:t>
            </a:r>
          </a:p>
        </p:txBody>
      </p:sp>
      <p:sp>
        <p:nvSpPr>
          <p:cNvPr id="34" name="AutoShape 5">
            <a:extLst>
              <a:ext uri="{FF2B5EF4-FFF2-40B4-BE49-F238E27FC236}">
                <a16:creationId xmlns:a16="http://schemas.microsoft.com/office/drawing/2014/main" id="{AC1E58BE-F481-4AE2-B629-4395518EA796}"/>
              </a:ext>
            </a:extLst>
          </p:cNvPr>
          <p:cNvSpPr/>
          <p:nvPr/>
        </p:nvSpPr>
        <p:spPr bwMode="auto">
          <a:xfrm>
            <a:off x="1219200" y="3061970"/>
            <a:ext cx="2362835" cy="845185"/>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anchor="ctr" bIns="0" lIns="0" rIns="0" tIns="0"/>
          <a:lstStyle/>
          <a:p>
            <a:endParaRPr altLang="en-US" lang="zh-CN" sz="2000">
              <a:latin charset="-122" panose="020b0400000000000000" pitchFamily="34" typeface="思源黑体 Normal"/>
              <a:ea charset="-122" panose="020b0400000000000000" pitchFamily="34" typeface="思源黑体 Normal"/>
              <a:sym charset="0" panose="020b0604020202020204" pitchFamily="34" typeface="Arial"/>
            </a:endParaRPr>
          </a:p>
        </p:txBody>
      </p:sp>
      <p:grpSp>
        <p:nvGrpSpPr>
          <p:cNvPr id="35" name="Group 6">
            <a:extLst>
              <a:ext uri="{FF2B5EF4-FFF2-40B4-BE49-F238E27FC236}">
                <a16:creationId xmlns:a16="http://schemas.microsoft.com/office/drawing/2014/main" id="{5B1D6B75-B176-481F-8495-AA717704F79C}"/>
              </a:ext>
            </a:extLst>
          </p:cNvPr>
          <p:cNvGrpSpPr/>
          <p:nvPr/>
        </p:nvGrpSpPr>
        <p:grpSpPr>
          <a:xfrm>
            <a:off x="1167767" y="1974166"/>
            <a:ext cx="910341" cy="910513"/>
            <a:chExt cx="1591420" cy="1591420"/>
          </a:xfrm>
          <a:solidFill>
            <a:srgbClr val="44546A"/>
          </a:solidFill>
        </p:grpSpPr>
        <p:sp>
          <p:nvSpPr>
            <p:cNvPr id="36" name="AutoShape 7">
              <a:extLst>
                <a:ext uri="{FF2B5EF4-FFF2-40B4-BE49-F238E27FC236}">
                  <a16:creationId xmlns:a16="http://schemas.microsoft.com/office/drawing/2014/main" id="{B74173CC-15F5-42DF-ADC5-1BE62187DA7C}"/>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2000">
                <a:solidFill>
                  <a:schemeClr val="bg1"/>
                </a:solidFill>
                <a:latin charset="-122" panose="020b0400000000000000" pitchFamily="34" typeface="思源黑体 Normal"/>
                <a:ea charset="-122" panose="020b0400000000000000" pitchFamily="34" typeface="思源黑体 Normal"/>
                <a:sym charset="0" panose="020b0604020202020204" pitchFamily="34" typeface="Arial"/>
              </a:endParaRPr>
            </a:p>
          </p:txBody>
        </p:sp>
        <p:sp>
          <p:nvSpPr>
            <p:cNvPr id="37" name="AutoShape 8">
              <a:extLst>
                <a:ext uri="{FF2B5EF4-FFF2-40B4-BE49-F238E27FC236}">
                  <a16:creationId xmlns:a16="http://schemas.microsoft.com/office/drawing/2014/main" id="{79A6C68E-8A98-4D57-AB79-388EF809C5B1}"/>
                </a:ext>
              </a:extLst>
            </p:cNvPr>
            <p:cNvSpPr/>
            <p:nvPr/>
          </p:nvSpPr>
          <p:spPr bwMode="auto">
            <a:xfrm>
              <a:off x="0" y="547945"/>
              <a:ext cx="1591420" cy="49553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lose/>
                </a:path>
              </a:pathLst>
            </a:custGeom>
            <a:no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20000"/>
                </a:lnSpc>
              </a:pPr>
              <a:r>
                <a:rPr altLang="zh-CN" b="0" lang="es-ES" sz="2000">
                  <a:solidFill>
                    <a:schemeClr val="bg1"/>
                  </a:solidFill>
                  <a:latin charset="-122" panose="020b0400000000000000" pitchFamily="34" typeface="思源黑体 Normal"/>
                  <a:ea charset="-122" panose="020b0400000000000000" pitchFamily="34" typeface="思源黑体 Normal"/>
                  <a:sym charset="0" panose="020b0604020202020204" pitchFamily="34" typeface="Arial"/>
                </a:rPr>
                <a:t>2020</a:t>
              </a:r>
            </a:p>
          </p:txBody>
        </p:sp>
      </p:grpSp>
      <p:sp>
        <p:nvSpPr>
          <p:cNvPr id="38" name="AutoShape 9">
            <a:extLst>
              <a:ext uri="{FF2B5EF4-FFF2-40B4-BE49-F238E27FC236}">
                <a16:creationId xmlns:a16="http://schemas.microsoft.com/office/drawing/2014/main" id="{6A8D18B2-B5BE-4F38-B805-9D30DD4F5458}"/>
              </a:ext>
            </a:extLst>
          </p:cNvPr>
          <p:cNvSpPr/>
          <p:nvPr/>
        </p:nvSpPr>
        <p:spPr bwMode="auto">
          <a:xfrm>
            <a:off x="1717675" y="3490595"/>
            <a:ext cx="1483360" cy="243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280" eaLnBrk="1"/>
            <a:r>
              <a:rPr altLang="en-US" b="0" lang="zh-CN" sz="1600">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39" name="AutoShape 10">
            <a:extLst>
              <a:ext uri="{FF2B5EF4-FFF2-40B4-BE49-F238E27FC236}">
                <a16:creationId xmlns:a16="http://schemas.microsoft.com/office/drawing/2014/main" id="{15AE7569-733A-4E87-9404-137E5613C2B4}"/>
              </a:ext>
            </a:extLst>
          </p:cNvPr>
          <p:cNvSpPr/>
          <p:nvPr/>
        </p:nvSpPr>
        <p:spPr bwMode="auto">
          <a:xfrm>
            <a:off x="3777413" y="3260430"/>
            <a:ext cx="2245777" cy="826044"/>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anchor="ctr" bIns="0" lIns="0" rIns="0" tIns="0"/>
          <a:lstStyle/>
          <a:p>
            <a:endParaRPr altLang="en-US" lang="zh-CN" sz="2000">
              <a:latin charset="-122" panose="020b0400000000000000" pitchFamily="34" typeface="思源黑体 Normal"/>
              <a:ea charset="-122" panose="020b0400000000000000" pitchFamily="34" typeface="思源黑体 Normal"/>
              <a:sym charset="0" panose="020b0604020202020204" pitchFamily="34" typeface="Arial"/>
            </a:endParaRPr>
          </a:p>
        </p:txBody>
      </p:sp>
      <p:grpSp>
        <p:nvGrpSpPr>
          <p:cNvPr id="40" name="Group 11">
            <a:extLst>
              <a:ext uri="{FF2B5EF4-FFF2-40B4-BE49-F238E27FC236}">
                <a16:creationId xmlns:a16="http://schemas.microsoft.com/office/drawing/2014/main" id="{C63F7107-4202-4167-B8EC-4E7F49284DD5}"/>
              </a:ext>
            </a:extLst>
          </p:cNvPr>
          <p:cNvGrpSpPr/>
          <p:nvPr/>
        </p:nvGrpSpPr>
        <p:grpSpPr>
          <a:xfrm>
            <a:off x="3799205" y="4357370"/>
            <a:ext cx="955675" cy="956945"/>
            <a:chExt cx="1591420" cy="1591420"/>
          </a:xfrm>
          <a:solidFill>
            <a:srgbClr val="44546A"/>
          </a:solidFill>
        </p:grpSpPr>
        <p:sp>
          <p:nvSpPr>
            <p:cNvPr id="41" name="AutoShape 12">
              <a:extLst>
                <a:ext uri="{FF2B5EF4-FFF2-40B4-BE49-F238E27FC236}">
                  <a16:creationId xmlns:a16="http://schemas.microsoft.com/office/drawing/2014/main" id="{B181AF41-33C6-4FCC-9C0F-85A08830D101}"/>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2000">
                <a:solidFill>
                  <a:schemeClr val="bg1"/>
                </a:solidFill>
                <a:latin charset="-122" panose="020b0400000000000000" pitchFamily="34" typeface="思源黑体 Normal"/>
                <a:ea charset="-122" panose="020b0400000000000000" pitchFamily="34" typeface="思源黑体 Normal"/>
                <a:sym charset="0" panose="020b0604020202020204" pitchFamily="34" typeface="Arial"/>
              </a:endParaRPr>
            </a:p>
          </p:txBody>
        </p:sp>
        <p:sp>
          <p:nvSpPr>
            <p:cNvPr id="42" name="AutoShape 13">
              <a:extLst>
                <a:ext uri="{FF2B5EF4-FFF2-40B4-BE49-F238E27FC236}">
                  <a16:creationId xmlns:a16="http://schemas.microsoft.com/office/drawing/2014/main" id="{3408E486-3B5C-40B7-A873-C71853017079}"/>
                </a:ext>
              </a:extLst>
            </p:cNvPr>
            <p:cNvSpPr/>
            <p:nvPr/>
          </p:nvSpPr>
          <p:spPr bwMode="auto">
            <a:xfrm>
              <a:off x="0" y="553745"/>
              <a:ext cx="1591420" cy="48393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2000">
                  <a:solidFill>
                    <a:schemeClr val="bg1"/>
                  </a:solidFill>
                  <a:latin charset="-122" panose="020b0400000000000000" pitchFamily="34" typeface="思源黑体 Normal"/>
                  <a:ea charset="-122" panose="020b0400000000000000" pitchFamily="34" typeface="思源黑体 Normal"/>
                  <a:cs charset="0" typeface="Lato"/>
                  <a:sym charset="0" panose="020b0604020202020204" pitchFamily="34" typeface="Arial"/>
                </a:rPr>
                <a:t>2021</a:t>
              </a:r>
            </a:p>
          </p:txBody>
        </p:sp>
      </p:grpSp>
      <p:sp>
        <p:nvSpPr>
          <p:cNvPr id="43" name="AutoShape 14">
            <a:extLst>
              <a:ext uri="{FF2B5EF4-FFF2-40B4-BE49-F238E27FC236}">
                <a16:creationId xmlns:a16="http://schemas.microsoft.com/office/drawing/2014/main" id="{5B8FAF15-4D98-4286-8352-7FAB4DD2918C}"/>
              </a:ext>
            </a:extLst>
          </p:cNvPr>
          <p:cNvSpPr/>
          <p:nvPr/>
        </p:nvSpPr>
        <p:spPr bwMode="auto">
          <a:xfrm>
            <a:off x="4166870" y="3446145"/>
            <a:ext cx="1576070" cy="243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280" eaLnBrk="1"/>
            <a:r>
              <a:rPr altLang="en-US" b="0" lang="zh-CN" sz="1600">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44" name="AutoShape 15">
            <a:extLst>
              <a:ext uri="{FF2B5EF4-FFF2-40B4-BE49-F238E27FC236}">
                <a16:creationId xmlns:a16="http://schemas.microsoft.com/office/drawing/2014/main" id="{5EA83B89-5052-4AB3-8459-D0D79C45A2E0}"/>
              </a:ext>
            </a:extLst>
          </p:cNvPr>
          <p:cNvSpPr/>
          <p:nvPr/>
        </p:nvSpPr>
        <p:spPr bwMode="auto">
          <a:xfrm>
            <a:off x="6344920" y="3099435"/>
            <a:ext cx="2250440" cy="805180"/>
          </a:xfrm>
          <a:custGeom>
            <a:gdLst>
              <a:gd fmla="*/ 2243931 w 21600" name="T0"/>
              <a:gd fmla="*/ 825500 h 21600" name="T1"/>
              <a:gd fmla="*/ 2243931 w 21600" name="T2"/>
              <a:gd fmla="*/ 825500 h 21600" name="T3"/>
              <a:gd fmla="*/ 2243931 w 21600" name="T4"/>
              <a:gd fmla="*/ 825500 h 21600" name="T5"/>
              <a:gd fmla="*/ 2243931 w 21600" name="T6"/>
              <a:gd fmla="*/ 825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anchor="ctr" bIns="0" lIns="0" rIns="0" tIns="0"/>
          <a:lstStyle/>
          <a:p>
            <a:pPr>
              <a:defRPr/>
            </a:pPr>
            <a:endParaRPr lang="es-ES" sz="2000">
              <a:latin charset="-122" panose="020b0400000000000000" pitchFamily="34" typeface="思源黑体 Normal"/>
              <a:ea charset="-122" panose="020b0400000000000000" pitchFamily="34" typeface="思源黑体 Normal"/>
              <a:cs charset="-128" panose="020b0600070205080204" pitchFamily="34" typeface="MS PGothic"/>
              <a:sym charset="0" panose="020b0604020202020204" pitchFamily="34" typeface="Arial"/>
            </a:endParaRPr>
          </a:p>
        </p:txBody>
      </p:sp>
      <p:grpSp>
        <p:nvGrpSpPr>
          <p:cNvPr id="45" name="Group 16">
            <a:extLst>
              <a:ext uri="{FF2B5EF4-FFF2-40B4-BE49-F238E27FC236}">
                <a16:creationId xmlns:a16="http://schemas.microsoft.com/office/drawing/2014/main" id="{D749AAA0-8B02-48E8-B9B6-C53FA1DFC020}"/>
              </a:ext>
            </a:extLst>
          </p:cNvPr>
          <p:cNvGrpSpPr/>
          <p:nvPr/>
        </p:nvGrpSpPr>
        <p:grpSpPr>
          <a:xfrm>
            <a:off x="6249035" y="1974215"/>
            <a:ext cx="903605" cy="903605"/>
            <a:chExt cx="1591420" cy="1591420"/>
          </a:xfrm>
          <a:solidFill>
            <a:srgbClr val="44546A"/>
          </a:solidFill>
        </p:grpSpPr>
        <p:sp>
          <p:nvSpPr>
            <p:cNvPr id="46" name="AutoShape 17">
              <a:extLst>
                <a:ext uri="{FF2B5EF4-FFF2-40B4-BE49-F238E27FC236}">
                  <a16:creationId xmlns:a16="http://schemas.microsoft.com/office/drawing/2014/main" id="{0301FF06-401D-493A-B5D8-D7F1A19AD63A}"/>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2000">
                <a:solidFill>
                  <a:schemeClr val="bg1"/>
                </a:solidFill>
                <a:latin charset="-122" panose="020b0400000000000000" pitchFamily="34" typeface="思源黑体 Normal"/>
                <a:ea charset="-122" panose="020b0400000000000000" pitchFamily="34" typeface="思源黑体 Normal"/>
                <a:sym charset="0" panose="020b0604020202020204" pitchFamily="34" typeface="Arial"/>
              </a:endParaRPr>
            </a:p>
          </p:txBody>
        </p:sp>
        <p:sp>
          <p:nvSpPr>
            <p:cNvPr id="78" name="AutoShape 18">
              <a:extLst>
                <a:ext uri="{FF2B5EF4-FFF2-40B4-BE49-F238E27FC236}">
                  <a16:creationId xmlns:a16="http://schemas.microsoft.com/office/drawing/2014/main" id="{FDD44F6C-1550-4A23-973C-E13D6F03776F}"/>
                </a:ext>
              </a:extLst>
            </p:cNvPr>
            <p:cNvSpPr/>
            <p:nvPr/>
          </p:nvSpPr>
          <p:spPr bwMode="auto">
            <a:xfrm>
              <a:off x="0" y="554297"/>
              <a:ext cx="1591420" cy="48282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s-ES" sz="2000">
                  <a:solidFill>
                    <a:schemeClr val="bg1"/>
                  </a:solidFill>
                  <a:latin charset="-122" panose="020b0400000000000000" pitchFamily="34" typeface="思源黑体 Normal"/>
                  <a:ea charset="-122" panose="020b0400000000000000" pitchFamily="34" typeface="思源黑体 Normal"/>
                  <a:cs charset="0" typeface="Lato"/>
                  <a:sym charset="0" panose="020b0604020202020204" pitchFamily="34" typeface="Arial"/>
                </a:rPr>
                <a:t>2022</a:t>
              </a:r>
            </a:p>
          </p:txBody>
        </p:sp>
      </p:grpSp>
      <p:sp>
        <p:nvSpPr>
          <p:cNvPr id="79" name="AutoShape 19">
            <a:extLst>
              <a:ext uri="{FF2B5EF4-FFF2-40B4-BE49-F238E27FC236}">
                <a16:creationId xmlns:a16="http://schemas.microsoft.com/office/drawing/2014/main" id="{AC07286E-14F9-47BA-AD1D-A4E76E3C7614}"/>
              </a:ext>
            </a:extLst>
          </p:cNvPr>
          <p:cNvSpPr/>
          <p:nvPr/>
        </p:nvSpPr>
        <p:spPr bwMode="auto">
          <a:xfrm>
            <a:off x="6659245" y="3471545"/>
            <a:ext cx="1553845" cy="243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876300" eaLnBrk="0">
              <a:defRPr b="1" sz="2500">
                <a:solidFill>
                  <a:srgbClr val="FFFFFF"/>
                </a:solidFill>
                <a:latin charset="0" typeface="Lato"/>
                <a:ea charset="-128" panose="020b0600070205080204" pitchFamily="34" typeface="MS PGothic"/>
                <a:sym charset="0" typeface="Lato"/>
              </a:defRPr>
            </a:lvl1pPr>
            <a:lvl2pPr defTabSz="876300" eaLnBrk="0" indent="-285750" marL="742950">
              <a:defRPr b="1" sz="2500">
                <a:solidFill>
                  <a:srgbClr val="FFFFFF"/>
                </a:solidFill>
                <a:latin charset="0" typeface="Lato"/>
                <a:ea charset="-128" panose="020b0600070205080204" pitchFamily="34" typeface="MS PGothic"/>
                <a:sym charset="0" typeface="Lato"/>
              </a:defRPr>
            </a:lvl2pPr>
            <a:lvl3pPr defTabSz="876300" eaLnBrk="0" indent="-228600" marL="1143000">
              <a:defRPr b="1" sz="2500">
                <a:solidFill>
                  <a:srgbClr val="FFFFFF"/>
                </a:solidFill>
                <a:latin charset="0" typeface="Lato"/>
                <a:ea charset="-128" panose="020b0600070205080204" pitchFamily="34" typeface="MS PGothic"/>
                <a:sym charset="0" typeface="Lato"/>
              </a:defRPr>
            </a:lvl3pPr>
            <a:lvl4pPr defTabSz="876300" eaLnBrk="0" indent="-228600" marL="1600200">
              <a:defRPr b="1" sz="2500">
                <a:solidFill>
                  <a:srgbClr val="FFFFFF"/>
                </a:solidFill>
                <a:latin charset="0" typeface="Lato"/>
                <a:ea charset="-128" panose="020b0600070205080204" pitchFamily="34" typeface="MS PGothic"/>
                <a:sym charset="0" typeface="Lato"/>
              </a:defRPr>
            </a:lvl4pPr>
            <a:lvl5pPr defTabSz="876300" eaLnBrk="0" indent="-228600" marL="2057400">
              <a:defRPr b="1" sz="2500">
                <a:solidFill>
                  <a:srgbClr val="FFFFFF"/>
                </a:solidFill>
                <a:latin charset="0" typeface="Lato"/>
                <a:ea charset="-128" panose="020b0600070205080204" pitchFamily="34" typeface="MS PGothic"/>
                <a:sym charset="0" typeface="Lato"/>
              </a:defRPr>
            </a:lvl5pPr>
            <a:lvl6pPr algn="ctr" defTabSz="8763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763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763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763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eaLnBrk="1">
              <a:lnSpc>
                <a:spcPct val="100000"/>
              </a:lnSpc>
            </a:pPr>
            <a:r>
              <a:rPr altLang="en-US" b="0" lang="zh-CN" sz="1600">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80" name="AutoShape 20">
            <a:extLst>
              <a:ext uri="{FF2B5EF4-FFF2-40B4-BE49-F238E27FC236}">
                <a16:creationId xmlns:a16="http://schemas.microsoft.com/office/drawing/2014/main" id="{475E770E-6F4B-4720-9AAA-3B55E1452CA3}"/>
              </a:ext>
            </a:extLst>
          </p:cNvPr>
          <p:cNvSpPr/>
          <p:nvPr/>
        </p:nvSpPr>
        <p:spPr bwMode="auto">
          <a:xfrm>
            <a:off x="8996055" y="3284146"/>
            <a:ext cx="2248016" cy="826867"/>
          </a:xfrm>
          <a:custGeom>
            <a:gdLst>
              <a:gd fmla="*/ 2244725 w 21600" name="T0"/>
              <a:gd fmla="*/ 825500 h 21600" name="T1"/>
              <a:gd fmla="*/ 2244725 w 21600" name="T2"/>
              <a:gd fmla="*/ 825500 h 21600" name="T3"/>
              <a:gd fmla="*/ 2244725 w 21600" name="T4"/>
              <a:gd fmla="*/ 825500 h 21600" name="T5"/>
              <a:gd fmla="*/ 2244725 w 21600" name="T6"/>
              <a:gd fmla="*/ 82550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anchor="ctr" bIns="0" lIns="0" rIns="0" tIns="0"/>
          <a:lstStyle/>
          <a:p>
            <a:pPr>
              <a:defRPr/>
            </a:pPr>
            <a:endParaRPr lang="es-ES" sz="2000">
              <a:latin charset="-122" panose="020b0400000000000000" pitchFamily="34" typeface="思源黑体 Normal"/>
              <a:ea charset="-122" panose="020b0400000000000000" pitchFamily="34" typeface="思源黑体 Normal"/>
              <a:cs charset="-128" panose="020b0600070205080204" pitchFamily="34" typeface="MS PGothic"/>
              <a:sym charset="0" panose="020b0604020202020204" pitchFamily="34" typeface="Arial"/>
            </a:endParaRPr>
          </a:p>
        </p:txBody>
      </p:sp>
      <p:grpSp>
        <p:nvGrpSpPr>
          <p:cNvPr id="81" name="Group 21">
            <a:extLst>
              <a:ext uri="{FF2B5EF4-FFF2-40B4-BE49-F238E27FC236}">
                <a16:creationId xmlns:a16="http://schemas.microsoft.com/office/drawing/2014/main" id="{5AF987DA-4F9E-4ED5-AD34-8DA6603AE07C}"/>
              </a:ext>
            </a:extLst>
          </p:cNvPr>
          <p:cNvGrpSpPr/>
          <p:nvPr/>
        </p:nvGrpSpPr>
        <p:grpSpPr>
          <a:xfrm>
            <a:off x="8964930" y="4357370"/>
            <a:ext cx="955675" cy="957580"/>
            <a:chExt cx="1591420" cy="1591420"/>
          </a:xfrm>
          <a:solidFill>
            <a:srgbClr val="44546A"/>
          </a:solidFill>
        </p:grpSpPr>
        <p:sp>
          <p:nvSpPr>
            <p:cNvPr id="82" name="AutoShape 22">
              <a:extLst>
                <a:ext uri="{FF2B5EF4-FFF2-40B4-BE49-F238E27FC236}">
                  <a16:creationId xmlns:a16="http://schemas.microsoft.com/office/drawing/2014/main" id="{CA647646-C478-419E-93CB-CB9FF2BF2106}"/>
                </a:ext>
              </a:extLst>
            </p:cNvPr>
            <p:cNvSpPr/>
            <p:nvPr/>
          </p:nvSpPr>
          <p:spPr bwMode="auto">
            <a:xfrm>
              <a:off x="0" y="0"/>
              <a:ext cx="1591420" cy="1591420"/>
            </a:xfrm>
            <a:custGeom>
              <a:gdLst>
                <a:gd fmla="*/ 795670 w 19679" name="T0"/>
                <a:gd fmla="*/ 873385 h 19679" name="T1"/>
                <a:gd fmla="*/ 795670 w 19679" name="T2"/>
                <a:gd fmla="*/ 873385 h 19679" name="T3"/>
                <a:gd fmla="*/ 795670 w 19679" name="T4"/>
                <a:gd fmla="*/ 873385 h 19679" name="T5"/>
                <a:gd fmla="*/ 795670 w 19679" name="T6"/>
                <a:gd fmla="*/ 873385 h 19679"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9679" w="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7"/>
                      </a:srgbClr>
                    </a:outerShdw>
                  </a:effectLst>
                </a14:hiddenEffects>
              </a:ext>
            </a:extLst>
          </p:spPr>
          <p:txBody>
            <a:bodyPr anchor="ctr" bIns="0" lIns="0" rIns="0" tIns="0"/>
            <a:lstStyle/>
            <a:p>
              <a:pPr algn="ctr"/>
              <a:endParaRPr altLang="en-US" lang="zh-CN" sz="2000">
                <a:solidFill>
                  <a:schemeClr val="bg1"/>
                </a:solidFill>
                <a:latin charset="-122" panose="020b0400000000000000" pitchFamily="34" typeface="思源黑体 Normal"/>
                <a:ea charset="-122" panose="020b0400000000000000" pitchFamily="34" typeface="思源黑体 Normal"/>
                <a:sym charset="0" panose="020b0604020202020204" pitchFamily="34" typeface="Arial"/>
              </a:endParaRPr>
            </a:p>
          </p:txBody>
        </p:sp>
        <p:sp>
          <p:nvSpPr>
            <p:cNvPr id="83" name="AutoShape 23">
              <a:extLst>
                <a:ext uri="{FF2B5EF4-FFF2-40B4-BE49-F238E27FC236}">
                  <a16:creationId xmlns:a16="http://schemas.microsoft.com/office/drawing/2014/main" id="{A8735519-6530-4523-8235-C4D1ECAC671D}"/>
                </a:ext>
              </a:extLst>
            </p:cNvPr>
            <p:cNvSpPr/>
            <p:nvPr/>
          </p:nvSpPr>
          <p:spPr bwMode="auto">
            <a:xfrm>
              <a:off x="0" y="553745"/>
              <a:ext cx="1591420" cy="48393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26788" lIns="26788" rIns="26788" tIns="26788"/>
            <a:lstStyle/>
            <a:p>
              <a:pPr algn="ctr">
                <a:lnSpc>
                  <a:spcPct val="120000"/>
                </a:lnSpc>
                <a:defRPr/>
              </a:pPr>
              <a:r>
                <a:rPr lang="en-US" sz="2000">
                  <a:solidFill>
                    <a:schemeClr val="bg1"/>
                  </a:solidFill>
                  <a:latin charset="-122" panose="020b0400000000000000" pitchFamily="34" typeface="思源黑体 Normal"/>
                  <a:ea charset="-122" panose="020b0400000000000000" pitchFamily="34" typeface="思源黑体 Normal"/>
                  <a:cs charset="0" typeface="Lato"/>
                  <a:sym charset="0" panose="020b0604020202020204" pitchFamily="34" typeface="Arial"/>
                </a:rPr>
                <a:t>2023</a:t>
              </a:r>
            </a:p>
          </p:txBody>
        </p:sp>
      </p:grpSp>
      <p:sp>
        <p:nvSpPr>
          <p:cNvPr id="84" name="AutoShape 24">
            <a:extLst>
              <a:ext uri="{FF2B5EF4-FFF2-40B4-BE49-F238E27FC236}">
                <a16:creationId xmlns:a16="http://schemas.microsoft.com/office/drawing/2014/main" id="{659147A1-F1EB-45DF-A1ED-04ACE39334EE}"/>
              </a:ext>
            </a:extLst>
          </p:cNvPr>
          <p:cNvSpPr/>
          <p:nvPr/>
        </p:nvSpPr>
        <p:spPr bwMode="auto">
          <a:xfrm>
            <a:off x="9360534" y="3458210"/>
            <a:ext cx="1671320" cy="24384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ctr" defTabSz="335280" eaLnBrk="1"/>
            <a:r>
              <a:rPr altLang="en-US" b="0" lang="zh-CN" sz="1600">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85" name="AutoShape 25">
            <a:extLst>
              <a:ext uri="{FF2B5EF4-FFF2-40B4-BE49-F238E27FC236}">
                <a16:creationId xmlns:a16="http://schemas.microsoft.com/office/drawing/2014/main" id="{D4014B80-8C8C-4CE4-AB24-A81EEFFAFBBB}"/>
              </a:ext>
            </a:extLst>
          </p:cNvPr>
          <p:cNvSpPr/>
          <p:nvPr/>
        </p:nvSpPr>
        <p:spPr bwMode="auto">
          <a:xfrm>
            <a:off x="1219200" y="4144010"/>
            <a:ext cx="1520825"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400">
                <a:solidFill>
                  <a:srgbClr val="44546A"/>
                </a:solidFill>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86" name="AutoShape 26">
            <a:extLst>
              <a:ext uri="{FF2B5EF4-FFF2-40B4-BE49-F238E27FC236}">
                <a16:creationId xmlns:a16="http://schemas.microsoft.com/office/drawing/2014/main" id="{3B89D605-8C82-411A-B8CB-29367A5968BC}"/>
              </a:ext>
            </a:extLst>
          </p:cNvPr>
          <p:cNvSpPr/>
          <p:nvPr/>
        </p:nvSpPr>
        <p:spPr bwMode="auto">
          <a:xfrm>
            <a:off x="1230630" y="4342765"/>
            <a:ext cx="2285365" cy="8229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200">
                <a:solidFill>
                  <a:srgbClr val="44546A"/>
                </a:solidFill>
                <a:latin charset="-122" panose="020b0300000000000000" pitchFamily="34" typeface="思源黑体 Light"/>
                <a:ea charset="-122" panose="020b0300000000000000" pitchFamily="34" typeface="思源黑体 Light"/>
              </a:rPr>
              <a:t>这里输入您的文字这里输入您的文字这里输入您的文字这里输入您的文字这里输入您这里输入您</a:t>
            </a:r>
          </a:p>
        </p:txBody>
      </p:sp>
      <p:sp>
        <p:nvSpPr>
          <p:cNvPr id="87" name="AutoShape 27">
            <a:extLst>
              <a:ext uri="{FF2B5EF4-FFF2-40B4-BE49-F238E27FC236}">
                <a16:creationId xmlns:a16="http://schemas.microsoft.com/office/drawing/2014/main" id="{FE424890-8131-45FC-8731-45782961CC40}"/>
              </a:ext>
            </a:extLst>
          </p:cNvPr>
          <p:cNvSpPr/>
          <p:nvPr/>
        </p:nvSpPr>
        <p:spPr bwMode="auto">
          <a:xfrm>
            <a:off x="3829685" y="2196465"/>
            <a:ext cx="1253490"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400">
                <a:solidFill>
                  <a:srgbClr val="44546A"/>
                </a:solidFill>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88" name="AutoShape 28">
            <a:extLst>
              <a:ext uri="{FF2B5EF4-FFF2-40B4-BE49-F238E27FC236}">
                <a16:creationId xmlns:a16="http://schemas.microsoft.com/office/drawing/2014/main" id="{1D67F996-34F5-4FE0-9AF2-295265158FE6}"/>
              </a:ext>
            </a:extLst>
          </p:cNvPr>
          <p:cNvSpPr/>
          <p:nvPr/>
        </p:nvSpPr>
        <p:spPr bwMode="auto">
          <a:xfrm>
            <a:off x="3841115" y="2370455"/>
            <a:ext cx="2266950" cy="8229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200">
                <a:solidFill>
                  <a:srgbClr val="44546A"/>
                </a:solidFill>
                <a:latin charset="-122" panose="020b0400000000000000" pitchFamily="34" typeface="思源黑体 Normal"/>
                <a:ea charset="-122" panose="020b0400000000000000" pitchFamily="34" typeface="思源黑体 Normal"/>
              </a:rPr>
              <a:t>这里输入您的文字这里输入您的文字这里输入您的文字这里输入您的文字这里输入您这里输入您</a:t>
            </a:r>
          </a:p>
        </p:txBody>
      </p:sp>
      <p:sp>
        <p:nvSpPr>
          <p:cNvPr id="89" name="AutoShape 29">
            <a:extLst>
              <a:ext uri="{FF2B5EF4-FFF2-40B4-BE49-F238E27FC236}">
                <a16:creationId xmlns:a16="http://schemas.microsoft.com/office/drawing/2014/main" id="{E050CBF0-B2A3-435F-8456-C5872B830B97}"/>
              </a:ext>
            </a:extLst>
          </p:cNvPr>
          <p:cNvSpPr/>
          <p:nvPr/>
        </p:nvSpPr>
        <p:spPr bwMode="auto">
          <a:xfrm>
            <a:off x="6350635" y="4061460"/>
            <a:ext cx="1359535"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r>
              <a:rPr altLang="en-US" b="0" lang="zh-CN" sz="1400">
                <a:solidFill>
                  <a:srgbClr val="44546A"/>
                </a:solidFill>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90" name="AutoShape 30">
            <a:extLst>
              <a:ext uri="{FF2B5EF4-FFF2-40B4-BE49-F238E27FC236}">
                <a16:creationId xmlns:a16="http://schemas.microsoft.com/office/drawing/2014/main" id="{1D0DC180-338A-4BBB-B52B-902FDC6AD078}"/>
              </a:ext>
            </a:extLst>
          </p:cNvPr>
          <p:cNvSpPr/>
          <p:nvPr/>
        </p:nvSpPr>
        <p:spPr bwMode="auto">
          <a:xfrm>
            <a:off x="6362065" y="4295775"/>
            <a:ext cx="2169795" cy="8229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200">
                <a:solidFill>
                  <a:srgbClr val="44546A"/>
                </a:solidFill>
                <a:latin charset="-122" panose="020b0300000000000000" pitchFamily="34" typeface="思源黑体 Light"/>
                <a:ea charset="-122" panose="020b0300000000000000" pitchFamily="34" typeface="思源黑体 Light"/>
              </a:rPr>
              <a:t>这里输入您的文字这里输入您的文字这里输入您的文字这里输入您的文字这里输入您这里输入您</a:t>
            </a:r>
          </a:p>
        </p:txBody>
      </p:sp>
      <p:sp>
        <p:nvSpPr>
          <p:cNvPr id="91" name="AutoShape 31">
            <a:extLst>
              <a:ext uri="{FF2B5EF4-FFF2-40B4-BE49-F238E27FC236}">
                <a16:creationId xmlns:a16="http://schemas.microsoft.com/office/drawing/2014/main" id="{41691766-11ED-4240-BE3F-AD6985B39D04}"/>
              </a:ext>
            </a:extLst>
          </p:cNvPr>
          <p:cNvSpPr/>
          <p:nvPr/>
        </p:nvSpPr>
        <p:spPr bwMode="auto">
          <a:xfrm>
            <a:off x="9053195" y="2202815"/>
            <a:ext cx="1591945" cy="2133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gn="l" eaLnBrk="1"/>
            <a:r>
              <a:rPr altLang="en-US" b="0" lang="zh-CN" sz="1400">
                <a:solidFill>
                  <a:srgbClr val="44546A"/>
                </a:solidFill>
                <a:latin charset="-122" panose="020b0400000000000000" pitchFamily="34" typeface="思源黑体 Normal"/>
                <a:ea charset="-122" panose="020b0400000000000000" pitchFamily="34" typeface="思源黑体 Normal"/>
                <a:sym charset="0" panose="020b0604020202020204" pitchFamily="34" typeface="Arial"/>
              </a:rPr>
              <a:t>请替换文字内容</a:t>
            </a:r>
          </a:p>
        </p:txBody>
      </p:sp>
      <p:sp>
        <p:nvSpPr>
          <p:cNvPr id="92" name="AutoShape 32">
            <a:extLst>
              <a:ext uri="{FF2B5EF4-FFF2-40B4-BE49-F238E27FC236}">
                <a16:creationId xmlns:a16="http://schemas.microsoft.com/office/drawing/2014/main" id="{CCE93B0D-9384-4D2A-A9BB-AAE1FCF14A6C}"/>
              </a:ext>
            </a:extLst>
          </p:cNvPr>
          <p:cNvSpPr/>
          <p:nvPr/>
        </p:nvSpPr>
        <p:spPr bwMode="auto">
          <a:xfrm>
            <a:off x="9056370" y="2411095"/>
            <a:ext cx="2346960" cy="8229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t" anchorCtr="0" bIns="0" lIns="0" rIns="0" tIns="0" wrap="square">
            <a:spAutoFit/>
          </a:bodyPr>
          <a:lstStyle>
            <a:lvl1pPr defTabSz="647700" eaLnBrk="0">
              <a:defRPr b="1" sz="2500">
                <a:solidFill>
                  <a:srgbClr val="FFFFFF"/>
                </a:solidFill>
                <a:latin charset="0" typeface="Lato"/>
                <a:ea charset="-128" panose="020b0600070205080204" pitchFamily="34" typeface="MS PGothic"/>
                <a:sym charset="0" typeface="Lato"/>
              </a:defRPr>
            </a:lvl1pPr>
            <a:lvl2pPr defTabSz="647700" eaLnBrk="0" indent="-285750" marL="742950">
              <a:defRPr b="1" sz="2500">
                <a:solidFill>
                  <a:srgbClr val="FFFFFF"/>
                </a:solidFill>
                <a:latin charset="0" typeface="Lato"/>
                <a:ea charset="-128" panose="020b0600070205080204" pitchFamily="34" typeface="MS PGothic"/>
                <a:sym charset="0" typeface="Lato"/>
              </a:defRPr>
            </a:lvl2pPr>
            <a:lvl3pPr defTabSz="647700" eaLnBrk="0" indent="-228600" marL="1143000">
              <a:defRPr b="1" sz="2500">
                <a:solidFill>
                  <a:srgbClr val="FFFFFF"/>
                </a:solidFill>
                <a:latin charset="0" typeface="Lato"/>
                <a:ea charset="-128" panose="020b0600070205080204" pitchFamily="34" typeface="MS PGothic"/>
                <a:sym charset="0" typeface="Lato"/>
              </a:defRPr>
            </a:lvl3pPr>
            <a:lvl4pPr defTabSz="647700" eaLnBrk="0" indent="-228600" marL="1600200">
              <a:defRPr b="1" sz="2500">
                <a:solidFill>
                  <a:srgbClr val="FFFFFF"/>
                </a:solidFill>
                <a:latin charset="0" typeface="Lato"/>
                <a:ea charset="-128" panose="020b0600070205080204" pitchFamily="34" typeface="MS PGothic"/>
                <a:sym charset="0" typeface="Lato"/>
              </a:defRPr>
            </a:lvl4pPr>
            <a:lvl5pPr defTabSz="647700" eaLnBrk="0" indent="-228600" marL="2057400">
              <a:defRPr b="1" sz="2500">
                <a:solidFill>
                  <a:srgbClr val="FFFFFF"/>
                </a:solidFill>
                <a:latin charset="0" typeface="Lato"/>
                <a:ea charset="-128" panose="020b0600070205080204" pitchFamily="34" typeface="MS PGothic"/>
                <a:sym charset="0" typeface="Lato"/>
              </a:defRPr>
            </a:lvl5pPr>
            <a:lvl6pPr algn="ctr" defTabSz="6477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6477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6477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6477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a:lnSpc>
                <a:spcPct val="150000"/>
              </a:lnSpc>
            </a:pPr>
            <a:r>
              <a:rPr altLang="en-US" b="0" lang="zh-CN" sz="1200">
                <a:solidFill>
                  <a:srgbClr val="44546A"/>
                </a:solidFill>
                <a:latin charset="-122" panose="020b0300000000000000" pitchFamily="34" typeface="思源黑体 Light"/>
                <a:ea charset="-122" panose="020b0300000000000000" pitchFamily="34" typeface="思源黑体 Light"/>
              </a:rPr>
              <a:t>这里输入您的文字这里输入您的文字这里输入您的文字这里输入您的文字这里输入您这里输入您</a:t>
            </a:r>
          </a:p>
        </p:txBody>
      </p:sp>
    </p:spTree>
    <p:extLst>
      <p:ext uri="{BB962C8B-B14F-4D97-AF65-F5344CB8AC3E}">
        <p14:creationId val="4216471077"/>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34"/>
                                        </p:tgtEl>
                                        <p:attrNameLst>
                                          <p:attrName>style.visibility</p:attrName>
                                        </p:attrNameLst>
                                      </p:cBhvr>
                                      <p:to>
                                        <p:strVal val="visible"/>
                                      </p:to>
                                    </p:set>
                                    <p:anim calcmode="lin" valueType="num">
                                      <p:cBhvr>
                                        <p:cTn dur="500" fill="hold" id="7"/>
                                        <p:tgtEl>
                                          <p:spTgt spid="34"/>
                                        </p:tgtEl>
                                        <p:attrNameLst>
                                          <p:attrName>ppt_w</p:attrName>
                                        </p:attrNameLst>
                                      </p:cBhvr>
                                      <p:tavLst>
                                        <p:tav tm="0">
                                          <p:val>
                                            <p:fltVal val="0"/>
                                          </p:val>
                                        </p:tav>
                                        <p:tav tm="100000">
                                          <p:val>
                                            <p:strVal val="#ppt_w"/>
                                          </p:val>
                                        </p:tav>
                                      </p:tavLst>
                                    </p:anim>
                                    <p:anim calcmode="lin" valueType="num">
                                      <p:cBhvr>
                                        <p:cTn dur="500" fill="hold" id="8"/>
                                        <p:tgtEl>
                                          <p:spTgt spid="34"/>
                                        </p:tgtEl>
                                        <p:attrNameLst>
                                          <p:attrName>ppt_h</p:attrName>
                                        </p:attrNameLst>
                                      </p:cBhvr>
                                      <p:tavLst>
                                        <p:tav tm="0">
                                          <p:val>
                                            <p:fltVal val="0"/>
                                          </p:val>
                                        </p:tav>
                                        <p:tav tm="100000">
                                          <p:val>
                                            <p:strVal val="#ppt_h"/>
                                          </p:val>
                                        </p:tav>
                                      </p:tavLst>
                                    </p:anim>
                                    <p:animEffect filter="fade" transition="in">
                                      <p:cBhvr>
                                        <p:cTn dur="500" id="9"/>
                                        <p:tgtEl>
                                          <p:spTgt spid="34"/>
                                        </p:tgtEl>
                                      </p:cBhvr>
                                    </p:animEffect>
                                  </p:childTnLst>
                                </p:cTn>
                              </p:par>
                              <p:par>
                                <p:cTn fill="hold" id="10" nodeType="withEffect" presetClass="entr" presetID="53" presetSubtype="0">
                                  <p:stCondLst>
                                    <p:cond delay="0"/>
                                  </p:stCondLst>
                                  <p:childTnLst>
                                    <p:set>
                                      <p:cBhvr>
                                        <p:cTn dur="1" fill="hold" id="11">
                                          <p:stCondLst>
                                            <p:cond delay="0"/>
                                          </p:stCondLst>
                                        </p:cTn>
                                        <p:tgtEl>
                                          <p:spTgt spid="35"/>
                                        </p:tgtEl>
                                        <p:attrNameLst>
                                          <p:attrName>style.visibility</p:attrName>
                                        </p:attrNameLst>
                                      </p:cBhvr>
                                      <p:to>
                                        <p:strVal val="visible"/>
                                      </p:to>
                                    </p:set>
                                    <p:anim calcmode="lin" valueType="num">
                                      <p:cBhvr>
                                        <p:cTn dur="500" fill="hold" id="12"/>
                                        <p:tgtEl>
                                          <p:spTgt spid="35"/>
                                        </p:tgtEl>
                                        <p:attrNameLst>
                                          <p:attrName>ppt_w</p:attrName>
                                        </p:attrNameLst>
                                      </p:cBhvr>
                                      <p:tavLst>
                                        <p:tav tm="0">
                                          <p:val>
                                            <p:fltVal val="0"/>
                                          </p:val>
                                        </p:tav>
                                        <p:tav tm="100000">
                                          <p:val>
                                            <p:strVal val="#ppt_w"/>
                                          </p:val>
                                        </p:tav>
                                      </p:tavLst>
                                    </p:anim>
                                    <p:anim calcmode="lin" valueType="num">
                                      <p:cBhvr>
                                        <p:cTn dur="500" fill="hold" id="13"/>
                                        <p:tgtEl>
                                          <p:spTgt spid="35"/>
                                        </p:tgtEl>
                                        <p:attrNameLst>
                                          <p:attrName>ppt_h</p:attrName>
                                        </p:attrNameLst>
                                      </p:cBhvr>
                                      <p:tavLst>
                                        <p:tav tm="0">
                                          <p:val>
                                            <p:fltVal val="0"/>
                                          </p:val>
                                        </p:tav>
                                        <p:tav tm="100000">
                                          <p:val>
                                            <p:strVal val="#ppt_h"/>
                                          </p:val>
                                        </p:tav>
                                      </p:tavLst>
                                    </p:anim>
                                    <p:animEffect filter="fade" transition="in">
                                      <p:cBhvr>
                                        <p:cTn dur="500" id="14"/>
                                        <p:tgtEl>
                                          <p:spTgt spid="3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8"/>
                                        </p:tgtEl>
                                        <p:attrNameLst>
                                          <p:attrName>style.visibility</p:attrName>
                                        </p:attrNameLst>
                                      </p:cBhvr>
                                      <p:to>
                                        <p:strVal val="visible"/>
                                      </p:to>
                                    </p:set>
                                    <p:anim calcmode="lin" valueType="num">
                                      <p:cBhvr>
                                        <p:cTn dur="500" fill="hold" id="17"/>
                                        <p:tgtEl>
                                          <p:spTgt spid="38"/>
                                        </p:tgtEl>
                                        <p:attrNameLst>
                                          <p:attrName>ppt_w</p:attrName>
                                        </p:attrNameLst>
                                      </p:cBhvr>
                                      <p:tavLst>
                                        <p:tav tm="0">
                                          <p:val>
                                            <p:fltVal val="0"/>
                                          </p:val>
                                        </p:tav>
                                        <p:tav tm="100000">
                                          <p:val>
                                            <p:strVal val="#ppt_w"/>
                                          </p:val>
                                        </p:tav>
                                      </p:tavLst>
                                    </p:anim>
                                    <p:anim calcmode="lin" valueType="num">
                                      <p:cBhvr>
                                        <p:cTn dur="500" fill="hold" id="18"/>
                                        <p:tgtEl>
                                          <p:spTgt spid="38"/>
                                        </p:tgtEl>
                                        <p:attrNameLst>
                                          <p:attrName>ppt_h</p:attrName>
                                        </p:attrNameLst>
                                      </p:cBhvr>
                                      <p:tavLst>
                                        <p:tav tm="0">
                                          <p:val>
                                            <p:fltVal val="0"/>
                                          </p:val>
                                        </p:tav>
                                        <p:tav tm="100000">
                                          <p:val>
                                            <p:strVal val="#ppt_h"/>
                                          </p:val>
                                        </p:tav>
                                      </p:tavLst>
                                    </p:anim>
                                    <p:animEffect filter="fade" transition="in">
                                      <p:cBhvr>
                                        <p:cTn dur="500" id="19"/>
                                        <p:tgtEl>
                                          <p:spTgt spid="38"/>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9"/>
                                        </p:tgtEl>
                                        <p:attrNameLst>
                                          <p:attrName>style.visibility</p:attrName>
                                        </p:attrNameLst>
                                      </p:cBhvr>
                                      <p:to>
                                        <p:strVal val="visible"/>
                                      </p:to>
                                    </p:set>
                                    <p:anim calcmode="lin" valueType="num">
                                      <p:cBhvr>
                                        <p:cTn dur="500" fill="hold" id="22"/>
                                        <p:tgtEl>
                                          <p:spTgt spid="39"/>
                                        </p:tgtEl>
                                        <p:attrNameLst>
                                          <p:attrName>ppt_w</p:attrName>
                                        </p:attrNameLst>
                                      </p:cBhvr>
                                      <p:tavLst>
                                        <p:tav tm="0">
                                          <p:val>
                                            <p:fltVal val="0"/>
                                          </p:val>
                                        </p:tav>
                                        <p:tav tm="100000">
                                          <p:val>
                                            <p:strVal val="#ppt_w"/>
                                          </p:val>
                                        </p:tav>
                                      </p:tavLst>
                                    </p:anim>
                                    <p:anim calcmode="lin" valueType="num">
                                      <p:cBhvr>
                                        <p:cTn dur="500" fill="hold" id="23"/>
                                        <p:tgtEl>
                                          <p:spTgt spid="39"/>
                                        </p:tgtEl>
                                        <p:attrNameLst>
                                          <p:attrName>ppt_h</p:attrName>
                                        </p:attrNameLst>
                                      </p:cBhvr>
                                      <p:tavLst>
                                        <p:tav tm="0">
                                          <p:val>
                                            <p:fltVal val="0"/>
                                          </p:val>
                                        </p:tav>
                                        <p:tav tm="100000">
                                          <p:val>
                                            <p:strVal val="#ppt_h"/>
                                          </p:val>
                                        </p:tav>
                                      </p:tavLst>
                                    </p:anim>
                                    <p:animEffect filter="fade" transition="in">
                                      <p:cBhvr>
                                        <p:cTn dur="500" id="24"/>
                                        <p:tgtEl>
                                          <p:spTgt spid="39"/>
                                        </p:tgtEl>
                                      </p:cBhvr>
                                    </p:animEffect>
                                  </p:childTnLst>
                                </p:cTn>
                              </p:par>
                              <p:par>
                                <p:cTn fill="hold" id="25" nodeType="withEffect" presetClass="entr" presetID="53" presetSubtype="0">
                                  <p:stCondLst>
                                    <p:cond delay="0"/>
                                  </p:stCondLst>
                                  <p:childTnLst>
                                    <p:set>
                                      <p:cBhvr>
                                        <p:cTn dur="1" fill="hold" id="26">
                                          <p:stCondLst>
                                            <p:cond delay="0"/>
                                          </p:stCondLst>
                                        </p:cTn>
                                        <p:tgtEl>
                                          <p:spTgt spid="40"/>
                                        </p:tgtEl>
                                        <p:attrNameLst>
                                          <p:attrName>style.visibility</p:attrName>
                                        </p:attrNameLst>
                                      </p:cBhvr>
                                      <p:to>
                                        <p:strVal val="visible"/>
                                      </p:to>
                                    </p:set>
                                    <p:anim calcmode="lin" valueType="num">
                                      <p:cBhvr>
                                        <p:cTn dur="500" fill="hold" id="27"/>
                                        <p:tgtEl>
                                          <p:spTgt spid="40"/>
                                        </p:tgtEl>
                                        <p:attrNameLst>
                                          <p:attrName>ppt_w</p:attrName>
                                        </p:attrNameLst>
                                      </p:cBhvr>
                                      <p:tavLst>
                                        <p:tav tm="0">
                                          <p:val>
                                            <p:fltVal val="0"/>
                                          </p:val>
                                        </p:tav>
                                        <p:tav tm="100000">
                                          <p:val>
                                            <p:strVal val="#ppt_w"/>
                                          </p:val>
                                        </p:tav>
                                      </p:tavLst>
                                    </p:anim>
                                    <p:anim calcmode="lin" valueType="num">
                                      <p:cBhvr>
                                        <p:cTn dur="500" fill="hold" id="28"/>
                                        <p:tgtEl>
                                          <p:spTgt spid="40"/>
                                        </p:tgtEl>
                                        <p:attrNameLst>
                                          <p:attrName>ppt_h</p:attrName>
                                        </p:attrNameLst>
                                      </p:cBhvr>
                                      <p:tavLst>
                                        <p:tav tm="0">
                                          <p:val>
                                            <p:fltVal val="0"/>
                                          </p:val>
                                        </p:tav>
                                        <p:tav tm="100000">
                                          <p:val>
                                            <p:strVal val="#ppt_h"/>
                                          </p:val>
                                        </p:tav>
                                      </p:tavLst>
                                    </p:anim>
                                    <p:animEffect filter="fade" transition="in">
                                      <p:cBhvr>
                                        <p:cTn dur="500" id="29"/>
                                        <p:tgtEl>
                                          <p:spTgt spid="40"/>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43"/>
                                        </p:tgtEl>
                                        <p:attrNameLst>
                                          <p:attrName>style.visibility</p:attrName>
                                        </p:attrNameLst>
                                      </p:cBhvr>
                                      <p:to>
                                        <p:strVal val="visible"/>
                                      </p:to>
                                    </p:set>
                                    <p:anim calcmode="lin" valueType="num">
                                      <p:cBhvr>
                                        <p:cTn dur="500" fill="hold" id="32"/>
                                        <p:tgtEl>
                                          <p:spTgt spid="43"/>
                                        </p:tgtEl>
                                        <p:attrNameLst>
                                          <p:attrName>ppt_w</p:attrName>
                                        </p:attrNameLst>
                                      </p:cBhvr>
                                      <p:tavLst>
                                        <p:tav tm="0">
                                          <p:val>
                                            <p:fltVal val="0"/>
                                          </p:val>
                                        </p:tav>
                                        <p:tav tm="100000">
                                          <p:val>
                                            <p:strVal val="#ppt_w"/>
                                          </p:val>
                                        </p:tav>
                                      </p:tavLst>
                                    </p:anim>
                                    <p:anim calcmode="lin" valueType="num">
                                      <p:cBhvr>
                                        <p:cTn dur="500" fill="hold" id="33"/>
                                        <p:tgtEl>
                                          <p:spTgt spid="43"/>
                                        </p:tgtEl>
                                        <p:attrNameLst>
                                          <p:attrName>ppt_h</p:attrName>
                                        </p:attrNameLst>
                                      </p:cBhvr>
                                      <p:tavLst>
                                        <p:tav tm="0">
                                          <p:val>
                                            <p:fltVal val="0"/>
                                          </p:val>
                                        </p:tav>
                                        <p:tav tm="100000">
                                          <p:val>
                                            <p:strVal val="#ppt_h"/>
                                          </p:val>
                                        </p:tav>
                                      </p:tavLst>
                                    </p:anim>
                                    <p:animEffect filter="fade" transition="in">
                                      <p:cBhvr>
                                        <p:cTn dur="500" id="34"/>
                                        <p:tgtEl>
                                          <p:spTgt spid="4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44"/>
                                        </p:tgtEl>
                                        <p:attrNameLst>
                                          <p:attrName>style.visibility</p:attrName>
                                        </p:attrNameLst>
                                      </p:cBhvr>
                                      <p:to>
                                        <p:strVal val="visible"/>
                                      </p:to>
                                    </p:set>
                                    <p:anim calcmode="lin" valueType="num">
                                      <p:cBhvr>
                                        <p:cTn dur="500" fill="hold" id="37"/>
                                        <p:tgtEl>
                                          <p:spTgt spid="44"/>
                                        </p:tgtEl>
                                        <p:attrNameLst>
                                          <p:attrName>ppt_w</p:attrName>
                                        </p:attrNameLst>
                                      </p:cBhvr>
                                      <p:tavLst>
                                        <p:tav tm="0">
                                          <p:val>
                                            <p:fltVal val="0"/>
                                          </p:val>
                                        </p:tav>
                                        <p:tav tm="100000">
                                          <p:val>
                                            <p:strVal val="#ppt_w"/>
                                          </p:val>
                                        </p:tav>
                                      </p:tavLst>
                                    </p:anim>
                                    <p:anim calcmode="lin" valueType="num">
                                      <p:cBhvr>
                                        <p:cTn dur="500" fill="hold" id="38"/>
                                        <p:tgtEl>
                                          <p:spTgt spid="44"/>
                                        </p:tgtEl>
                                        <p:attrNameLst>
                                          <p:attrName>ppt_h</p:attrName>
                                        </p:attrNameLst>
                                      </p:cBhvr>
                                      <p:tavLst>
                                        <p:tav tm="0">
                                          <p:val>
                                            <p:fltVal val="0"/>
                                          </p:val>
                                        </p:tav>
                                        <p:tav tm="100000">
                                          <p:val>
                                            <p:strVal val="#ppt_h"/>
                                          </p:val>
                                        </p:tav>
                                      </p:tavLst>
                                    </p:anim>
                                    <p:animEffect filter="fade" transition="in">
                                      <p:cBhvr>
                                        <p:cTn dur="500" id="39"/>
                                        <p:tgtEl>
                                          <p:spTgt spid="44"/>
                                        </p:tgtEl>
                                      </p:cBhvr>
                                    </p:animEffect>
                                  </p:childTnLst>
                                </p:cTn>
                              </p:par>
                              <p:par>
                                <p:cTn fill="hold" id="40" nodeType="withEffect" presetClass="entr" presetID="53" presetSubtype="0">
                                  <p:stCondLst>
                                    <p:cond delay="0"/>
                                  </p:stCondLst>
                                  <p:childTnLst>
                                    <p:set>
                                      <p:cBhvr>
                                        <p:cTn dur="1" fill="hold" id="41">
                                          <p:stCondLst>
                                            <p:cond delay="0"/>
                                          </p:stCondLst>
                                        </p:cTn>
                                        <p:tgtEl>
                                          <p:spTgt spid="45"/>
                                        </p:tgtEl>
                                        <p:attrNameLst>
                                          <p:attrName>style.visibility</p:attrName>
                                        </p:attrNameLst>
                                      </p:cBhvr>
                                      <p:to>
                                        <p:strVal val="visible"/>
                                      </p:to>
                                    </p:set>
                                    <p:anim calcmode="lin" valueType="num">
                                      <p:cBhvr>
                                        <p:cTn dur="500" fill="hold" id="42"/>
                                        <p:tgtEl>
                                          <p:spTgt spid="45"/>
                                        </p:tgtEl>
                                        <p:attrNameLst>
                                          <p:attrName>ppt_w</p:attrName>
                                        </p:attrNameLst>
                                      </p:cBhvr>
                                      <p:tavLst>
                                        <p:tav tm="0">
                                          <p:val>
                                            <p:fltVal val="0"/>
                                          </p:val>
                                        </p:tav>
                                        <p:tav tm="100000">
                                          <p:val>
                                            <p:strVal val="#ppt_w"/>
                                          </p:val>
                                        </p:tav>
                                      </p:tavLst>
                                    </p:anim>
                                    <p:anim calcmode="lin" valueType="num">
                                      <p:cBhvr>
                                        <p:cTn dur="500" fill="hold" id="43"/>
                                        <p:tgtEl>
                                          <p:spTgt spid="45"/>
                                        </p:tgtEl>
                                        <p:attrNameLst>
                                          <p:attrName>ppt_h</p:attrName>
                                        </p:attrNameLst>
                                      </p:cBhvr>
                                      <p:tavLst>
                                        <p:tav tm="0">
                                          <p:val>
                                            <p:fltVal val="0"/>
                                          </p:val>
                                        </p:tav>
                                        <p:tav tm="100000">
                                          <p:val>
                                            <p:strVal val="#ppt_h"/>
                                          </p:val>
                                        </p:tav>
                                      </p:tavLst>
                                    </p:anim>
                                    <p:animEffect filter="fade" transition="in">
                                      <p:cBhvr>
                                        <p:cTn dur="500" id="44"/>
                                        <p:tgtEl>
                                          <p:spTgt spid="45"/>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79"/>
                                        </p:tgtEl>
                                        <p:attrNameLst>
                                          <p:attrName>style.visibility</p:attrName>
                                        </p:attrNameLst>
                                      </p:cBhvr>
                                      <p:to>
                                        <p:strVal val="visible"/>
                                      </p:to>
                                    </p:set>
                                    <p:anim calcmode="lin" valueType="num">
                                      <p:cBhvr>
                                        <p:cTn dur="500" fill="hold" id="47"/>
                                        <p:tgtEl>
                                          <p:spTgt spid="79"/>
                                        </p:tgtEl>
                                        <p:attrNameLst>
                                          <p:attrName>ppt_w</p:attrName>
                                        </p:attrNameLst>
                                      </p:cBhvr>
                                      <p:tavLst>
                                        <p:tav tm="0">
                                          <p:val>
                                            <p:fltVal val="0"/>
                                          </p:val>
                                        </p:tav>
                                        <p:tav tm="100000">
                                          <p:val>
                                            <p:strVal val="#ppt_w"/>
                                          </p:val>
                                        </p:tav>
                                      </p:tavLst>
                                    </p:anim>
                                    <p:anim calcmode="lin" valueType="num">
                                      <p:cBhvr>
                                        <p:cTn dur="500" fill="hold" id="48"/>
                                        <p:tgtEl>
                                          <p:spTgt spid="79"/>
                                        </p:tgtEl>
                                        <p:attrNameLst>
                                          <p:attrName>ppt_h</p:attrName>
                                        </p:attrNameLst>
                                      </p:cBhvr>
                                      <p:tavLst>
                                        <p:tav tm="0">
                                          <p:val>
                                            <p:fltVal val="0"/>
                                          </p:val>
                                        </p:tav>
                                        <p:tav tm="100000">
                                          <p:val>
                                            <p:strVal val="#ppt_h"/>
                                          </p:val>
                                        </p:tav>
                                      </p:tavLst>
                                    </p:anim>
                                    <p:animEffect filter="fade" transition="in">
                                      <p:cBhvr>
                                        <p:cTn dur="500" id="49"/>
                                        <p:tgtEl>
                                          <p:spTgt spid="79"/>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80"/>
                                        </p:tgtEl>
                                        <p:attrNameLst>
                                          <p:attrName>style.visibility</p:attrName>
                                        </p:attrNameLst>
                                      </p:cBhvr>
                                      <p:to>
                                        <p:strVal val="visible"/>
                                      </p:to>
                                    </p:set>
                                    <p:anim calcmode="lin" valueType="num">
                                      <p:cBhvr>
                                        <p:cTn dur="500" fill="hold" id="52"/>
                                        <p:tgtEl>
                                          <p:spTgt spid="80"/>
                                        </p:tgtEl>
                                        <p:attrNameLst>
                                          <p:attrName>ppt_w</p:attrName>
                                        </p:attrNameLst>
                                      </p:cBhvr>
                                      <p:tavLst>
                                        <p:tav tm="0">
                                          <p:val>
                                            <p:fltVal val="0"/>
                                          </p:val>
                                        </p:tav>
                                        <p:tav tm="100000">
                                          <p:val>
                                            <p:strVal val="#ppt_w"/>
                                          </p:val>
                                        </p:tav>
                                      </p:tavLst>
                                    </p:anim>
                                    <p:anim calcmode="lin" valueType="num">
                                      <p:cBhvr>
                                        <p:cTn dur="500" fill="hold" id="53"/>
                                        <p:tgtEl>
                                          <p:spTgt spid="80"/>
                                        </p:tgtEl>
                                        <p:attrNameLst>
                                          <p:attrName>ppt_h</p:attrName>
                                        </p:attrNameLst>
                                      </p:cBhvr>
                                      <p:tavLst>
                                        <p:tav tm="0">
                                          <p:val>
                                            <p:fltVal val="0"/>
                                          </p:val>
                                        </p:tav>
                                        <p:tav tm="100000">
                                          <p:val>
                                            <p:strVal val="#ppt_h"/>
                                          </p:val>
                                        </p:tav>
                                      </p:tavLst>
                                    </p:anim>
                                    <p:animEffect filter="fade" transition="in">
                                      <p:cBhvr>
                                        <p:cTn dur="500" id="54"/>
                                        <p:tgtEl>
                                          <p:spTgt spid="80"/>
                                        </p:tgtEl>
                                      </p:cBhvr>
                                    </p:animEffect>
                                  </p:childTnLst>
                                </p:cTn>
                              </p:par>
                              <p:par>
                                <p:cTn fill="hold" id="55" nodeType="withEffect" presetClass="entr" presetID="53" presetSubtype="0">
                                  <p:stCondLst>
                                    <p:cond delay="0"/>
                                  </p:stCondLst>
                                  <p:childTnLst>
                                    <p:set>
                                      <p:cBhvr>
                                        <p:cTn dur="1" fill="hold" id="56">
                                          <p:stCondLst>
                                            <p:cond delay="0"/>
                                          </p:stCondLst>
                                        </p:cTn>
                                        <p:tgtEl>
                                          <p:spTgt spid="81"/>
                                        </p:tgtEl>
                                        <p:attrNameLst>
                                          <p:attrName>style.visibility</p:attrName>
                                        </p:attrNameLst>
                                      </p:cBhvr>
                                      <p:to>
                                        <p:strVal val="visible"/>
                                      </p:to>
                                    </p:set>
                                    <p:anim calcmode="lin" valueType="num">
                                      <p:cBhvr>
                                        <p:cTn dur="500" fill="hold" id="57"/>
                                        <p:tgtEl>
                                          <p:spTgt spid="81"/>
                                        </p:tgtEl>
                                        <p:attrNameLst>
                                          <p:attrName>ppt_w</p:attrName>
                                        </p:attrNameLst>
                                      </p:cBhvr>
                                      <p:tavLst>
                                        <p:tav tm="0">
                                          <p:val>
                                            <p:fltVal val="0"/>
                                          </p:val>
                                        </p:tav>
                                        <p:tav tm="100000">
                                          <p:val>
                                            <p:strVal val="#ppt_w"/>
                                          </p:val>
                                        </p:tav>
                                      </p:tavLst>
                                    </p:anim>
                                    <p:anim calcmode="lin" valueType="num">
                                      <p:cBhvr>
                                        <p:cTn dur="500" fill="hold" id="58"/>
                                        <p:tgtEl>
                                          <p:spTgt spid="81"/>
                                        </p:tgtEl>
                                        <p:attrNameLst>
                                          <p:attrName>ppt_h</p:attrName>
                                        </p:attrNameLst>
                                      </p:cBhvr>
                                      <p:tavLst>
                                        <p:tav tm="0">
                                          <p:val>
                                            <p:fltVal val="0"/>
                                          </p:val>
                                        </p:tav>
                                        <p:tav tm="100000">
                                          <p:val>
                                            <p:strVal val="#ppt_h"/>
                                          </p:val>
                                        </p:tav>
                                      </p:tavLst>
                                    </p:anim>
                                    <p:animEffect filter="fade" transition="in">
                                      <p:cBhvr>
                                        <p:cTn dur="500" id="59"/>
                                        <p:tgtEl>
                                          <p:spTgt spid="81"/>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84"/>
                                        </p:tgtEl>
                                        <p:attrNameLst>
                                          <p:attrName>style.visibility</p:attrName>
                                        </p:attrNameLst>
                                      </p:cBhvr>
                                      <p:to>
                                        <p:strVal val="visible"/>
                                      </p:to>
                                    </p:set>
                                    <p:anim calcmode="lin" valueType="num">
                                      <p:cBhvr>
                                        <p:cTn dur="500" fill="hold" id="62"/>
                                        <p:tgtEl>
                                          <p:spTgt spid="84"/>
                                        </p:tgtEl>
                                        <p:attrNameLst>
                                          <p:attrName>ppt_w</p:attrName>
                                        </p:attrNameLst>
                                      </p:cBhvr>
                                      <p:tavLst>
                                        <p:tav tm="0">
                                          <p:val>
                                            <p:fltVal val="0"/>
                                          </p:val>
                                        </p:tav>
                                        <p:tav tm="100000">
                                          <p:val>
                                            <p:strVal val="#ppt_w"/>
                                          </p:val>
                                        </p:tav>
                                      </p:tavLst>
                                    </p:anim>
                                    <p:anim calcmode="lin" valueType="num">
                                      <p:cBhvr>
                                        <p:cTn dur="500" fill="hold" id="63"/>
                                        <p:tgtEl>
                                          <p:spTgt spid="84"/>
                                        </p:tgtEl>
                                        <p:attrNameLst>
                                          <p:attrName>ppt_h</p:attrName>
                                        </p:attrNameLst>
                                      </p:cBhvr>
                                      <p:tavLst>
                                        <p:tav tm="0">
                                          <p:val>
                                            <p:fltVal val="0"/>
                                          </p:val>
                                        </p:tav>
                                        <p:tav tm="100000">
                                          <p:val>
                                            <p:strVal val="#ppt_h"/>
                                          </p:val>
                                        </p:tav>
                                      </p:tavLst>
                                    </p:anim>
                                    <p:animEffect filter="fade" transition="in">
                                      <p:cBhvr>
                                        <p:cTn dur="500" id="64"/>
                                        <p:tgtEl>
                                          <p:spTgt spid="84"/>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85"/>
                                        </p:tgtEl>
                                        <p:attrNameLst>
                                          <p:attrName>style.visibility</p:attrName>
                                        </p:attrNameLst>
                                      </p:cBhvr>
                                      <p:to>
                                        <p:strVal val="visible"/>
                                      </p:to>
                                    </p:set>
                                    <p:anim calcmode="lin" valueType="num">
                                      <p:cBhvr>
                                        <p:cTn dur="500" fill="hold" id="67"/>
                                        <p:tgtEl>
                                          <p:spTgt spid="85"/>
                                        </p:tgtEl>
                                        <p:attrNameLst>
                                          <p:attrName>ppt_w</p:attrName>
                                        </p:attrNameLst>
                                      </p:cBhvr>
                                      <p:tavLst>
                                        <p:tav tm="0">
                                          <p:val>
                                            <p:fltVal val="0"/>
                                          </p:val>
                                        </p:tav>
                                        <p:tav tm="100000">
                                          <p:val>
                                            <p:strVal val="#ppt_w"/>
                                          </p:val>
                                        </p:tav>
                                      </p:tavLst>
                                    </p:anim>
                                    <p:anim calcmode="lin" valueType="num">
                                      <p:cBhvr>
                                        <p:cTn dur="500" fill="hold" id="68"/>
                                        <p:tgtEl>
                                          <p:spTgt spid="85"/>
                                        </p:tgtEl>
                                        <p:attrNameLst>
                                          <p:attrName>ppt_h</p:attrName>
                                        </p:attrNameLst>
                                      </p:cBhvr>
                                      <p:tavLst>
                                        <p:tav tm="0">
                                          <p:val>
                                            <p:fltVal val="0"/>
                                          </p:val>
                                        </p:tav>
                                        <p:tav tm="100000">
                                          <p:val>
                                            <p:strVal val="#ppt_h"/>
                                          </p:val>
                                        </p:tav>
                                      </p:tavLst>
                                    </p:anim>
                                    <p:animEffect filter="fade" transition="in">
                                      <p:cBhvr>
                                        <p:cTn dur="500" id="69"/>
                                        <p:tgtEl>
                                          <p:spTgt spid="85"/>
                                        </p:tgtEl>
                                      </p:cBhvr>
                                    </p:animEffect>
                                  </p:childTnLst>
                                </p:cTn>
                              </p:par>
                              <p:par>
                                <p:cTn fill="hold" grpId="0" id="70" nodeType="withEffect" presetClass="entr" presetID="53" presetSubtype="0">
                                  <p:stCondLst>
                                    <p:cond delay="0"/>
                                  </p:stCondLst>
                                  <p:childTnLst>
                                    <p:set>
                                      <p:cBhvr>
                                        <p:cTn dur="1" fill="hold" id="71">
                                          <p:stCondLst>
                                            <p:cond delay="0"/>
                                          </p:stCondLst>
                                        </p:cTn>
                                        <p:tgtEl>
                                          <p:spTgt spid="86"/>
                                        </p:tgtEl>
                                        <p:attrNameLst>
                                          <p:attrName>style.visibility</p:attrName>
                                        </p:attrNameLst>
                                      </p:cBhvr>
                                      <p:to>
                                        <p:strVal val="visible"/>
                                      </p:to>
                                    </p:set>
                                    <p:anim calcmode="lin" valueType="num">
                                      <p:cBhvr>
                                        <p:cTn dur="500" fill="hold" id="72"/>
                                        <p:tgtEl>
                                          <p:spTgt spid="86"/>
                                        </p:tgtEl>
                                        <p:attrNameLst>
                                          <p:attrName>ppt_w</p:attrName>
                                        </p:attrNameLst>
                                      </p:cBhvr>
                                      <p:tavLst>
                                        <p:tav tm="0">
                                          <p:val>
                                            <p:fltVal val="0"/>
                                          </p:val>
                                        </p:tav>
                                        <p:tav tm="100000">
                                          <p:val>
                                            <p:strVal val="#ppt_w"/>
                                          </p:val>
                                        </p:tav>
                                      </p:tavLst>
                                    </p:anim>
                                    <p:anim calcmode="lin" valueType="num">
                                      <p:cBhvr>
                                        <p:cTn dur="500" fill="hold" id="73"/>
                                        <p:tgtEl>
                                          <p:spTgt spid="86"/>
                                        </p:tgtEl>
                                        <p:attrNameLst>
                                          <p:attrName>ppt_h</p:attrName>
                                        </p:attrNameLst>
                                      </p:cBhvr>
                                      <p:tavLst>
                                        <p:tav tm="0">
                                          <p:val>
                                            <p:fltVal val="0"/>
                                          </p:val>
                                        </p:tav>
                                        <p:tav tm="100000">
                                          <p:val>
                                            <p:strVal val="#ppt_h"/>
                                          </p:val>
                                        </p:tav>
                                      </p:tavLst>
                                    </p:anim>
                                    <p:animEffect filter="fade" transition="in">
                                      <p:cBhvr>
                                        <p:cTn dur="500" id="74"/>
                                        <p:tgtEl>
                                          <p:spTgt spid="86"/>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87"/>
                                        </p:tgtEl>
                                        <p:attrNameLst>
                                          <p:attrName>style.visibility</p:attrName>
                                        </p:attrNameLst>
                                      </p:cBhvr>
                                      <p:to>
                                        <p:strVal val="visible"/>
                                      </p:to>
                                    </p:set>
                                    <p:anim calcmode="lin" valueType="num">
                                      <p:cBhvr>
                                        <p:cTn dur="500" fill="hold" id="77"/>
                                        <p:tgtEl>
                                          <p:spTgt spid="87"/>
                                        </p:tgtEl>
                                        <p:attrNameLst>
                                          <p:attrName>ppt_w</p:attrName>
                                        </p:attrNameLst>
                                      </p:cBhvr>
                                      <p:tavLst>
                                        <p:tav tm="0">
                                          <p:val>
                                            <p:fltVal val="0"/>
                                          </p:val>
                                        </p:tav>
                                        <p:tav tm="100000">
                                          <p:val>
                                            <p:strVal val="#ppt_w"/>
                                          </p:val>
                                        </p:tav>
                                      </p:tavLst>
                                    </p:anim>
                                    <p:anim calcmode="lin" valueType="num">
                                      <p:cBhvr>
                                        <p:cTn dur="500" fill="hold" id="78"/>
                                        <p:tgtEl>
                                          <p:spTgt spid="87"/>
                                        </p:tgtEl>
                                        <p:attrNameLst>
                                          <p:attrName>ppt_h</p:attrName>
                                        </p:attrNameLst>
                                      </p:cBhvr>
                                      <p:tavLst>
                                        <p:tav tm="0">
                                          <p:val>
                                            <p:fltVal val="0"/>
                                          </p:val>
                                        </p:tav>
                                        <p:tav tm="100000">
                                          <p:val>
                                            <p:strVal val="#ppt_h"/>
                                          </p:val>
                                        </p:tav>
                                      </p:tavLst>
                                    </p:anim>
                                    <p:animEffect filter="fade" transition="in">
                                      <p:cBhvr>
                                        <p:cTn dur="500" id="79"/>
                                        <p:tgtEl>
                                          <p:spTgt spid="87"/>
                                        </p:tgtEl>
                                      </p:cBhvr>
                                    </p:animEffect>
                                  </p:childTnLst>
                                </p:cTn>
                              </p:par>
                              <p:par>
                                <p:cTn fill="hold" grpId="0" id="80" nodeType="withEffect" presetClass="entr" presetID="53" presetSubtype="0">
                                  <p:stCondLst>
                                    <p:cond delay="0"/>
                                  </p:stCondLst>
                                  <p:childTnLst>
                                    <p:set>
                                      <p:cBhvr>
                                        <p:cTn dur="1" fill="hold" id="81">
                                          <p:stCondLst>
                                            <p:cond delay="0"/>
                                          </p:stCondLst>
                                        </p:cTn>
                                        <p:tgtEl>
                                          <p:spTgt spid="88"/>
                                        </p:tgtEl>
                                        <p:attrNameLst>
                                          <p:attrName>style.visibility</p:attrName>
                                        </p:attrNameLst>
                                      </p:cBhvr>
                                      <p:to>
                                        <p:strVal val="visible"/>
                                      </p:to>
                                    </p:set>
                                    <p:anim calcmode="lin" valueType="num">
                                      <p:cBhvr>
                                        <p:cTn dur="500" fill="hold" id="82"/>
                                        <p:tgtEl>
                                          <p:spTgt spid="88"/>
                                        </p:tgtEl>
                                        <p:attrNameLst>
                                          <p:attrName>ppt_w</p:attrName>
                                        </p:attrNameLst>
                                      </p:cBhvr>
                                      <p:tavLst>
                                        <p:tav tm="0">
                                          <p:val>
                                            <p:fltVal val="0"/>
                                          </p:val>
                                        </p:tav>
                                        <p:tav tm="100000">
                                          <p:val>
                                            <p:strVal val="#ppt_w"/>
                                          </p:val>
                                        </p:tav>
                                      </p:tavLst>
                                    </p:anim>
                                    <p:anim calcmode="lin" valueType="num">
                                      <p:cBhvr>
                                        <p:cTn dur="500" fill="hold" id="83"/>
                                        <p:tgtEl>
                                          <p:spTgt spid="88"/>
                                        </p:tgtEl>
                                        <p:attrNameLst>
                                          <p:attrName>ppt_h</p:attrName>
                                        </p:attrNameLst>
                                      </p:cBhvr>
                                      <p:tavLst>
                                        <p:tav tm="0">
                                          <p:val>
                                            <p:fltVal val="0"/>
                                          </p:val>
                                        </p:tav>
                                        <p:tav tm="100000">
                                          <p:val>
                                            <p:strVal val="#ppt_h"/>
                                          </p:val>
                                        </p:tav>
                                      </p:tavLst>
                                    </p:anim>
                                    <p:animEffect filter="fade" transition="in">
                                      <p:cBhvr>
                                        <p:cTn dur="500" id="84"/>
                                        <p:tgtEl>
                                          <p:spTgt spid="88"/>
                                        </p:tgtEl>
                                      </p:cBhvr>
                                    </p:animEffect>
                                  </p:childTnLst>
                                </p:cTn>
                              </p:par>
                              <p:par>
                                <p:cTn fill="hold" grpId="0" id="85" nodeType="withEffect" presetClass="entr" presetID="53" presetSubtype="0">
                                  <p:stCondLst>
                                    <p:cond delay="0"/>
                                  </p:stCondLst>
                                  <p:childTnLst>
                                    <p:set>
                                      <p:cBhvr>
                                        <p:cTn dur="1" fill="hold" id="86">
                                          <p:stCondLst>
                                            <p:cond delay="0"/>
                                          </p:stCondLst>
                                        </p:cTn>
                                        <p:tgtEl>
                                          <p:spTgt spid="89"/>
                                        </p:tgtEl>
                                        <p:attrNameLst>
                                          <p:attrName>style.visibility</p:attrName>
                                        </p:attrNameLst>
                                      </p:cBhvr>
                                      <p:to>
                                        <p:strVal val="visible"/>
                                      </p:to>
                                    </p:set>
                                    <p:anim calcmode="lin" valueType="num">
                                      <p:cBhvr>
                                        <p:cTn dur="500" fill="hold" id="87"/>
                                        <p:tgtEl>
                                          <p:spTgt spid="89"/>
                                        </p:tgtEl>
                                        <p:attrNameLst>
                                          <p:attrName>ppt_w</p:attrName>
                                        </p:attrNameLst>
                                      </p:cBhvr>
                                      <p:tavLst>
                                        <p:tav tm="0">
                                          <p:val>
                                            <p:fltVal val="0"/>
                                          </p:val>
                                        </p:tav>
                                        <p:tav tm="100000">
                                          <p:val>
                                            <p:strVal val="#ppt_w"/>
                                          </p:val>
                                        </p:tav>
                                      </p:tavLst>
                                    </p:anim>
                                    <p:anim calcmode="lin" valueType="num">
                                      <p:cBhvr>
                                        <p:cTn dur="500" fill="hold" id="88"/>
                                        <p:tgtEl>
                                          <p:spTgt spid="89"/>
                                        </p:tgtEl>
                                        <p:attrNameLst>
                                          <p:attrName>ppt_h</p:attrName>
                                        </p:attrNameLst>
                                      </p:cBhvr>
                                      <p:tavLst>
                                        <p:tav tm="0">
                                          <p:val>
                                            <p:fltVal val="0"/>
                                          </p:val>
                                        </p:tav>
                                        <p:tav tm="100000">
                                          <p:val>
                                            <p:strVal val="#ppt_h"/>
                                          </p:val>
                                        </p:tav>
                                      </p:tavLst>
                                    </p:anim>
                                    <p:animEffect filter="fade" transition="in">
                                      <p:cBhvr>
                                        <p:cTn dur="500" id="89"/>
                                        <p:tgtEl>
                                          <p:spTgt spid="89"/>
                                        </p:tgtEl>
                                      </p:cBhvr>
                                    </p:animEffect>
                                  </p:childTnLst>
                                </p:cTn>
                              </p:par>
                              <p:par>
                                <p:cTn fill="hold" grpId="0" id="90" nodeType="withEffect" presetClass="entr" presetID="53" presetSubtype="0">
                                  <p:stCondLst>
                                    <p:cond delay="0"/>
                                  </p:stCondLst>
                                  <p:childTnLst>
                                    <p:set>
                                      <p:cBhvr>
                                        <p:cTn dur="1" fill="hold" id="91">
                                          <p:stCondLst>
                                            <p:cond delay="0"/>
                                          </p:stCondLst>
                                        </p:cTn>
                                        <p:tgtEl>
                                          <p:spTgt spid="90"/>
                                        </p:tgtEl>
                                        <p:attrNameLst>
                                          <p:attrName>style.visibility</p:attrName>
                                        </p:attrNameLst>
                                      </p:cBhvr>
                                      <p:to>
                                        <p:strVal val="visible"/>
                                      </p:to>
                                    </p:set>
                                    <p:anim calcmode="lin" valueType="num">
                                      <p:cBhvr>
                                        <p:cTn dur="500" fill="hold" id="92"/>
                                        <p:tgtEl>
                                          <p:spTgt spid="90"/>
                                        </p:tgtEl>
                                        <p:attrNameLst>
                                          <p:attrName>ppt_w</p:attrName>
                                        </p:attrNameLst>
                                      </p:cBhvr>
                                      <p:tavLst>
                                        <p:tav tm="0">
                                          <p:val>
                                            <p:fltVal val="0"/>
                                          </p:val>
                                        </p:tav>
                                        <p:tav tm="100000">
                                          <p:val>
                                            <p:strVal val="#ppt_w"/>
                                          </p:val>
                                        </p:tav>
                                      </p:tavLst>
                                    </p:anim>
                                    <p:anim calcmode="lin" valueType="num">
                                      <p:cBhvr>
                                        <p:cTn dur="500" fill="hold" id="93"/>
                                        <p:tgtEl>
                                          <p:spTgt spid="90"/>
                                        </p:tgtEl>
                                        <p:attrNameLst>
                                          <p:attrName>ppt_h</p:attrName>
                                        </p:attrNameLst>
                                      </p:cBhvr>
                                      <p:tavLst>
                                        <p:tav tm="0">
                                          <p:val>
                                            <p:fltVal val="0"/>
                                          </p:val>
                                        </p:tav>
                                        <p:tav tm="100000">
                                          <p:val>
                                            <p:strVal val="#ppt_h"/>
                                          </p:val>
                                        </p:tav>
                                      </p:tavLst>
                                    </p:anim>
                                    <p:animEffect filter="fade" transition="in">
                                      <p:cBhvr>
                                        <p:cTn dur="500" id="94"/>
                                        <p:tgtEl>
                                          <p:spTgt spid="90"/>
                                        </p:tgtEl>
                                      </p:cBhvr>
                                    </p:animEffect>
                                  </p:childTnLst>
                                </p:cTn>
                              </p:par>
                              <p:par>
                                <p:cTn fill="hold" grpId="0" id="95" nodeType="withEffect" presetClass="entr" presetID="53" presetSubtype="0">
                                  <p:stCondLst>
                                    <p:cond delay="0"/>
                                  </p:stCondLst>
                                  <p:childTnLst>
                                    <p:set>
                                      <p:cBhvr>
                                        <p:cTn dur="1" fill="hold" id="96">
                                          <p:stCondLst>
                                            <p:cond delay="0"/>
                                          </p:stCondLst>
                                        </p:cTn>
                                        <p:tgtEl>
                                          <p:spTgt spid="91"/>
                                        </p:tgtEl>
                                        <p:attrNameLst>
                                          <p:attrName>style.visibility</p:attrName>
                                        </p:attrNameLst>
                                      </p:cBhvr>
                                      <p:to>
                                        <p:strVal val="visible"/>
                                      </p:to>
                                    </p:set>
                                    <p:anim calcmode="lin" valueType="num">
                                      <p:cBhvr>
                                        <p:cTn dur="500" fill="hold" id="97"/>
                                        <p:tgtEl>
                                          <p:spTgt spid="91"/>
                                        </p:tgtEl>
                                        <p:attrNameLst>
                                          <p:attrName>ppt_w</p:attrName>
                                        </p:attrNameLst>
                                      </p:cBhvr>
                                      <p:tavLst>
                                        <p:tav tm="0">
                                          <p:val>
                                            <p:fltVal val="0"/>
                                          </p:val>
                                        </p:tav>
                                        <p:tav tm="100000">
                                          <p:val>
                                            <p:strVal val="#ppt_w"/>
                                          </p:val>
                                        </p:tav>
                                      </p:tavLst>
                                    </p:anim>
                                    <p:anim calcmode="lin" valueType="num">
                                      <p:cBhvr>
                                        <p:cTn dur="500" fill="hold" id="98"/>
                                        <p:tgtEl>
                                          <p:spTgt spid="91"/>
                                        </p:tgtEl>
                                        <p:attrNameLst>
                                          <p:attrName>ppt_h</p:attrName>
                                        </p:attrNameLst>
                                      </p:cBhvr>
                                      <p:tavLst>
                                        <p:tav tm="0">
                                          <p:val>
                                            <p:fltVal val="0"/>
                                          </p:val>
                                        </p:tav>
                                        <p:tav tm="100000">
                                          <p:val>
                                            <p:strVal val="#ppt_h"/>
                                          </p:val>
                                        </p:tav>
                                      </p:tavLst>
                                    </p:anim>
                                    <p:animEffect filter="fade" transition="in">
                                      <p:cBhvr>
                                        <p:cTn dur="500" id="99"/>
                                        <p:tgtEl>
                                          <p:spTgt spid="91"/>
                                        </p:tgtEl>
                                      </p:cBhvr>
                                    </p:animEffect>
                                  </p:childTnLst>
                                </p:cTn>
                              </p:par>
                              <p:par>
                                <p:cTn fill="hold" grpId="0" id="100" nodeType="withEffect" presetClass="entr" presetID="53" presetSubtype="0">
                                  <p:stCondLst>
                                    <p:cond delay="0"/>
                                  </p:stCondLst>
                                  <p:childTnLst>
                                    <p:set>
                                      <p:cBhvr>
                                        <p:cTn dur="1" fill="hold" id="101">
                                          <p:stCondLst>
                                            <p:cond delay="0"/>
                                          </p:stCondLst>
                                        </p:cTn>
                                        <p:tgtEl>
                                          <p:spTgt spid="92"/>
                                        </p:tgtEl>
                                        <p:attrNameLst>
                                          <p:attrName>style.visibility</p:attrName>
                                        </p:attrNameLst>
                                      </p:cBhvr>
                                      <p:to>
                                        <p:strVal val="visible"/>
                                      </p:to>
                                    </p:set>
                                    <p:anim calcmode="lin" valueType="num">
                                      <p:cBhvr>
                                        <p:cTn dur="500" fill="hold" id="102"/>
                                        <p:tgtEl>
                                          <p:spTgt spid="92"/>
                                        </p:tgtEl>
                                        <p:attrNameLst>
                                          <p:attrName>ppt_w</p:attrName>
                                        </p:attrNameLst>
                                      </p:cBhvr>
                                      <p:tavLst>
                                        <p:tav tm="0">
                                          <p:val>
                                            <p:fltVal val="0"/>
                                          </p:val>
                                        </p:tav>
                                        <p:tav tm="100000">
                                          <p:val>
                                            <p:strVal val="#ppt_w"/>
                                          </p:val>
                                        </p:tav>
                                      </p:tavLst>
                                    </p:anim>
                                    <p:anim calcmode="lin" valueType="num">
                                      <p:cBhvr>
                                        <p:cTn dur="500" fill="hold" id="103"/>
                                        <p:tgtEl>
                                          <p:spTgt spid="92"/>
                                        </p:tgtEl>
                                        <p:attrNameLst>
                                          <p:attrName>ppt_h</p:attrName>
                                        </p:attrNameLst>
                                      </p:cBhvr>
                                      <p:tavLst>
                                        <p:tav tm="0">
                                          <p:val>
                                            <p:fltVal val="0"/>
                                          </p:val>
                                        </p:tav>
                                        <p:tav tm="100000">
                                          <p:val>
                                            <p:strVal val="#ppt_h"/>
                                          </p:val>
                                        </p:tav>
                                      </p:tavLst>
                                    </p:anim>
                                    <p:animEffect filter="fade" transition="in">
                                      <p:cBhvr>
                                        <p:cTn dur="500" id="104"/>
                                        <p:tgtEl>
                                          <p:spTgt spid="9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8"/>
      <p:bldP grpId="0" spid="39"/>
      <p:bldP grpId="0" spid="43"/>
      <p:bldP grpId="0" spid="44"/>
      <p:bldP grpId="0" spid="79"/>
      <p:bldP grpId="0" spid="80"/>
      <p:bldP grpId="0" spid="84"/>
      <p:bldP grpId="0" spid="85"/>
      <p:bldP grpId="0" spid="86"/>
      <p:bldP grpId="0" spid="87"/>
      <p:bldP grpId="0" spid="88"/>
      <p:bldP grpId="0" spid="89"/>
      <p:bldP grpId="0" spid="90"/>
      <p:bldP grpId="0" spid="91"/>
      <p:bldP grpId="0" spid="9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1816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800" u="none">
                <a:ln>
                  <a:noFill/>
                </a:ln>
                <a:solidFill>
                  <a:srgbClr val="44546A"/>
                </a:solidFill>
                <a:effectLst/>
                <a:uLnTx/>
                <a:uFillTx/>
                <a:latin charset="-122" panose="020b0600000000000000" pitchFamily="34" typeface="思源黑体 Medium"/>
                <a:ea charset="-122" panose="020b0600000000000000" pitchFamily="34" typeface="思源黑体 Medium"/>
              </a:rPr>
              <a:t>第三部分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528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600" u="none">
                <a:ln>
                  <a:noFill/>
                </a:ln>
                <a:solidFill>
                  <a:srgbClr val="44546A"/>
                </a:solidFill>
                <a:effectLst/>
                <a:uLnTx/>
                <a:uFillTx/>
                <a:latin charset="-122" panose="020b0600000000000000" pitchFamily="34" typeface="思源黑体 Medium"/>
                <a:ea charset="-122" panose="020b0600000000000000" pitchFamily="34" typeface="思源黑体 Medium"/>
              </a:rPr>
              <a:t>PART 03</a:t>
            </a: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4"/>
            <a:ext cx="6050280" cy="1097280"/>
          </a:xfrm>
          <a:prstGeom prst="rect">
            <a:avLst/>
          </a:prstGeom>
          <a:noFill/>
        </p:spPr>
        <p:txBody>
          <a:bodyPr rtlCol="0" wrap="none">
            <a:spAutoFit/>
          </a:bodyPr>
          <a:lstStyle/>
          <a:p>
            <a:pPr lvl="0"/>
            <a:r>
              <a:rPr altLang="en-US" kumimoji="1" lang="zh-CN" sz="6600">
                <a:solidFill>
                  <a:srgbClr val="44546A"/>
                </a:solidFill>
                <a:latin charset="-122" panose="020b0600000000000000" pitchFamily="34" typeface="思源黑体 Medium"/>
                <a:ea charset="-122" panose="020b0600000000000000" pitchFamily="34" typeface="思源黑体 Medium"/>
              </a:rPr>
              <a:t>消费者分析报告</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71500"/>
          </a:xfrm>
          <a:prstGeom prst="rect">
            <a:avLst/>
          </a:prstGeom>
          <a:noFill/>
        </p:spPr>
        <p:txBody>
          <a:bodyPr rtlCol="0" wrap="square">
            <a:spAutoFit/>
          </a:bodyPr>
          <a:lstStyle/>
          <a:p>
            <a:pPr algn="ctr" defTabSz="914400" eaLnBrk="1" fontAlgn="auto" hangingPunct="1" indent="0" latinLnBrk="0" lvl="0" marL="0" marR="0" rtl="0">
              <a:lnSpc>
                <a:spcPct val="150000"/>
              </a:lnSpc>
              <a:spcBef>
                <a:spcPct val="0"/>
              </a:spcBef>
              <a:spcAft>
                <a:spcPct val="0"/>
              </a:spcAft>
              <a:buClrTx/>
              <a:buSzTx/>
              <a:buFontTx/>
              <a:buNone/>
              <a:defRPr/>
            </a:pPr>
            <a:r>
              <a:rPr altLang="zh-CN" b="0" baseline="0" cap="none" i="0" kern="1200" kumimoji="0" lang="en" noProof="0" normalizeH="0" spc="0" strike="noStrike" sz="1050" u="none">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val="3636804313"/>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9"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dissolve" transition="in">
                                      <p:cBhvr>
                                        <p:cTn dur="500" id="7"/>
                                        <p:tgtEl>
                                          <p:spTgt spid="8"/>
                                        </p:tgtEl>
                                      </p:cBhvr>
                                    </p:animEffect>
                                  </p:childTnLst>
                                </p:cTn>
                              </p:par>
                              <p:par>
                                <p:cTn fill="hold" grpId="0" id="8" nodeType="withEffect" presetClass="entr" presetID="9" presetSubtype="0">
                                  <p:stCondLst>
                                    <p:cond delay="0"/>
                                  </p:stCondLst>
                                  <p:childTnLst>
                                    <p:set>
                                      <p:cBhvr>
                                        <p:cTn dur="1" fill="hold" id="9">
                                          <p:stCondLst>
                                            <p:cond delay="0"/>
                                          </p:stCondLst>
                                        </p:cTn>
                                        <p:tgtEl>
                                          <p:spTgt spid="9"/>
                                        </p:tgtEl>
                                        <p:attrNameLst>
                                          <p:attrName>style.visibility</p:attrName>
                                        </p:attrNameLst>
                                      </p:cBhvr>
                                      <p:to>
                                        <p:strVal val="visible"/>
                                      </p:to>
                                    </p:set>
                                    <p:animEffect filter="dissolve"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消费者分析报告</a:t>
            </a:r>
          </a:p>
        </p:txBody>
      </p:sp>
      <p:sp>
        <p:nvSpPr>
          <p:cNvPr id="3" name="矩形 2">
            <a:extLst>
              <a:ext uri="{FF2B5EF4-FFF2-40B4-BE49-F238E27FC236}">
                <a16:creationId xmlns:a16="http://schemas.microsoft.com/office/drawing/2014/main" id="{F2CB9F34-5306-8A40-AA11-03AB4FFD28A1}"/>
              </a:ext>
            </a:extLst>
          </p:cNvPr>
          <p:cNvSpPr/>
          <p:nvPr/>
        </p:nvSpPr>
        <p:spPr>
          <a:xfrm>
            <a:off x="5692573" y="1964231"/>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4" name="文本框 3">
            <a:extLst>
              <a:ext uri="{FF2B5EF4-FFF2-40B4-BE49-F238E27FC236}">
                <a16:creationId xmlns:a16="http://schemas.microsoft.com/office/drawing/2014/main" id="{46F1BE3E-FD14-184B-A572-89F3AAD95623}"/>
              </a:ext>
            </a:extLst>
          </p:cNvPr>
          <p:cNvSpPr txBox="1"/>
          <p:nvPr/>
        </p:nvSpPr>
        <p:spPr>
          <a:xfrm>
            <a:off x="5949836" y="2419306"/>
            <a:ext cx="4130394" cy="566928"/>
          </a:xfrm>
          <a:prstGeom prst="rect">
            <a:avLst/>
          </a:prstGeom>
          <a:noFill/>
        </p:spPr>
        <p:txBody>
          <a:bodyPr rtlCol="0" wrap="square">
            <a:spAutoFit/>
          </a:bodyPr>
          <a:lstStyle/>
          <a:p>
            <a:pPr algn="l"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white">
                    <a:lumMod val="50000"/>
                  </a:prstClr>
                </a:solidFill>
                <a:effectLst/>
                <a:uLnTx/>
                <a:uFillTx/>
                <a:latin typeface="+mn-ea"/>
                <a:ea typeface="思源黑体 CN Regular"/>
                <a:cs typeface="+mn-ea"/>
                <a:sym typeface="+mn-lt"/>
              </a:rPr>
              <a:t>感谢您使用我们的PPT模板，请在此输入您需要的文字内容，感谢您使用我们的PPT模板。</a:t>
            </a:r>
          </a:p>
        </p:txBody>
      </p:sp>
      <p:sp>
        <p:nvSpPr>
          <p:cNvPr id="5" name="文本框 4">
            <a:extLst>
              <a:ext uri="{FF2B5EF4-FFF2-40B4-BE49-F238E27FC236}">
                <a16:creationId xmlns:a16="http://schemas.microsoft.com/office/drawing/2014/main" id="{76419D01-0CB6-8345-A784-D4C34B1C012E}"/>
              </a:ext>
            </a:extLst>
          </p:cNvPr>
          <p:cNvSpPr txBox="1"/>
          <p:nvPr/>
        </p:nvSpPr>
        <p:spPr>
          <a:xfrm>
            <a:off x="5949836" y="2124830"/>
            <a:ext cx="2011680" cy="3352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600" u="none">
                <a:ln>
                  <a:noFill/>
                </a:ln>
                <a:solidFill>
                  <a:srgbClr val="44546A"/>
                </a:solidFill>
                <a:effectLst/>
                <a:uLnTx/>
                <a:uFillTx/>
                <a:latin typeface="+mn-ea"/>
                <a:ea typeface="思源黑体 CN Regular"/>
                <a:cs typeface="+mn-ea"/>
                <a:sym typeface="+mn-lt"/>
              </a:rPr>
              <a:t>请输入标题文字内容</a:t>
            </a:r>
          </a:p>
        </p:txBody>
      </p:sp>
      <p:sp>
        <p:nvSpPr>
          <p:cNvPr id="6" name="矩形 5">
            <a:extLst>
              <a:ext uri="{FF2B5EF4-FFF2-40B4-BE49-F238E27FC236}">
                <a16:creationId xmlns:a16="http://schemas.microsoft.com/office/drawing/2014/main" id="{BEFBA3B3-B5DD-6C4C-A007-A04F86C5FE21}"/>
              </a:ext>
            </a:extLst>
          </p:cNvPr>
          <p:cNvSpPr/>
          <p:nvPr/>
        </p:nvSpPr>
        <p:spPr>
          <a:xfrm>
            <a:off x="5692573" y="1908799"/>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7" name="矩形 6">
            <a:extLst>
              <a:ext uri="{FF2B5EF4-FFF2-40B4-BE49-F238E27FC236}">
                <a16:creationId xmlns:a16="http://schemas.microsoft.com/office/drawing/2014/main" id="{CDC7B1E1-D2A3-4C4C-ADAD-F2382F3089D1}"/>
              </a:ext>
            </a:extLst>
          </p:cNvPr>
          <p:cNvSpPr/>
          <p:nvPr/>
        </p:nvSpPr>
        <p:spPr>
          <a:xfrm>
            <a:off x="5692573" y="3359127"/>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8" name="文本框 7">
            <a:extLst>
              <a:ext uri="{FF2B5EF4-FFF2-40B4-BE49-F238E27FC236}">
                <a16:creationId xmlns:a16="http://schemas.microsoft.com/office/drawing/2014/main" id="{B17C519C-610B-4648-997A-D1EFECE2699A}"/>
              </a:ext>
            </a:extLst>
          </p:cNvPr>
          <p:cNvSpPr txBox="1"/>
          <p:nvPr/>
        </p:nvSpPr>
        <p:spPr>
          <a:xfrm>
            <a:off x="5949836" y="3814202"/>
            <a:ext cx="4130394" cy="566928"/>
          </a:xfrm>
          <a:prstGeom prst="rect">
            <a:avLst/>
          </a:prstGeom>
          <a:noFill/>
        </p:spPr>
        <p:txBody>
          <a:bodyPr rtlCol="0" wrap="square">
            <a:spAutoFit/>
          </a:bodyPr>
          <a:lstStyle/>
          <a:p>
            <a:pPr algn="l"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white">
                    <a:lumMod val="50000"/>
                  </a:prstClr>
                </a:solidFill>
                <a:effectLst/>
                <a:uLnTx/>
                <a:uFillTx/>
                <a:latin typeface="+mn-ea"/>
                <a:ea typeface="思源黑体 CN Regular"/>
                <a:cs typeface="+mn-ea"/>
                <a:sym typeface="+mn-lt"/>
              </a:rPr>
              <a:t>感谢您使用我们的PPT模板，请在此输入您需要的文字内容，感谢您使用我们的PPT模板。</a:t>
            </a:r>
          </a:p>
        </p:txBody>
      </p:sp>
      <p:sp>
        <p:nvSpPr>
          <p:cNvPr id="9" name="文本框 8">
            <a:extLst>
              <a:ext uri="{FF2B5EF4-FFF2-40B4-BE49-F238E27FC236}">
                <a16:creationId xmlns:a16="http://schemas.microsoft.com/office/drawing/2014/main" id="{6D2CE038-09C4-3449-BAF7-C1B9FC5AEA85}"/>
              </a:ext>
            </a:extLst>
          </p:cNvPr>
          <p:cNvSpPr txBox="1"/>
          <p:nvPr/>
        </p:nvSpPr>
        <p:spPr>
          <a:xfrm>
            <a:off x="5949836" y="3519726"/>
            <a:ext cx="2011680" cy="3352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600" u="none">
                <a:ln>
                  <a:noFill/>
                </a:ln>
                <a:solidFill>
                  <a:srgbClr val="44546A"/>
                </a:solidFill>
                <a:effectLst/>
                <a:uLnTx/>
                <a:uFillTx/>
                <a:latin typeface="+mn-ea"/>
                <a:ea typeface="思源黑体 CN Regular"/>
                <a:cs typeface="+mn-ea"/>
                <a:sym typeface="+mn-lt"/>
              </a:rPr>
              <a:t>请输入标题文字内容</a:t>
            </a:r>
          </a:p>
        </p:txBody>
      </p:sp>
      <p:sp>
        <p:nvSpPr>
          <p:cNvPr id="10" name="矩形 9">
            <a:extLst>
              <a:ext uri="{FF2B5EF4-FFF2-40B4-BE49-F238E27FC236}">
                <a16:creationId xmlns:a16="http://schemas.microsoft.com/office/drawing/2014/main" id="{85CB19D9-4D72-9442-8ED1-99E3C240061F}"/>
              </a:ext>
            </a:extLst>
          </p:cNvPr>
          <p:cNvSpPr/>
          <p:nvPr/>
        </p:nvSpPr>
        <p:spPr>
          <a:xfrm>
            <a:off x="5692573" y="3303695"/>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11" name="矩形 10">
            <a:extLst>
              <a:ext uri="{FF2B5EF4-FFF2-40B4-BE49-F238E27FC236}">
                <a16:creationId xmlns:a16="http://schemas.microsoft.com/office/drawing/2014/main" id="{976FD1EB-EB8E-2545-B73C-6F5FADDFF56A}"/>
              </a:ext>
            </a:extLst>
          </p:cNvPr>
          <p:cNvSpPr/>
          <p:nvPr/>
        </p:nvSpPr>
        <p:spPr>
          <a:xfrm>
            <a:off x="5692573" y="4754023"/>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12" name="文本框 11">
            <a:extLst>
              <a:ext uri="{FF2B5EF4-FFF2-40B4-BE49-F238E27FC236}">
                <a16:creationId xmlns:a16="http://schemas.microsoft.com/office/drawing/2014/main" id="{9AF24C6D-BACD-A04F-BD53-6A6AAD212764}"/>
              </a:ext>
            </a:extLst>
          </p:cNvPr>
          <p:cNvSpPr txBox="1"/>
          <p:nvPr/>
        </p:nvSpPr>
        <p:spPr>
          <a:xfrm>
            <a:off x="5949836" y="5209098"/>
            <a:ext cx="4130394" cy="566928"/>
          </a:xfrm>
          <a:prstGeom prst="rect">
            <a:avLst/>
          </a:prstGeom>
          <a:noFill/>
        </p:spPr>
        <p:txBody>
          <a:bodyPr rtlCol="0" wrap="square">
            <a:spAutoFit/>
          </a:bodyPr>
          <a:lstStyle/>
          <a:p>
            <a:pPr algn="l"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white">
                    <a:lumMod val="50000"/>
                  </a:prstClr>
                </a:solidFill>
                <a:effectLst/>
                <a:uLnTx/>
                <a:uFillTx/>
                <a:latin typeface="+mn-ea"/>
                <a:ea typeface="思源黑体 CN Regular"/>
                <a:cs typeface="+mn-ea"/>
                <a:sym typeface="+mn-lt"/>
              </a:rPr>
              <a:t>感谢您使用我们的PPT模板，请在此输入您需要的文字内容，感谢您使用我们的PPT模板。</a:t>
            </a:r>
          </a:p>
        </p:txBody>
      </p:sp>
      <p:sp>
        <p:nvSpPr>
          <p:cNvPr id="13" name="文本框 12">
            <a:extLst>
              <a:ext uri="{FF2B5EF4-FFF2-40B4-BE49-F238E27FC236}">
                <a16:creationId xmlns:a16="http://schemas.microsoft.com/office/drawing/2014/main" id="{8098BBB9-0E65-0C40-BF0E-33FBAD1ADC28}"/>
              </a:ext>
            </a:extLst>
          </p:cNvPr>
          <p:cNvSpPr txBox="1"/>
          <p:nvPr/>
        </p:nvSpPr>
        <p:spPr>
          <a:xfrm>
            <a:off x="5949836" y="4914622"/>
            <a:ext cx="2011680" cy="3352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600" u="none">
                <a:ln>
                  <a:noFill/>
                </a:ln>
                <a:solidFill>
                  <a:srgbClr val="44546A"/>
                </a:solidFill>
                <a:effectLst/>
                <a:uLnTx/>
                <a:uFillTx/>
                <a:latin typeface="+mn-ea"/>
                <a:ea typeface="思源黑体 CN Regular"/>
                <a:cs typeface="+mn-ea"/>
                <a:sym typeface="+mn-lt"/>
              </a:rPr>
              <a:t>请输入标题文字内容</a:t>
            </a:r>
          </a:p>
        </p:txBody>
      </p:sp>
      <p:sp>
        <p:nvSpPr>
          <p:cNvPr id="14" name="矩形 13">
            <a:extLst>
              <a:ext uri="{FF2B5EF4-FFF2-40B4-BE49-F238E27FC236}">
                <a16:creationId xmlns:a16="http://schemas.microsoft.com/office/drawing/2014/main" id="{A9447839-DBE4-6C40-AF3B-46119C9E6AA8}"/>
              </a:ext>
            </a:extLst>
          </p:cNvPr>
          <p:cNvSpPr/>
          <p:nvPr/>
        </p:nvSpPr>
        <p:spPr>
          <a:xfrm>
            <a:off x="5692573" y="4698591"/>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15" name="文本框 14">
            <a:extLst>
              <a:ext uri="{FF2B5EF4-FFF2-40B4-BE49-F238E27FC236}">
                <a16:creationId xmlns:a16="http://schemas.microsoft.com/office/drawing/2014/main" id="{C422B577-1EB9-CF4F-882C-92767460B9AB}"/>
              </a:ext>
            </a:extLst>
          </p:cNvPr>
          <p:cNvSpPr txBox="1"/>
          <p:nvPr/>
        </p:nvSpPr>
        <p:spPr>
          <a:xfrm>
            <a:off x="960182" y="5238515"/>
            <a:ext cx="2971720" cy="5181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800" u="none">
                <a:ln>
                  <a:noFill/>
                </a:ln>
                <a:solidFill>
                  <a:srgbClr val="44546A"/>
                </a:solidFill>
                <a:effectLst/>
                <a:uLnTx/>
                <a:uFillTx/>
                <a:latin typeface="思源黑体 CN Bold"/>
                <a:ea typeface="+mj-ea"/>
                <a:cs typeface="+mn-cs"/>
              </a:rPr>
              <a:t>BUSINESS DATA</a:t>
            </a:r>
          </a:p>
        </p:txBody>
      </p:sp>
      <p:sp>
        <p:nvSpPr>
          <p:cNvPr id="16" name="文本框 15">
            <a:extLst>
              <a:ext uri="{FF2B5EF4-FFF2-40B4-BE49-F238E27FC236}">
                <a16:creationId xmlns:a16="http://schemas.microsoft.com/office/drawing/2014/main" id="{408FA97D-DB48-3647-B337-466DAE059C83}"/>
              </a:ext>
            </a:extLst>
          </p:cNvPr>
          <p:cNvSpPr txBox="1"/>
          <p:nvPr/>
        </p:nvSpPr>
        <p:spPr>
          <a:xfrm>
            <a:off x="973434" y="4882435"/>
            <a:ext cx="1880413" cy="3657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prstClr val="white">
                    <a:lumMod val="75000"/>
                  </a:prstClr>
                </a:solidFill>
                <a:effectLst/>
                <a:uLnTx/>
                <a:uFillTx/>
                <a:latin typeface="+mn-ea"/>
                <a:ea typeface="思源黑体 CN Regular"/>
                <a:cs typeface="+mn-cs"/>
              </a:rPr>
              <a:t>PPT TEMPLATE</a:t>
            </a:r>
          </a:p>
        </p:txBody>
      </p:sp>
      <p:sp>
        <p:nvSpPr>
          <p:cNvPr id="17" name="文本框 16">
            <a:extLst>
              <a:ext uri="{FF2B5EF4-FFF2-40B4-BE49-F238E27FC236}">
                <a16:creationId xmlns:a16="http://schemas.microsoft.com/office/drawing/2014/main" id="{F73E7F30-B95E-EA45-B81C-53987EFC3A94}"/>
              </a:ext>
            </a:extLst>
          </p:cNvPr>
          <p:cNvSpPr txBox="1"/>
          <p:nvPr/>
        </p:nvSpPr>
        <p:spPr>
          <a:xfrm>
            <a:off x="936431" y="1919793"/>
            <a:ext cx="3710608" cy="2103120"/>
          </a:xfrm>
          <a:prstGeom prst="rect">
            <a:avLst/>
          </a:prstGeom>
          <a:noFill/>
        </p:spPr>
        <p:txBody>
          <a:bodyPr rtlCol="0" wrap="square">
            <a:spAutoFit/>
          </a:bodyPr>
          <a:lstStyle/>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感谢您使用我们的PPT模板，请在此输入您需要的文字内容，感谢您使用我们的PPT模板。感谢您使用我们的PPT模板，请在此输入您需要的文字内容，感谢您使用我们的PPT模板。</a:t>
            </a:r>
          </a:p>
          <a:p>
            <a:pPr algn="l" defTabSz="914400" eaLnBrk="1" fontAlgn="auto" hangingPunct="1" indent="0" latinLnBrk="0" lvl="0" marL="0" marR="0" rtl="0">
              <a:lnSpc>
                <a:spcPct val="150000"/>
              </a:lnSpc>
              <a:spcBef>
                <a:spcPct val="0"/>
              </a:spcBef>
              <a:spcAft>
                <a:spcPct val="0"/>
              </a:spcAft>
              <a:buClrTx/>
              <a:buSzTx/>
              <a:buFontTx/>
              <a:buNone/>
              <a:defRPr/>
            </a:pPr>
            <a:endParaRPr altLang="en-US" b="0" baseline="0" cap="none" i="0" kern="1200" kumimoji="1" lang="zh-CN" noProof="0" normalizeH="0" spc="0" strike="noStrike" sz="1100" u="none">
              <a:ln>
                <a:noFill/>
              </a:ln>
              <a:solidFill>
                <a:prstClr val="black">
                  <a:lumMod val="50000"/>
                  <a:lumOff val="50000"/>
                </a:prstClr>
              </a:solidFill>
              <a:effectLst/>
              <a:uLnTx/>
              <a:uFillTx/>
              <a:latin typeface="+mn-ea"/>
              <a:ea typeface="思源黑体 CN Regular"/>
              <a:cs typeface="+mn-ea"/>
              <a:sym typeface="+mn-lt"/>
            </a:endParaRPr>
          </a:p>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感谢您使用我们的PPT模板，请在此输入您需要的文字内容，感谢您使用我们的PPT模板。请在此输入您需要的文字内容，感谢您使用我们的PPT模板。</a:t>
            </a:r>
          </a:p>
        </p:txBody>
      </p:sp>
    </p:spTree>
    <p:extLst>
      <p:ext uri="{BB962C8B-B14F-4D97-AF65-F5344CB8AC3E}">
        <p14:creationId val="2006739828"/>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9"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dissolve" transition="in">
                                      <p:cBhvr>
                                        <p:cTn dur="500" id="7"/>
                                        <p:tgtEl>
                                          <p:spTgt spid="3"/>
                                        </p:tgtEl>
                                      </p:cBhvr>
                                    </p:animEffect>
                                  </p:childTnLst>
                                </p:cTn>
                              </p:par>
                              <p:par>
                                <p:cTn fill="hold" grpId="0" id="8" nodeType="withEffect" presetClass="entr" presetID="9" presetSubtype="0">
                                  <p:stCondLst>
                                    <p:cond delay="0"/>
                                  </p:stCondLst>
                                  <p:childTnLst>
                                    <p:set>
                                      <p:cBhvr>
                                        <p:cTn dur="1" fill="hold" id="9">
                                          <p:stCondLst>
                                            <p:cond delay="0"/>
                                          </p:stCondLst>
                                        </p:cTn>
                                        <p:tgtEl>
                                          <p:spTgt spid="4"/>
                                        </p:tgtEl>
                                        <p:attrNameLst>
                                          <p:attrName>style.visibility</p:attrName>
                                        </p:attrNameLst>
                                      </p:cBhvr>
                                      <p:to>
                                        <p:strVal val="visible"/>
                                      </p:to>
                                    </p:set>
                                    <p:animEffect filter="dissolve" transition="in">
                                      <p:cBhvr>
                                        <p:cTn dur="500" id="10"/>
                                        <p:tgtEl>
                                          <p:spTgt spid="4"/>
                                        </p:tgtEl>
                                      </p:cBhvr>
                                    </p:animEffect>
                                  </p:childTnLst>
                                </p:cTn>
                              </p:par>
                              <p:par>
                                <p:cTn fill="hold" grpId="0" id="11" nodeType="withEffect" presetClass="entr" presetID="9"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dissolve" transition="in">
                                      <p:cBhvr>
                                        <p:cTn dur="500" id="13"/>
                                        <p:tgtEl>
                                          <p:spTgt spid="5"/>
                                        </p:tgtEl>
                                      </p:cBhvr>
                                    </p:animEffect>
                                  </p:childTnLst>
                                </p:cTn>
                              </p:par>
                              <p:par>
                                <p:cTn fill="hold" grpId="0" id="14" nodeType="withEffect" presetClass="entr" presetID="9" presetSubtype="0">
                                  <p:stCondLst>
                                    <p:cond delay="0"/>
                                  </p:stCondLst>
                                  <p:childTnLst>
                                    <p:set>
                                      <p:cBhvr>
                                        <p:cTn dur="1" fill="hold" id="15">
                                          <p:stCondLst>
                                            <p:cond delay="0"/>
                                          </p:stCondLst>
                                        </p:cTn>
                                        <p:tgtEl>
                                          <p:spTgt spid="6"/>
                                        </p:tgtEl>
                                        <p:attrNameLst>
                                          <p:attrName>style.visibility</p:attrName>
                                        </p:attrNameLst>
                                      </p:cBhvr>
                                      <p:to>
                                        <p:strVal val="visible"/>
                                      </p:to>
                                    </p:set>
                                    <p:animEffect filter="dissolve" transition="in">
                                      <p:cBhvr>
                                        <p:cTn dur="500" id="16"/>
                                        <p:tgtEl>
                                          <p:spTgt spid="6"/>
                                        </p:tgtEl>
                                      </p:cBhvr>
                                    </p:animEffect>
                                  </p:childTnLst>
                                </p:cTn>
                              </p:par>
                              <p:par>
                                <p:cTn fill="hold" grpId="0" id="17" nodeType="withEffect" presetClass="entr" presetID="9"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dissolve" transition="in">
                                      <p:cBhvr>
                                        <p:cTn dur="500" id="19"/>
                                        <p:tgtEl>
                                          <p:spTgt spid="7"/>
                                        </p:tgtEl>
                                      </p:cBhvr>
                                    </p:animEffect>
                                  </p:childTnLst>
                                </p:cTn>
                              </p:par>
                              <p:par>
                                <p:cTn fill="hold" grpId="0" id="20" nodeType="withEffect" presetClass="entr" presetID="9" presetSubtype="0">
                                  <p:stCondLst>
                                    <p:cond delay="0"/>
                                  </p:stCondLst>
                                  <p:childTnLst>
                                    <p:set>
                                      <p:cBhvr>
                                        <p:cTn dur="1" fill="hold" id="21">
                                          <p:stCondLst>
                                            <p:cond delay="0"/>
                                          </p:stCondLst>
                                        </p:cTn>
                                        <p:tgtEl>
                                          <p:spTgt spid="8"/>
                                        </p:tgtEl>
                                        <p:attrNameLst>
                                          <p:attrName>style.visibility</p:attrName>
                                        </p:attrNameLst>
                                      </p:cBhvr>
                                      <p:to>
                                        <p:strVal val="visible"/>
                                      </p:to>
                                    </p:set>
                                    <p:animEffect filter="dissolve" transition="in">
                                      <p:cBhvr>
                                        <p:cTn dur="500" id="22"/>
                                        <p:tgtEl>
                                          <p:spTgt spid="8"/>
                                        </p:tgtEl>
                                      </p:cBhvr>
                                    </p:animEffect>
                                  </p:childTnLst>
                                </p:cTn>
                              </p:par>
                              <p:par>
                                <p:cTn fill="hold" grpId="0" id="23" nodeType="withEffect" presetClass="entr" presetID="9" presetSubtype="0">
                                  <p:stCondLst>
                                    <p:cond delay="0"/>
                                  </p:stCondLst>
                                  <p:childTnLst>
                                    <p:set>
                                      <p:cBhvr>
                                        <p:cTn dur="1" fill="hold" id="24">
                                          <p:stCondLst>
                                            <p:cond delay="0"/>
                                          </p:stCondLst>
                                        </p:cTn>
                                        <p:tgtEl>
                                          <p:spTgt spid="9"/>
                                        </p:tgtEl>
                                        <p:attrNameLst>
                                          <p:attrName>style.visibility</p:attrName>
                                        </p:attrNameLst>
                                      </p:cBhvr>
                                      <p:to>
                                        <p:strVal val="visible"/>
                                      </p:to>
                                    </p:set>
                                    <p:animEffect filter="dissolve" transition="in">
                                      <p:cBhvr>
                                        <p:cTn dur="500" id="25"/>
                                        <p:tgtEl>
                                          <p:spTgt spid="9"/>
                                        </p:tgtEl>
                                      </p:cBhvr>
                                    </p:animEffect>
                                  </p:childTnLst>
                                </p:cTn>
                              </p:par>
                              <p:par>
                                <p:cTn fill="hold" grpId="0" id="26" nodeType="withEffect" presetClass="entr" presetID="9"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dissolve" transition="in">
                                      <p:cBhvr>
                                        <p:cTn dur="500" id="28"/>
                                        <p:tgtEl>
                                          <p:spTgt spid="10"/>
                                        </p:tgtEl>
                                      </p:cBhvr>
                                    </p:animEffect>
                                  </p:childTnLst>
                                </p:cTn>
                              </p:par>
                              <p:par>
                                <p:cTn fill="hold" grpId="0" id="29" nodeType="withEffect" presetClass="entr" presetID="9"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dissolve" transition="in">
                                      <p:cBhvr>
                                        <p:cTn dur="500" id="31"/>
                                        <p:tgtEl>
                                          <p:spTgt spid="11"/>
                                        </p:tgtEl>
                                      </p:cBhvr>
                                    </p:animEffect>
                                  </p:childTnLst>
                                </p:cTn>
                              </p:par>
                              <p:par>
                                <p:cTn fill="hold" grpId="0" id="32" nodeType="withEffect" presetClass="entr" presetID="9" presetSubtype="0">
                                  <p:stCondLst>
                                    <p:cond delay="0"/>
                                  </p:stCondLst>
                                  <p:childTnLst>
                                    <p:set>
                                      <p:cBhvr>
                                        <p:cTn dur="1" fill="hold" id="33">
                                          <p:stCondLst>
                                            <p:cond delay="0"/>
                                          </p:stCondLst>
                                        </p:cTn>
                                        <p:tgtEl>
                                          <p:spTgt spid="12"/>
                                        </p:tgtEl>
                                        <p:attrNameLst>
                                          <p:attrName>style.visibility</p:attrName>
                                        </p:attrNameLst>
                                      </p:cBhvr>
                                      <p:to>
                                        <p:strVal val="visible"/>
                                      </p:to>
                                    </p:set>
                                    <p:animEffect filter="dissolve" transition="in">
                                      <p:cBhvr>
                                        <p:cTn dur="500" id="34"/>
                                        <p:tgtEl>
                                          <p:spTgt spid="12"/>
                                        </p:tgtEl>
                                      </p:cBhvr>
                                    </p:animEffect>
                                  </p:childTnLst>
                                </p:cTn>
                              </p:par>
                              <p:par>
                                <p:cTn fill="hold" grpId="0" id="35" nodeType="withEffect" presetClass="entr" presetID="9" presetSubtype="0">
                                  <p:stCondLst>
                                    <p:cond delay="0"/>
                                  </p:stCondLst>
                                  <p:childTnLst>
                                    <p:set>
                                      <p:cBhvr>
                                        <p:cTn dur="1" fill="hold" id="36">
                                          <p:stCondLst>
                                            <p:cond delay="0"/>
                                          </p:stCondLst>
                                        </p:cTn>
                                        <p:tgtEl>
                                          <p:spTgt spid="13"/>
                                        </p:tgtEl>
                                        <p:attrNameLst>
                                          <p:attrName>style.visibility</p:attrName>
                                        </p:attrNameLst>
                                      </p:cBhvr>
                                      <p:to>
                                        <p:strVal val="visible"/>
                                      </p:to>
                                    </p:set>
                                    <p:animEffect filter="dissolve" transition="in">
                                      <p:cBhvr>
                                        <p:cTn dur="500" id="37"/>
                                        <p:tgtEl>
                                          <p:spTgt spid="13"/>
                                        </p:tgtEl>
                                      </p:cBhvr>
                                    </p:animEffect>
                                  </p:childTnLst>
                                </p:cTn>
                              </p:par>
                              <p:par>
                                <p:cTn fill="hold" grpId="0" id="38" nodeType="withEffect" presetClass="entr" presetID="9" presetSubtype="0">
                                  <p:stCondLst>
                                    <p:cond delay="0"/>
                                  </p:stCondLst>
                                  <p:childTnLst>
                                    <p:set>
                                      <p:cBhvr>
                                        <p:cTn dur="1" fill="hold" id="39">
                                          <p:stCondLst>
                                            <p:cond delay="0"/>
                                          </p:stCondLst>
                                        </p:cTn>
                                        <p:tgtEl>
                                          <p:spTgt spid="14"/>
                                        </p:tgtEl>
                                        <p:attrNameLst>
                                          <p:attrName>style.visibility</p:attrName>
                                        </p:attrNameLst>
                                      </p:cBhvr>
                                      <p:to>
                                        <p:strVal val="visible"/>
                                      </p:to>
                                    </p:set>
                                    <p:animEffect filter="dissolve" transition="in">
                                      <p:cBhvr>
                                        <p:cTn dur="500" id="40"/>
                                        <p:tgtEl>
                                          <p:spTgt spid="14"/>
                                        </p:tgtEl>
                                      </p:cBhvr>
                                    </p:animEffect>
                                  </p:childTnLst>
                                </p:cTn>
                              </p:par>
                            </p:childTnLst>
                          </p:cTn>
                        </p:par>
                      </p:childTnLst>
                    </p:cTn>
                  </p:par>
                  <p:par>
                    <p:cTn fill="hold" id="41" nodeType="clickPar">
                      <p:stCondLst>
                        <p:cond delay="indefinite"/>
                        <p:cond delay="0" evt="onBegin">
                          <p:tn val="40"/>
                        </p:cond>
                      </p:stCondLst>
                      <p:childTnLst>
                        <p:par>
                          <p:cTn fill="hold" id="42" nodeType="afterGroup">
                            <p:stCondLst>
                              <p:cond delay="0"/>
                            </p:stCondLst>
                            <p:childTnLst>
                              <p:par>
                                <p:cTn fill="hold" grpId="0" id="43" nodeType="clickEffect" presetClass="entr" presetID="9" presetSubtype="0">
                                  <p:stCondLst>
                                    <p:cond delay="0"/>
                                  </p:stCondLst>
                                  <p:childTnLst>
                                    <p:set>
                                      <p:cBhvr>
                                        <p:cTn dur="1" fill="hold" id="44">
                                          <p:stCondLst>
                                            <p:cond delay="0"/>
                                          </p:stCondLst>
                                        </p:cTn>
                                        <p:tgtEl>
                                          <p:spTgt spid="15"/>
                                        </p:tgtEl>
                                        <p:attrNameLst>
                                          <p:attrName>style.visibility</p:attrName>
                                        </p:attrNameLst>
                                      </p:cBhvr>
                                      <p:to>
                                        <p:strVal val="visible"/>
                                      </p:to>
                                    </p:set>
                                    <p:animEffect filter="dissolve" transition="in">
                                      <p:cBhvr>
                                        <p:cTn dur="500" id="45"/>
                                        <p:tgtEl>
                                          <p:spTgt spid="15"/>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6"/>
                                        </p:tgtEl>
                                        <p:attrNameLst>
                                          <p:attrName>style.visibility</p:attrName>
                                        </p:attrNameLst>
                                      </p:cBhvr>
                                      <p:to>
                                        <p:strVal val="visible"/>
                                      </p:to>
                                    </p:set>
                                    <p:animEffect filter="dissolve" transition="in">
                                      <p:cBhvr>
                                        <p:cTn dur="500" id="48"/>
                                        <p:tgtEl>
                                          <p:spTgt spid="16"/>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7"/>
                                        </p:tgtEl>
                                        <p:attrNameLst>
                                          <p:attrName>style.visibility</p:attrName>
                                        </p:attrNameLst>
                                      </p:cBhvr>
                                      <p:to>
                                        <p:strVal val="visible"/>
                                      </p:to>
                                    </p:set>
                                    <p:animEffect filter="dissolve" transition="in">
                                      <p:cBhvr>
                                        <p:cTn dur="500" id="51"/>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消费者分析报告</a:t>
            </a:r>
          </a:p>
        </p:txBody>
      </p:sp>
      <p:grpSp>
        <p:nvGrpSpPr>
          <p:cNvPr id="29" name="组合 28">
            <a:extLst>
              <a:ext uri="{FF2B5EF4-FFF2-40B4-BE49-F238E27FC236}">
                <a16:creationId xmlns:a16="http://schemas.microsoft.com/office/drawing/2014/main" id="{DF5F9868-E017-421C-87B0-A35C3DE4DC1B}"/>
              </a:ext>
            </a:extLst>
          </p:cNvPr>
          <p:cNvGrpSpPr/>
          <p:nvPr/>
        </p:nvGrpSpPr>
        <p:grpSpPr>
          <a:xfrm>
            <a:off x="899078" y="1724026"/>
            <a:ext cx="5132387" cy="1704974"/>
            <a:chOff x="874713" y="1943101"/>
            <a:chExt cx="5132387" cy="1704974"/>
          </a:xfrm>
        </p:grpSpPr>
        <p:grpSp>
          <p:nvGrpSpPr>
            <p:cNvPr id="30" name="组合 29">
              <a:extLst>
                <a:ext uri="{FF2B5EF4-FFF2-40B4-BE49-F238E27FC236}">
                  <a16:creationId xmlns:a16="http://schemas.microsoft.com/office/drawing/2014/main" id="{E5DA8A51-F5FC-48E3-907B-51CA52AEC7BA}"/>
                </a:ext>
              </a:extLst>
            </p:cNvPr>
            <p:cNvGrpSpPr/>
            <p:nvPr/>
          </p:nvGrpSpPr>
          <p:grpSpPr>
            <a:xfrm>
              <a:off x="874713" y="1943101"/>
              <a:ext cx="5132387" cy="1704974"/>
              <a:chOff x="874713" y="1752601"/>
              <a:chExt cx="5132387" cy="1704974"/>
            </a:xfrm>
          </p:grpSpPr>
          <p:sp>
            <p:nvSpPr>
              <p:cNvPr id="34" name="矩形 33">
                <a:extLst>
                  <a:ext uri="{FF2B5EF4-FFF2-40B4-BE49-F238E27FC236}">
                    <a16:creationId xmlns:a16="http://schemas.microsoft.com/office/drawing/2014/main" id="{0A758BFB-16F3-4A03-977C-9FC650974007}"/>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sp>
            <p:nvSpPr>
              <p:cNvPr id="35" name="椭圆 8">
                <a:extLst>
                  <a:ext uri="{FF2B5EF4-FFF2-40B4-BE49-F238E27FC236}">
                    <a16:creationId xmlns:a16="http://schemas.microsoft.com/office/drawing/2014/main" id="{FEC86CB8-2D52-49E7-B21F-A8591EDFB163}"/>
                  </a:ext>
                </a:extLst>
              </p:cNvPr>
              <p:cNvSpPr/>
              <p:nvPr/>
            </p:nvSpPr>
            <p:spPr>
              <a:xfrm>
                <a:off x="5200650" y="1991396"/>
                <a:ext cx="586015" cy="514075"/>
              </a:xfrm>
              <a:custGeom>
                <a:gdLst>
                  <a:gd fmla="*/ 352921 w 607646" name="connsiteX0"/>
                  <a:gd fmla="*/ 457945 h 533051" name="connsiteY0"/>
                  <a:gd fmla="*/ 342979 w 607646" name="connsiteX1"/>
                  <a:gd fmla="*/ 462170 h 533051" name="connsiteY1"/>
                  <a:gd fmla="*/ 338854 w 607646" name="connsiteX2"/>
                  <a:gd fmla="*/ 472100 h 533051" name="connsiteY2"/>
                  <a:gd fmla="*/ 342979 w 607646" name="connsiteX3"/>
                  <a:gd fmla="*/ 482029 h 533051" name="connsiteY3"/>
                  <a:gd fmla="*/ 352921 w 607646" name="connsiteX4"/>
                  <a:gd fmla="*/ 486149 h 533051" name="connsiteY4"/>
                  <a:gd fmla="*/ 362863 w 607646" name="connsiteX5"/>
                  <a:gd fmla="*/ 482029 h 533051" name="connsiteY5"/>
                  <a:gd fmla="*/ 366987 w 607646" name="connsiteX6"/>
                  <a:gd fmla="*/ 472100 h 533051" name="connsiteY6"/>
                  <a:gd fmla="*/ 362863 w 607646" name="connsiteX7"/>
                  <a:gd fmla="*/ 462170 h 533051" name="connsiteY7"/>
                  <a:gd fmla="*/ 352921 w 607646" name="connsiteX8"/>
                  <a:gd fmla="*/ 457945 h 533051" name="connsiteY8"/>
                  <a:gd fmla="*/ 438485 w 607646" name="connsiteX9"/>
                  <a:gd fmla="*/ 375972 h 533051" name="connsiteY9"/>
                  <a:gd fmla="*/ 431081 w 607646" name="connsiteX10"/>
                  <a:gd fmla="*/ 379141 h 533051" name="connsiteY10"/>
                  <a:gd fmla="*/ 372699 w 607646" name="connsiteX11"/>
                  <a:gd fmla="*/ 437346 h 533051" name="connsiteY11"/>
                  <a:gd fmla="*/ 369632 w 607646" name="connsiteX12"/>
                  <a:gd fmla="*/ 444846 h 533051" name="connsiteY12"/>
                  <a:gd fmla="*/ 372699 w 607646" name="connsiteX13"/>
                  <a:gd fmla="*/ 452346 h 533051" name="connsiteY13"/>
                  <a:gd fmla="*/ 380208 w 607646" name="connsiteX14"/>
                  <a:gd fmla="*/ 455409 h 533051" name="connsiteY14"/>
                  <a:gd fmla="*/ 387612 w 607646" name="connsiteX15"/>
                  <a:gd fmla="*/ 452346 h 533051" name="connsiteY15"/>
                  <a:gd fmla="*/ 445994 w 607646" name="connsiteX16"/>
                  <a:gd fmla="*/ 394035 h 533051" name="connsiteY16"/>
                  <a:gd fmla="*/ 449062 w 607646" name="connsiteX17"/>
                  <a:gd fmla="*/ 386535 h 533051" name="connsiteY17"/>
                  <a:gd fmla="*/ 445994 w 607646" name="connsiteX18"/>
                  <a:gd fmla="*/ 379141 h 533051" name="connsiteY18"/>
                  <a:gd fmla="*/ 438485 w 607646" name="connsiteX19"/>
                  <a:gd fmla="*/ 375972 h 533051" name="connsiteY19"/>
                  <a:gd fmla="*/ 534943 w 607646" name="connsiteX20"/>
                  <a:gd fmla="*/ 217624 h 533051" name="connsiteY20"/>
                  <a:gd fmla="*/ 553981 w 607646" name="connsiteX21"/>
                  <a:gd fmla="*/ 225547 h 533051" name="connsiteY21"/>
                  <a:gd fmla="*/ 554404 w 607646" name="connsiteX22"/>
                  <a:gd fmla="*/ 225969 h 533051" name="connsiteY22"/>
                  <a:gd fmla="*/ 556520 w 607646" name="connsiteX23"/>
                  <a:gd fmla="*/ 230934 h 533051" name="connsiteY23"/>
                  <a:gd fmla="*/ 554510 w 607646" name="connsiteX24"/>
                  <a:gd fmla="*/ 235899 h 533051" name="connsiteY24"/>
                  <a:gd fmla="*/ 524050 w 607646" name="connsiteX25"/>
                  <a:gd fmla="*/ 266322 h 533051" name="connsiteY25"/>
                  <a:gd fmla="*/ 516752 w 607646" name="connsiteX26"/>
                  <a:gd fmla="*/ 283752 h 533051" name="connsiteY26"/>
                  <a:gd fmla="*/ 524050 w 607646" name="connsiteX27"/>
                  <a:gd fmla="*/ 301182 h 533051" name="connsiteY27"/>
                  <a:gd fmla="*/ 541501 w 607646" name="connsiteX28"/>
                  <a:gd fmla="*/ 308365 h 533051" name="connsiteY28"/>
                  <a:gd fmla="*/ 558952 w 607646" name="connsiteX29"/>
                  <a:gd fmla="*/ 301182 h 533051" name="connsiteY29"/>
                  <a:gd fmla="*/ 589413 w 607646" name="connsiteX30"/>
                  <a:gd fmla="*/ 270759 h 533051" name="connsiteY30"/>
                  <a:gd fmla="*/ 594384 w 607646" name="connsiteX31"/>
                  <a:gd fmla="*/ 268752 h 533051" name="connsiteY31"/>
                  <a:gd fmla="*/ 599355 w 607646" name="connsiteX32"/>
                  <a:gd fmla="*/ 270759 h 533051" name="connsiteY32"/>
                  <a:gd fmla="*/ 599778 w 607646" name="connsiteX33"/>
                  <a:gd fmla="*/ 271181 h 533051" name="connsiteY33"/>
                  <a:gd fmla="*/ 606758 w 607646" name="connsiteX34"/>
                  <a:gd fmla="*/ 297168 h 533051" name="connsiteY34"/>
                  <a:gd fmla="*/ 590047 w 607646" name="connsiteX35"/>
                  <a:gd fmla="*/ 359704 h 533051" name="connsiteY35"/>
                  <a:gd fmla="*/ 571010 w 607646" name="connsiteX36"/>
                  <a:gd fmla="*/ 378612 h 533051" name="connsiteY36"/>
                  <a:gd fmla="*/ 570798 w 607646" name="connsiteX37"/>
                  <a:gd fmla="*/ 378718 h 533051" name="connsiteY37"/>
                  <a:gd fmla="*/ 501627 w 607646" name="connsiteX38"/>
                  <a:gd fmla="*/ 395303 h 533051" name="connsiteY38"/>
                  <a:gd fmla="*/ 377987 w 607646" name="connsiteX39"/>
                  <a:gd fmla="*/ 518790 h 533051" name="connsiteY39"/>
                  <a:gd fmla="*/ 343507 w 607646" name="connsiteX40"/>
                  <a:gd fmla="*/ 533051 h 533051" name="connsiteY40"/>
                  <a:gd fmla="*/ 309028 w 607646" name="connsiteX41"/>
                  <a:gd fmla="*/ 518790 h 533051" name="connsiteY41"/>
                  <a:gd fmla="*/ 306066 w 607646" name="connsiteX42"/>
                  <a:gd fmla="*/ 515833 h 533051" name="connsiteY42"/>
                  <a:gd fmla="*/ 291788 w 607646" name="connsiteX43"/>
                  <a:gd fmla="*/ 481501 h 533051" name="connsiteY43"/>
                  <a:gd fmla="*/ 306066 w 607646" name="connsiteX44"/>
                  <a:gd fmla="*/ 447064 h 533051" name="connsiteY44"/>
                  <a:gd fmla="*/ 429707 w 607646" name="connsiteX45"/>
                  <a:gd fmla="*/ 323576 h 533051" name="connsiteY45"/>
                  <a:gd fmla="*/ 446418 w 607646" name="connsiteX46"/>
                  <a:gd fmla="*/ 254491 h 533051" name="connsiteY46"/>
                  <a:gd fmla="*/ 446418 w 607646" name="connsiteX47"/>
                  <a:gd fmla="*/ 254280 h 533051" name="connsiteY47"/>
                  <a:gd fmla="*/ 465455 w 607646" name="connsiteX48"/>
                  <a:gd fmla="*/ 235265 h 533051" name="connsiteY48"/>
                  <a:gd fmla="*/ 527963 w 607646" name="connsiteX49"/>
                  <a:gd fmla="*/ 218575 h 533051" name="connsiteY49"/>
                  <a:gd fmla="*/ 534943 w 607646" name="connsiteX50"/>
                  <a:gd fmla="*/ 217624 h 533051" name="connsiteY50"/>
                  <a:gd fmla="*/ 253873 w 607646" name="connsiteX51"/>
                  <a:gd fmla="*/ 140927 h 533051" name="connsiteY51"/>
                  <a:gd fmla="*/ 141005 w 607646" name="connsiteX52"/>
                  <a:gd fmla="*/ 253542 h 533051" name="connsiteY52"/>
                  <a:gd fmla="*/ 253873 w 607646" name="connsiteX53"/>
                  <a:gd fmla="*/ 366262 h 533051" name="connsiteY53"/>
                  <a:gd fmla="*/ 366741 w 607646" name="connsiteX54"/>
                  <a:gd fmla="*/ 253542 h 533051" name="connsiteY54"/>
                  <a:gd fmla="*/ 253873 w 607646" name="connsiteX55"/>
                  <a:gd fmla="*/ 140927 h 533051" name="connsiteY55"/>
                  <a:gd fmla="*/ 232929 w 607646" name="connsiteX56"/>
                  <a:gd fmla="*/ 0 h 533051" name="connsiteY56"/>
                  <a:gd fmla="*/ 274818 w 607646" name="connsiteX57"/>
                  <a:gd fmla="*/ 0 h 533051" name="connsiteY57"/>
                  <a:gd fmla="*/ 316918 w 607646" name="connsiteX58"/>
                  <a:gd fmla="*/ 42045 h 533051" name="connsiteY58"/>
                  <a:gd fmla="*/ 316918 w 607646" name="connsiteX59"/>
                  <a:gd fmla="*/ 55885 h 533051" name="connsiteY59"/>
                  <a:gd fmla="*/ 349287 w 607646" name="connsiteX60"/>
                  <a:gd fmla="*/ 69301 h 533051" name="connsiteY60"/>
                  <a:gd fmla="*/ 359125 w 607646" name="connsiteX61"/>
                  <a:gd fmla="*/ 59476 h 533051" name="connsiteY61"/>
                  <a:gd fmla="*/ 388849 w 607646" name="connsiteX62"/>
                  <a:gd fmla="*/ 47222 h 533051" name="connsiteY62"/>
                  <a:gd fmla="*/ 418574 w 607646" name="connsiteX63"/>
                  <a:gd fmla="*/ 59476 h 533051" name="connsiteY63"/>
                  <a:gd fmla="*/ 448192 w 607646" name="connsiteX64"/>
                  <a:gd fmla="*/ 89162 h 533051" name="connsiteY64"/>
                  <a:gd fmla="*/ 448192 w 607646" name="connsiteX65"/>
                  <a:gd fmla="*/ 148533 h 533051" name="connsiteY65"/>
                  <a:gd fmla="*/ 438460 w 607646" name="connsiteX66"/>
                  <a:gd fmla="*/ 158252 h 533051" name="connsiteY66"/>
                  <a:gd fmla="*/ 451789 w 607646" name="connsiteX67"/>
                  <a:gd fmla="*/ 190684 h 533051" name="connsiteY67"/>
                  <a:gd fmla="*/ 465752 w 607646" name="connsiteX68"/>
                  <a:gd fmla="*/ 190684 h 533051" name="connsiteY68"/>
                  <a:gd fmla="*/ 497909 w 607646" name="connsiteX69"/>
                  <a:gd fmla="*/ 205685 h 533051" name="connsiteY69"/>
                  <a:gd fmla="*/ 450837 w 607646" name="connsiteX70"/>
                  <a:gd fmla="*/ 218257 h 533051" name="connsiteY70"/>
                  <a:gd fmla="*/ 419420 w 607646" name="connsiteX71"/>
                  <a:gd fmla="*/ 249739 h 533051" name="connsiteY71"/>
                  <a:gd fmla="*/ 419208 w 607646" name="connsiteX72"/>
                  <a:gd fmla="*/ 250372 h 533051" name="connsiteY72"/>
                  <a:gd fmla="*/ 403764 w 607646" name="connsiteX73"/>
                  <a:gd fmla="*/ 314603 h 533051" name="connsiteY73"/>
                  <a:gd fmla="*/ 283598 w 607646" name="connsiteX74"/>
                  <a:gd fmla="*/ 434613 h 533051" name="connsiteY74"/>
                  <a:gd fmla="*/ 264134 w 607646" name="connsiteX75"/>
                  <a:gd fmla="*/ 481518 h 533051" name="connsiteY75"/>
                  <a:gd fmla="*/ 269317 w 607646" name="connsiteX76"/>
                  <a:gd fmla="*/ 507083 h 533051" name="connsiteY76"/>
                  <a:gd fmla="*/ 232929 w 607646" name="connsiteX77"/>
                  <a:gd fmla="*/ 507083 h 533051" name="connsiteY77"/>
                  <a:gd fmla="*/ 190828 w 607646" name="connsiteX78"/>
                  <a:gd fmla="*/ 465143 h 533051" name="connsiteY78"/>
                  <a:gd fmla="*/ 190828 w 607646" name="connsiteX79"/>
                  <a:gd fmla="*/ 451304 h 533051" name="connsiteY79"/>
                  <a:gd fmla="*/ 158459 w 607646" name="connsiteX80"/>
                  <a:gd fmla="*/ 437888 h 533051" name="connsiteY80"/>
                  <a:gd fmla="*/ 148622 w 607646" name="connsiteX81"/>
                  <a:gd fmla="*/ 447712 h 533051" name="connsiteY81"/>
                  <a:gd fmla="*/ 118897 w 607646" name="connsiteX82"/>
                  <a:gd fmla="*/ 459967 h 533051" name="connsiteY82"/>
                  <a:gd fmla="*/ 89173 w 607646" name="connsiteX83"/>
                  <a:gd fmla="*/ 447712 h 533051" name="connsiteY83"/>
                  <a:gd fmla="*/ 59554 w 607646" name="connsiteX84"/>
                  <a:gd fmla="*/ 418027 h 533051" name="connsiteY84"/>
                  <a:gd fmla="*/ 59554 w 607646" name="connsiteX85"/>
                  <a:gd fmla="*/ 358656 h 533051" name="connsiteY85"/>
                  <a:gd fmla="*/ 69286 w 607646" name="connsiteX86"/>
                  <a:gd fmla="*/ 348831 h 533051" name="connsiteY86"/>
                  <a:gd fmla="*/ 55958 w 607646" name="connsiteX87"/>
                  <a:gd fmla="*/ 316505 h 533051" name="connsiteY87"/>
                  <a:gd fmla="*/ 41995 w 607646" name="connsiteX88"/>
                  <a:gd fmla="*/ 316505 h 533051" name="connsiteY88"/>
                  <a:gd fmla="*/ 0 w 607646" name="connsiteX89"/>
                  <a:gd fmla="*/ 274565 h 533051" name="connsiteY89"/>
                  <a:gd fmla="*/ 0 w 607646" name="connsiteX90"/>
                  <a:gd fmla="*/ 232625 h 533051" name="connsiteY90"/>
                  <a:gd fmla="*/ 41995 w 607646" name="connsiteX91"/>
                  <a:gd fmla="*/ 190684 h 533051" name="connsiteY91"/>
                  <a:gd fmla="*/ 55958 w 607646" name="connsiteX92"/>
                  <a:gd fmla="*/ 190684 h 533051" name="connsiteY92"/>
                  <a:gd fmla="*/ 69286 w 607646" name="connsiteX93"/>
                  <a:gd fmla="*/ 158252 h 533051" name="connsiteY93"/>
                  <a:gd fmla="*/ 59554 w 607646" name="connsiteX94"/>
                  <a:gd fmla="*/ 148533 h 533051" name="connsiteY94"/>
                  <a:gd fmla="*/ 59554 w 607646" name="connsiteX95"/>
                  <a:gd fmla="*/ 89162 h 533051" name="connsiteY95"/>
                  <a:gd fmla="*/ 89173 w 607646" name="connsiteX96"/>
                  <a:gd fmla="*/ 59476 h 533051" name="connsiteY96"/>
                  <a:gd fmla="*/ 118897 w 607646" name="connsiteX97"/>
                  <a:gd fmla="*/ 47222 h 533051" name="connsiteY97"/>
                  <a:gd fmla="*/ 148622 w 607646" name="connsiteX98"/>
                  <a:gd fmla="*/ 59476 h 533051" name="connsiteY98"/>
                  <a:gd fmla="*/ 158459 w 607646" name="connsiteX99"/>
                  <a:gd fmla="*/ 69301 h 533051" name="connsiteY99"/>
                  <a:gd fmla="*/ 190828 w 607646" name="connsiteX100"/>
                  <a:gd fmla="*/ 55885 h 533051" name="connsiteY100"/>
                  <a:gd fmla="*/ 190828 w 607646" name="connsiteX101"/>
                  <a:gd fmla="*/ 42045 h 533051" name="connsiteY101"/>
                  <a:gd fmla="*/ 232929 w 607646" name="connsiteX102"/>
                  <a:gd fmla="*/ 0 h 533051" name="connsiteY1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b="b" l="l" r="r" t="t"/>
                <a:pathLst>
                  <a:path h="533051" w="607646">
                    <a:moveTo>
                      <a:pt x="352921" y="457945"/>
                    </a:moveTo>
                    <a:cubicBezTo>
                      <a:pt x="349113" y="457945"/>
                      <a:pt x="345623" y="459423"/>
                      <a:pt x="342979" y="462170"/>
                    </a:cubicBezTo>
                    <a:cubicBezTo>
                      <a:pt x="340229" y="464811"/>
                      <a:pt x="338854" y="468297"/>
                      <a:pt x="338854" y="472100"/>
                    </a:cubicBezTo>
                    <a:cubicBezTo>
                      <a:pt x="338854" y="475797"/>
                      <a:pt x="340229" y="479389"/>
                      <a:pt x="342979" y="482029"/>
                    </a:cubicBezTo>
                    <a:cubicBezTo>
                      <a:pt x="345623" y="484670"/>
                      <a:pt x="349113" y="486149"/>
                      <a:pt x="352921" y="486149"/>
                    </a:cubicBezTo>
                    <a:cubicBezTo>
                      <a:pt x="356622" y="486149"/>
                      <a:pt x="360218" y="484670"/>
                      <a:pt x="362863" y="482029"/>
                    </a:cubicBezTo>
                    <a:cubicBezTo>
                      <a:pt x="365507" y="479389"/>
                      <a:pt x="366987" y="475797"/>
                      <a:pt x="366987" y="472100"/>
                    </a:cubicBezTo>
                    <a:cubicBezTo>
                      <a:pt x="366987" y="468297"/>
                      <a:pt x="365507" y="464811"/>
                      <a:pt x="362863" y="462170"/>
                    </a:cubicBezTo>
                    <a:cubicBezTo>
                      <a:pt x="360218" y="459423"/>
                      <a:pt x="356622" y="457945"/>
                      <a:pt x="352921" y="457945"/>
                    </a:cubicBezTo>
                    <a:close/>
                    <a:moveTo>
                      <a:pt x="438485" y="375972"/>
                    </a:moveTo>
                    <a:cubicBezTo>
                      <a:pt x="435735" y="375972"/>
                      <a:pt x="432985" y="377134"/>
                      <a:pt x="431081" y="379141"/>
                    </a:cubicBezTo>
                    <a:lnTo>
                      <a:pt x="372699" y="437346"/>
                    </a:lnTo>
                    <a:cubicBezTo>
                      <a:pt x="370689" y="439353"/>
                      <a:pt x="369632" y="441994"/>
                      <a:pt x="369632" y="444846"/>
                    </a:cubicBezTo>
                    <a:cubicBezTo>
                      <a:pt x="369632" y="447698"/>
                      <a:pt x="370689" y="450339"/>
                      <a:pt x="372699" y="452346"/>
                    </a:cubicBezTo>
                    <a:cubicBezTo>
                      <a:pt x="374708" y="454353"/>
                      <a:pt x="377352" y="455409"/>
                      <a:pt x="380208" y="455409"/>
                    </a:cubicBezTo>
                    <a:cubicBezTo>
                      <a:pt x="382958" y="455409"/>
                      <a:pt x="385602" y="454353"/>
                      <a:pt x="387612" y="452346"/>
                    </a:cubicBezTo>
                    <a:lnTo>
                      <a:pt x="445994" y="394035"/>
                    </a:lnTo>
                    <a:cubicBezTo>
                      <a:pt x="448004" y="392028"/>
                      <a:pt x="449062" y="389387"/>
                      <a:pt x="449062" y="386535"/>
                    </a:cubicBezTo>
                    <a:cubicBezTo>
                      <a:pt x="449062" y="383789"/>
                      <a:pt x="448004" y="381148"/>
                      <a:pt x="445994" y="379141"/>
                    </a:cubicBezTo>
                    <a:cubicBezTo>
                      <a:pt x="443985" y="377134"/>
                      <a:pt x="441341" y="375972"/>
                      <a:pt x="438485" y="375972"/>
                    </a:cubicBezTo>
                    <a:close/>
                    <a:moveTo>
                      <a:pt x="534943" y="217624"/>
                    </a:moveTo>
                    <a:cubicBezTo>
                      <a:pt x="542136" y="217624"/>
                      <a:pt x="548905" y="220371"/>
                      <a:pt x="553981" y="225547"/>
                    </a:cubicBezTo>
                    <a:lnTo>
                      <a:pt x="554404" y="225969"/>
                    </a:lnTo>
                    <a:cubicBezTo>
                      <a:pt x="555779" y="227237"/>
                      <a:pt x="556520" y="229033"/>
                      <a:pt x="556520" y="230934"/>
                    </a:cubicBezTo>
                    <a:cubicBezTo>
                      <a:pt x="556520" y="232836"/>
                      <a:pt x="555779" y="234632"/>
                      <a:pt x="554510" y="235899"/>
                    </a:cubicBezTo>
                    <a:lnTo>
                      <a:pt x="524050" y="266322"/>
                    </a:lnTo>
                    <a:cubicBezTo>
                      <a:pt x="519396" y="270970"/>
                      <a:pt x="516752" y="277203"/>
                      <a:pt x="516752" y="283752"/>
                    </a:cubicBezTo>
                    <a:cubicBezTo>
                      <a:pt x="516752" y="290301"/>
                      <a:pt x="519396" y="296534"/>
                      <a:pt x="524050" y="301182"/>
                    </a:cubicBezTo>
                    <a:cubicBezTo>
                      <a:pt x="528703" y="305830"/>
                      <a:pt x="534838" y="308365"/>
                      <a:pt x="541501" y="308365"/>
                    </a:cubicBezTo>
                    <a:cubicBezTo>
                      <a:pt x="548058" y="308365"/>
                      <a:pt x="554299" y="305830"/>
                      <a:pt x="558952" y="301182"/>
                    </a:cubicBezTo>
                    <a:lnTo>
                      <a:pt x="589413" y="270759"/>
                    </a:lnTo>
                    <a:cubicBezTo>
                      <a:pt x="590682" y="269491"/>
                      <a:pt x="592480" y="268752"/>
                      <a:pt x="594384" y="268752"/>
                    </a:cubicBezTo>
                    <a:cubicBezTo>
                      <a:pt x="596288" y="268752"/>
                      <a:pt x="597980" y="269491"/>
                      <a:pt x="599355" y="270759"/>
                    </a:cubicBezTo>
                    <a:lnTo>
                      <a:pt x="599778" y="271181"/>
                    </a:lnTo>
                    <a:cubicBezTo>
                      <a:pt x="606547" y="277942"/>
                      <a:pt x="609191" y="287977"/>
                      <a:pt x="606758" y="297168"/>
                    </a:cubicBezTo>
                    <a:lnTo>
                      <a:pt x="590047" y="359704"/>
                    </a:lnTo>
                    <a:cubicBezTo>
                      <a:pt x="587509" y="368894"/>
                      <a:pt x="580211" y="376183"/>
                      <a:pt x="571010" y="378612"/>
                    </a:cubicBezTo>
                    <a:cubicBezTo>
                      <a:pt x="570904" y="378718"/>
                      <a:pt x="570904" y="378718"/>
                      <a:pt x="570798" y="378718"/>
                    </a:cubicBezTo>
                    <a:lnTo>
                      <a:pt x="501627" y="395303"/>
                    </a:lnTo>
                    <a:lnTo>
                      <a:pt x="377987" y="518790"/>
                    </a:lnTo>
                    <a:cubicBezTo>
                      <a:pt x="368785" y="527981"/>
                      <a:pt x="356517" y="533051"/>
                      <a:pt x="343507" y="533051"/>
                    </a:cubicBezTo>
                    <a:cubicBezTo>
                      <a:pt x="330498" y="533051"/>
                      <a:pt x="318229" y="527981"/>
                      <a:pt x="309028" y="518790"/>
                    </a:cubicBezTo>
                    <a:lnTo>
                      <a:pt x="306066" y="515833"/>
                    </a:lnTo>
                    <a:cubicBezTo>
                      <a:pt x="296865" y="506642"/>
                      <a:pt x="291788" y="494494"/>
                      <a:pt x="291788" y="481501"/>
                    </a:cubicBezTo>
                    <a:cubicBezTo>
                      <a:pt x="291788" y="468402"/>
                      <a:pt x="296865" y="456254"/>
                      <a:pt x="306066" y="447064"/>
                    </a:cubicBezTo>
                    <a:lnTo>
                      <a:pt x="429707" y="323576"/>
                    </a:lnTo>
                    <a:lnTo>
                      <a:pt x="446418" y="254491"/>
                    </a:lnTo>
                    <a:cubicBezTo>
                      <a:pt x="446418" y="254385"/>
                      <a:pt x="446418" y="254385"/>
                      <a:pt x="446418" y="254280"/>
                    </a:cubicBezTo>
                    <a:cubicBezTo>
                      <a:pt x="448956" y="245089"/>
                      <a:pt x="456254" y="237801"/>
                      <a:pt x="465455" y="235265"/>
                    </a:cubicBezTo>
                    <a:lnTo>
                      <a:pt x="527963" y="218575"/>
                    </a:lnTo>
                    <a:cubicBezTo>
                      <a:pt x="530290" y="217941"/>
                      <a:pt x="532617" y="217624"/>
                      <a:pt x="534943" y="217624"/>
                    </a:cubicBezTo>
                    <a:close/>
                    <a:moveTo>
                      <a:pt x="253873" y="140927"/>
                    </a:moveTo>
                    <a:cubicBezTo>
                      <a:pt x="191674" y="140927"/>
                      <a:pt x="141005" y="191424"/>
                      <a:pt x="141005" y="253542"/>
                    </a:cubicBezTo>
                    <a:cubicBezTo>
                      <a:pt x="141005" y="315765"/>
                      <a:pt x="191674" y="366262"/>
                      <a:pt x="253873" y="366262"/>
                    </a:cubicBezTo>
                    <a:cubicBezTo>
                      <a:pt x="316072" y="366262"/>
                      <a:pt x="366741" y="315765"/>
                      <a:pt x="366741" y="253542"/>
                    </a:cubicBezTo>
                    <a:cubicBezTo>
                      <a:pt x="366741" y="191424"/>
                      <a:pt x="316072" y="140927"/>
                      <a:pt x="253873" y="140927"/>
                    </a:cubicBezTo>
                    <a:close/>
                    <a:moveTo>
                      <a:pt x="232929" y="0"/>
                    </a:moveTo>
                    <a:lnTo>
                      <a:pt x="274818" y="0"/>
                    </a:lnTo>
                    <a:cubicBezTo>
                      <a:pt x="298090" y="0"/>
                      <a:pt x="316918" y="18910"/>
                      <a:pt x="316918" y="42045"/>
                    </a:cubicBezTo>
                    <a:lnTo>
                      <a:pt x="316918" y="55885"/>
                    </a:lnTo>
                    <a:cubicBezTo>
                      <a:pt x="328025" y="59371"/>
                      <a:pt x="338921" y="63913"/>
                      <a:pt x="349287" y="69301"/>
                    </a:cubicBezTo>
                    <a:lnTo>
                      <a:pt x="359125" y="59476"/>
                    </a:lnTo>
                    <a:cubicBezTo>
                      <a:pt x="367058" y="51553"/>
                      <a:pt x="377637" y="47222"/>
                      <a:pt x="388849" y="47222"/>
                    </a:cubicBezTo>
                    <a:cubicBezTo>
                      <a:pt x="400062" y="47222"/>
                      <a:pt x="410640" y="51553"/>
                      <a:pt x="418574" y="59476"/>
                    </a:cubicBezTo>
                    <a:lnTo>
                      <a:pt x="448192" y="89162"/>
                    </a:lnTo>
                    <a:cubicBezTo>
                      <a:pt x="464588" y="105536"/>
                      <a:pt x="464588" y="132158"/>
                      <a:pt x="448192" y="148533"/>
                    </a:cubicBezTo>
                    <a:lnTo>
                      <a:pt x="438460" y="158252"/>
                    </a:lnTo>
                    <a:cubicBezTo>
                      <a:pt x="443749" y="168710"/>
                      <a:pt x="448298" y="179486"/>
                      <a:pt x="451789" y="190684"/>
                    </a:cubicBezTo>
                    <a:lnTo>
                      <a:pt x="465752" y="190684"/>
                    </a:lnTo>
                    <a:cubicBezTo>
                      <a:pt x="478657" y="190684"/>
                      <a:pt x="490187" y="196494"/>
                      <a:pt x="497909" y="205685"/>
                    </a:cubicBezTo>
                    <a:lnTo>
                      <a:pt x="450837" y="218257"/>
                    </a:lnTo>
                    <a:cubicBezTo>
                      <a:pt x="435604" y="222377"/>
                      <a:pt x="423440" y="234420"/>
                      <a:pt x="419420" y="249739"/>
                    </a:cubicBezTo>
                    <a:cubicBezTo>
                      <a:pt x="419314" y="249950"/>
                      <a:pt x="419314" y="250161"/>
                      <a:pt x="419208" y="250372"/>
                    </a:cubicBezTo>
                    <a:lnTo>
                      <a:pt x="403764" y="314603"/>
                    </a:lnTo>
                    <a:lnTo>
                      <a:pt x="283598" y="434613"/>
                    </a:lnTo>
                    <a:cubicBezTo>
                      <a:pt x="271010" y="447078"/>
                      <a:pt x="264134" y="463770"/>
                      <a:pt x="264134" y="481518"/>
                    </a:cubicBezTo>
                    <a:cubicBezTo>
                      <a:pt x="264134" y="490392"/>
                      <a:pt x="265932" y="499160"/>
                      <a:pt x="269317" y="507083"/>
                    </a:cubicBezTo>
                    <a:lnTo>
                      <a:pt x="232929" y="507083"/>
                    </a:lnTo>
                    <a:cubicBezTo>
                      <a:pt x="209657" y="507083"/>
                      <a:pt x="190828" y="488279"/>
                      <a:pt x="190828" y="465143"/>
                    </a:cubicBezTo>
                    <a:lnTo>
                      <a:pt x="190828" y="451304"/>
                    </a:lnTo>
                    <a:cubicBezTo>
                      <a:pt x="179721" y="447712"/>
                      <a:pt x="168826" y="443275"/>
                      <a:pt x="158459" y="437888"/>
                    </a:cubicBezTo>
                    <a:lnTo>
                      <a:pt x="148622" y="447712"/>
                    </a:lnTo>
                    <a:cubicBezTo>
                      <a:pt x="140688" y="455635"/>
                      <a:pt x="130110" y="459967"/>
                      <a:pt x="118897" y="459967"/>
                    </a:cubicBezTo>
                    <a:cubicBezTo>
                      <a:pt x="107685" y="459967"/>
                      <a:pt x="97107" y="455635"/>
                      <a:pt x="89173" y="447712"/>
                    </a:cubicBezTo>
                    <a:lnTo>
                      <a:pt x="59554" y="418027"/>
                    </a:lnTo>
                    <a:cubicBezTo>
                      <a:pt x="43158" y="401652"/>
                      <a:pt x="43158" y="375030"/>
                      <a:pt x="59554" y="358656"/>
                    </a:cubicBezTo>
                    <a:lnTo>
                      <a:pt x="69286" y="348831"/>
                    </a:lnTo>
                    <a:cubicBezTo>
                      <a:pt x="63997" y="338478"/>
                      <a:pt x="59449" y="327597"/>
                      <a:pt x="55958" y="316505"/>
                    </a:cubicBezTo>
                    <a:lnTo>
                      <a:pt x="41995" y="316505"/>
                    </a:lnTo>
                    <a:cubicBezTo>
                      <a:pt x="18829" y="316505"/>
                      <a:pt x="0" y="297700"/>
                      <a:pt x="0" y="274565"/>
                    </a:cubicBezTo>
                    <a:lnTo>
                      <a:pt x="0" y="232625"/>
                    </a:lnTo>
                    <a:cubicBezTo>
                      <a:pt x="0" y="209488"/>
                      <a:pt x="18829" y="190684"/>
                      <a:pt x="41995" y="190684"/>
                    </a:cubicBezTo>
                    <a:lnTo>
                      <a:pt x="55958" y="190684"/>
                    </a:lnTo>
                    <a:cubicBezTo>
                      <a:pt x="59449" y="179486"/>
                      <a:pt x="63997" y="168710"/>
                      <a:pt x="69286" y="158252"/>
                    </a:cubicBezTo>
                    <a:lnTo>
                      <a:pt x="59554" y="148533"/>
                    </a:lnTo>
                    <a:cubicBezTo>
                      <a:pt x="43158" y="132158"/>
                      <a:pt x="43158" y="105536"/>
                      <a:pt x="59554" y="89162"/>
                    </a:cubicBezTo>
                    <a:lnTo>
                      <a:pt x="89173" y="59476"/>
                    </a:lnTo>
                    <a:cubicBezTo>
                      <a:pt x="97107" y="51553"/>
                      <a:pt x="107685" y="47222"/>
                      <a:pt x="118897" y="47222"/>
                    </a:cubicBezTo>
                    <a:cubicBezTo>
                      <a:pt x="130110" y="47222"/>
                      <a:pt x="140688" y="51553"/>
                      <a:pt x="148622" y="59476"/>
                    </a:cubicBezTo>
                    <a:lnTo>
                      <a:pt x="158459" y="69301"/>
                    </a:lnTo>
                    <a:cubicBezTo>
                      <a:pt x="168826" y="63913"/>
                      <a:pt x="179721" y="59371"/>
                      <a:pt x="190828" y="55885"/>
                    </a:cubicBezTo>
                    <a:lnTo>
                      <a:pt x="190828" y="42045"/>
                    </a:lnTo>
                    <a:cubicBezTo>
                      <a:pt x="190828" y="18910"/>
                      <a:pt x="209657" y="0"/>
                      <a:pt x="232929"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grpSp>
        <p:grpSp>
          <p:nvGrpSpPr>
            <p:cNvPr id="31" name="组合 30">
              <a:extLst>
                <a:ext uri="{FF2B5EF4-FFF2-40B4-BE49-F238E27FC236}">
                  <a16:creationId xmlns:a16="http://schemas.microsoft.com/office/drawing/2014/main" id="{8117E859-9900-40CC-A19F-981814A8E211}"/>
                </a:ext>
              </a:extLst>
            </p:cNvPr>
            <p:cNvGrpSpPr/>
            <p:nvPr/>
          </p:nvGrpSpPr>
          <p:grpSpPr>
            <a:xfrm>
              <a:off x="1259398" y="2277135"/>
              <a:ext cx="3941252" cy="1027435"/>
              <a:chOff x="7483989" y="3314482"/>
              <a:chExt cx="3941252" cy="1027435"/>
            </a:xfrm>
          </p:grpSpPr>
          <p:sp>
            <p:nvSpPr>
              <p:cNvPr id="32" name="矩形 31">
                <a:extLst>
                  <a:ext uri="{FF2B5EF4-FFF2-40B4-BE49-F238E27FC236}">
                    <a16:creationId xmlns:a16="http://schemas.microsoft.com/office/drawing/2014/main" id="{3432412B-8E70-4E04-9AEB-F0521BCA5501}"/>
                  </a:ext>
                </a:extLst>
              </p:cNvPr>
              <p:cNvSpPr/>
              <p:nvPr/>
            </p:nvSpPr>
            <p:spPr>
              <a:xfrm>
                <a:off x="7483990" y="3732519"/>
                <a:ext cx="3941252" cy="603504"/>
              </a:xfrm>
              <a:prstGeom prst="rect">
                <a:avLst/>
              </a:prstGeom>
              <a:ln>
                <a:noFill/>
              </a:ln>
            </p:spPr>
            <p:txBody>
              <a:bodyPr wrap="square">
                <a:spAutoFit/>
                <a:scene3d>
                  <a:camera prst="orthographicFront"/>
                  <a:lightRig dir="t" rig="threePt"/>
                </a:scene3d>
                <a:sp3d contourW="12700"/>
              </a:bodyPr>
              <a:lstStyle/>
              <a:p>
                <a:pPr algn="just">
                  <a:lnSpc>
                    <a:spcPct val="120000"/>
                  </a:lnSpc>
                </a:pPr>
                <a:r>
                  <a:rPr altLang="en-US" lang="zh-CN" sz="1400">
                    <a:solidFill>
                      <a:srgbClr val="44546A"/>
                    </a:solidFill>
                    <a:latin charset="-122" panose="020b0300000000000000" pitchFamily="34" typeface="思源黑体 Light"/>
                    <a:ea charset="-122" panose="020b0300000000000000" pitchFamily="34" typeface="思源黑体 Light"/>
                    <a:sym typeface="+mn-lt"/>
                  </a:rPr>
                  <a:t>请替换文字内容复制你的内容到此请替换文字内容复制你的内容到此</a:t>
                </a:r>
              </a:p>
            </p:txBody>
          </p:sp>
          <p:sp>
            <p:nvSpPr>
              <p:cNvPr id="33" name="矩形 32">
                <a:extLst>
                  <a:ext uri="{FF2B5EF4-FFF2-40B4-BE49-F238E27FC236}">
                    <a16:creationId xmlns:a16="http://schemas.microsoft.com/office/drawing/2014/main" id="{C86813B7-7F05-4ED3-B04F-5580D7186DC0}"/>
                  </a:ext>
                </a:extLst>
              </p:cNvPr>
              <p:cNvSpPr/>
              <p:nvPr/>
            </p:nvSpPr>
            <p:spPr>
              <a:xfrm>
                <a:off x="7483990" y="3314482"/>
                <a:ext cx="2050552" cy="420624"/>
              </a:xfrm>
              <a:prstGeom prst="rect">
                <a:avLst/>
              </a:prstGeom>
              <a:ln>
                <a:noFill/>
              </a:ln>
            </p:spPr>
            <p:txBody>
              <a:bodyPr wrap="square">
                <a:spAutoFit/>
                <a:scene3d>
                  <a:camera prst="orthographicFront"/>
                  <a:lightRig dir="t" rig="threePt"/>
                </a:scene3d>
                <a:sp3d contourW="12700"/>
              </a:bodyPr>
              <a:lstStyle/>
              <a:p>
                <a:pPr algn="just">
                  <a:lnSpc>
                    <a:spcPct val="120000"/>
                  </a:lnSpc>
                </a:pPr>
                <a:r>
                  <a:rPr altLang="en-US" b="1" lang="zh-CN">
                    <a:solidFill>
                      <a:srgbClr val="44546A"/>
                    </a:solidFill>
                    <a:latin charset="-122" panose="020b0600000000000000" pitchFamily="34" typeface="思源黑体 Medium"/>
                    <a:ea charset="-122" panose="020b0600000000000000" pitchFamily="34" typeface="思源黑体 Medium"/>
                  </a:rPr>
                  <a:t>添加标题</a:t>
                </a:r>
              </a:p>
            </p:txBody>
          </p:sp>
        </p:grpSp>
      </p:grpSp>
      <p:grpSp>
        <p:nvGrpSpPr>
          <p:cNvPr id="36" name="组合 35">
            <a:extLst>
              <a:ext uri="{FF2B5EF4-FFF2-40B4-BE49-F238E27FC236}">
                <a16:creationId xmlns:a16="http://schemas.microsoft.com/office/drawing/2014/main" id="{5D13AA60-6D61-4460-9527-543E229F120C}"/>
              </a:ext>
            </a:extLst>
          </p:cNvPr>
          <p:cNvGrpSpPr/>
          <p:nvPr/>
        </p:nvGrpSpPr>
        <p:grpSpPr>
          <a:xfrm>
            <a:off x="899078" y="3703638"/>
            <a:ext cx="5132387" cy="1704974"/>
            <a:chOff x="874713" y="3922713"/>
            <a:chExt cx="5132387" cy="1704974"/>
          </a:xfrm>
        </p:grpSpPr>
        <p:grpSp>
          <p:nvGrpSpPr>
            <p:cNvPr id="37" name="组合 36">
              <a:extLst>
                <a:ext uri="{FF2B5EF4-FFF2-40B4-BE49-F238E27FC236}">
                  <a16:creationId xmlns:a16="http://schemas.microsoft.com/office/drawing/2014/main" id="{87741F1D-BE3A-44F8-A46B-71A2C6CB3A3C}"/>
                </a:ext>
              </a:extLst>
            </p:cNvPr>
            <p:cNvGrpSpPr/>
            <p:nvPr/>
          </p:nvGrpSpPr>
          <p:grpSpPr>
            <a:xfrm>
              <a:off x="874713" y="3922713"/>
              <a:ext cx="5132387" cy="1704974"/>
              <a:chOff x="874713" y="1752601"/>
              <a:chExt cx="5132387" cy="1704974"/>
            </a:xfrm>
          </p:grpSpPr>
          <p:sp>
            <p:nvSpPr>
              <p:cNvPr id="41" name="矩形 40">
                <a:extLst>
                  <a:ext uri="{FF2B5EF4-FFF2-40B4-BE49-F238E27FC236}">
                    <a16:creationId xmlns:a16="http://schemas.microsoft.com/office/drawing/2014/main" id="{69B07898-829B-40C3-888A-82B75B6C4BE6}"/>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sp>
            <p:nvSpPr>
              <p:cNvPr id="42" name="椭圆 31">
                <a:extLst>
                  <a:ext uri="{FF2B5EF4-FFF2-40B4-BE49-F238E27FC236}">
                    <a16:creationId xmlns:a16="http://schemas.microsoft.com/office/drawing/2014/main" id="{D6564A51-9B7A-4615-9390-1B4B1FC3971F}"/>
                  </a:ext>
                </a:extLst>
              </p:cNvPr>
              <p:cNvSpPr/>
              <p:nvPr/>
            </p:nvSpPr>
            <p:spPr>
              <a:xfrm>
                <a:off x="5209572" y="1955426"/>
                <a:ext cx="568171" cy="586015"/>
              </a:xfrm>
              <a:custGeom>
                <a:gdLst>
                  <a:gd fmla="*/ 559267 w 589292" name="connsiteX0"/>
                  <a:gd fmla="*/ 238088 h 607799" name="connsiteY0"/>
                  <a:gd fmla="*/ 575556 w 589292" name="connsiteX1"/>
                  <a:gd fmla="*/ 244486 h 607799" name="connsiteY1"/>
                  <a:gd fmla="*/ 589292 w 589292" name="connsiteX2"/>
                  <a:gd fmla="*/ 264606 h 607799" name="connsiteY2"/>
                  <a:gd fmla="*/ 589292 w 589292" name="connsiteX3"/>
                  <a:gd fmla="*/ 598164 h 607799" name="connsiteY3"/>
                  <a:gd fmla="*/ 576113 w 589292" name="connsiteX4"/>
                  <a:gd fmla="*/ 607112 h 607799" name="connsiteY4"/>
                  <a:gd fmla="*/ 452019 w 589292" name="connsiteX5"/>
                  <a:gd fmla="*/ 558341 h 607799" name="connsiteY5"/>
                  <a:gd fmla="*/ 438282 w 589292" name="connsiteX6"/>
                  <a:gd fmla="*/ 538221 h 607799" name="connsiteY6"/>
                  <a:gd fmla="*/ 438282 w 589292" name="connsiteX7"/>
                  <a:gd fmla="*/ 383843 h 607799" name="connsiteY7"/>
                  <a:gd fmla="*/ 444362 w 589292" name="connsiteX8"/>
                  <a:gd fmla="*/ 381618 h 607799" name="connsiteY8"/>
                  <a:gd fmla="*/ 466080 w 589292" name="connsiteX9"/>
                  <a:gd fmla="*/ 366690 h 607799" name="connsiteY9"/>
                  <a:gd fmla="*/ 537409 w 589292" name="connsiteX10"/>
                  <a:gd fmla="*/ 275269 h 607799" name="connsiteY10"/>
                  <a:gd fmla="*/ 559267 w 589292" name="connsiteX11"/>
                  <a:gd fmla="*/ 238088 h 607799" name="connsiteY11"/>
                  <a:gd fmla="*/ 209859 w 589292" name="connsiteX12"/>
                  <a:gd fmla="*/ 194902 h 607799" name="connsiteY12"/>
                  <a:gd fmla="*/ 260000 w 589292" name="connsiteX13"/>
                  <a:gd fmla="*/ 194902 h 607799" name="connsiteY13"/>
                  <a:gd fmla="*/ 262971 w 589292" name="connsiteX14"/>
                  <a:gd fmla="*/ 202458 h 607799" name="connsiteY14"/>
                  <a:gd fmla="*/ 291525 w 589292" name="connsiteX15"/>
                  <a:gd fmla="*/ 257523 h 607799" name="connsiteY15"/>
                  <a:gd fmla="*/ 371937 w 589292" name="connsiteX16"/>
                  <a:gd fmla="*/ 366032 h 607799" name="connsiteY16"/>
                  <a:gd fmla="*/ 393850 w 589292" name="connsiteX17"/>
                  <a:gd fmla="*/ 381374 h 607799" name="connsiteY17"/>
                  <a:gd fmla="*/ 397425 w 589292" name="connsiteX18"/>
                  <a:gd fmla="*/ 382811 h 607799" name="connsiteY18"/>
                  <a:gd fmla="*/ 397425 w 589292" name="connsiteX19"/>
                  <a:gd fmla="*/ 539294 h 607799" name="connsiteY19"/>
                  <a:gd fmla="*/ 379504 w 589292" name="connsiteX20"/>
                  <a:gd fmla="*/ 557185 h 607799" name="connsiteY20"/>
                  <a:gd fmla="*/ 209859 w 589292" name="connsiteX21"/>
                  <a:gd fmla="*/ 557185 h 607799" name="connsiteY21"/>
                  <a:gd fmla="*/ 191938 w 589292" name="connsiteX22"/>
                  <a:gd fmla="*/ 539294 h 607799" name="connsiteY22"/>
                  <a:gd fmla="*/ 191938 w 589292" name="connsiteX23"/>
                  <a:gd fmla="*/ 212840 h 607799" name="connsiteY23"/>
                  <a:gd fmla="*/ 209859 w 589292" name="connsiteX24"/>
                  <a:gd fmla="*/ 194902 h 607799" name="connsiteY24"/>
                  <a:gd fmla="*/ 13186 w 589292" name="connsiteX25"/>
                  <a:gd fmla="*/ 140695 h 607799" name="connsiteY25"/>
                  <a:gd fmla="*/ 137338 w 589292" name="connsiteX26"/>
                  <a:gd fmla="*/ 189466 h 607799" name="connsiteY26"/>
                  <a:gd fmla="*/ 151081 w 589292" name="connsiteX27"/>
                  <a:gd fmla="*/ 209633 h 607799" name="connsiteY27"/>
                  <a:gd fmla="*/ 151081 w 589292" name="connsiteX28"/>
                  <a:gd fmla="*/ 543612 h 607799" name="connsiteY28"/>
                  <a:gd fmla="*/ 138359 w 589292" name="connsiteX29"/>
                  <a:gd fmla="*/ 552235 h 607799" name="connsiteY29"/>
                  <a:gd fmla="*/ 13743 w 589292" name="connsiteX30"/>
                  <a:gd fmla="*/ 503278 h 607799" name="connsiteY30"/>
                  <a:gd fmla="*/ 0 w 589292" name="connsiteX31"/>
                  <a:gd fmla="*/ 483065 h 607799" name="connsiteY31"/>
                  <a:gd fmla="*/ 0 w 589292" name="connsiteX32"/>
                  <a:gd fmla="*/ 149643 h 607799" name="connsiteY32"/>
                  <a:gd fmla="*/ 13186 w 589292" name="connsiteX33"/>
                  <a:gd fmla="*/ 140695 h 607799" name="connsiteY33"/>
                  <a:gd fmla="*/ 418473 w 589292" name="connsiteX34"/>
                  <a:gd fmla="*/ 52152 h 607799" name="connsiteY34"/>
                  <a:gd fmla="*/ 341047 w 589292" name="connsiteX35"/>
                  <a:gd fmla="*/ 129569 h 607799" name="connsiteY35"/>
                  <a:gd fmla="*/ 376975 w 589292" name="connsiteX36"/>
                  <a:gd fmla="*/ 194887 h 607799" name="connsiteY36"/>
                  <a:gd fmla="*/ 394568 w 589292" name="connsiteX37"/>
                  <a:gd fmla="*/ 203092 h 607799" name="connsiteY37"/>
                  <a:gd fmla="*/ 418473 w 589292" name="connsiteX38"/>
                  <a:gd fmla="*/ 206893 h 607799" name="connsiteY38"/>
                  <a:gd fmla="*/ 438248 w 589292" name="connsiteX39"/>
                  <a:gd fmla="*/ 204344 h 607799" name="connsiteY39"/>
                  <a:gd fmla="*/ 455701 w 589292" name="connsiteX40"/>
                  <a:gd fmla="*/ 197436 h 607799" name="connsiteY40"/>
                  <a:gd fmla="*/ 495946 w 589292" name="connsiteX41"/>
                  <a:gd fmla="*/ 129569 h 607799" name="connsiteY41"/>
                  <a:gd fmla="*/ 418473 w 589292" name="connsiteX42"/>
                  <a:gd fmla="*/ 52152 h 607799" name="connsiteY42"/>
                  <a:gd fmla="*/ 419123 w 589292" name="connsiteX43"/>
                  <a:gd fmla="*/ 0 h 607799" name="connsiteY43"/>
                  <a:gd fmla="*/ 552809 w 589292" name="connsiteX44"/>
                  <a:gd fmla="*/ 133509 h 607799" name="connsiteY44"/>
                  <a:gd fmla="*/ 524540 w 589292" name="connsiteX45"/>
                  <a:gd fmla="*/ 224509 h 607799" name="connsiteY45"/>
                  <a:gd fmla="*/ 505973 w 589292" name="connsiteX46"/>
                  <a:gd fmla="*/ 255708 h 607799" name="connsiteY46"/>
                  <a:gd fmla="*/ 439315 w 589292" name="connsiteX47"/>
                  <a:gd fmla="*/ 341051 h 607799" name="connsiteY47"/>
                  <a:gd fmla="*/ 438248 w 589292" name="connsiteX48"/>
                  <a:gd fmla="*/ 342071 h 607799" name="connsiteY48"/>
                  <a:gd fmla="*/ 419262 w 589292" name="connsiteX49"/>
                  <a:gd fmla="*/ 349581 h 607799" name="connsiteY49"/>
                  <a:gd fmla="*/ 398978 w 589292" name="connsiteX50"/>
                  <a:gd fmla="*/ 340681 h 607799" name="connsiteY50"/>
                  <a:gd fmla="*/ 397492 w 589292" name="connsiteX51"/>
                  <a:gd fmla="*/ 339151 h 607799" name="connsiteY51"/>
                  <a:gd fmla="*/ 323593 w 589292" name="connsiteX52"/>
                  <a:gd fmla="*/ 238880 h 607799" name="connsiteY52"/>
                  <a:gd fmla="*/ 300198 w 589292" name="connsiteX53"/>
                  <a:gd fmla="*/ 195026 h 607799" name="connsiteY53"/>
                  <a:gd fmla="*/ 285437 w 589292" name="connsiteX54"/>
                  <a:gd fmla="*/ 133509 h 607799" name="connsiteY54"/>
                  <a:gd fmla="*/ 419123 w 589292" name="connsiteX55"/>
                  <a:gd fmla="*/ 0 h 607799"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607799" w="589292">
                    <a:moveTo>
                      <a:pt x="559267" y="238088"/>
                    </a:moveTo>
                    <a:lnTo>
                      <a:pt x="575556" y="244486"/>
                    </a:lnTo>
                    <a:cubicBezTo>
                      <a:pt x="583816" y="247731"/>
                      <a:pt x="589292" y="255705"/>
                      <a:pt x="589292" y="264606"/>
                    </a:cubicBezTo>
                    <a:lnTo>
                      <a:pt x="589292" y="598164"/>
                    </a:lnTo>
                    <a:cubicBezTo>
                      <a:pt x="589292" y="604979"/>
                      <a:pt x="582424" y="609615"/>
                      <a:pt x="576113" y="607112"/>
                    </a:cubicBezTo>
                    <a:lnTo>
                      <a:pt x="452019" y="558341"/>
                    </a:lnTo>
                    <a:cubicBezTo>
                      <a:pt x="443758" y="555096"/>
                      <a:pt x="438282" y="547122"/>
                      <a:pt x="438282" y="538221"/>
                    </a:cubicBezTo>
                    <a:lnTo>
                      <a:pt x="438282" y="383843"/>
                    </a:lnTo>
                    <a:cubicBezTo>
                      <a:pt x="440324" y="383194"/>
                      <a:pt x="442366" y="382499"/>
                      <a:pt x="444362" y="381618"/>
                    </a:cubicBezTo>
                    <a:cubicBezTo>
                      <a:pt x="452529" y="378187"/>
                      <a:pt x="459815" y="373181"/>
                      <a:pt x="466080" y="366690"/>
                    </a:cubicBezTo>
                    <a:cubicBezTo>
                      <a:pt x="492997" y="338735"/>
                      <a:pt x="516989" y="307952"/>
                      <a:pt x="537409" y="275269"/>
                    </a:cubicBezTo>
                    <a:cubicBezTo>
                      <a:pt x="544787" y="263447"/>
                      <a:pt x="552352" y="251069"/>
                      <a:pt x="559267" y="238088"/>
                    </a:cubicBezTo>
                    <a:close/>
                    <a:moveTo>
                      <a:pt x="209859" y="194902"/>
                    </a:moveTo>
                    <a:lnTo>
                      <a:pt x="260000" y="194902"/>
                    </a:lnTo>
                    <a:cubicBezTo>
                      <a:pt x="260929" y="197405"/>
                      <a:pt x="261950" y="199908"/>
                      <a:pt x="262971" y="202458"/>
                    </a:cubicBezTo>
                    <a:cubicBezTo>
                      <a:pt x="271143" y="222296"/>
                      <a:pt x="281542" y="240512"/>
                      <a:pt x="291525" y="257523"/>
                    </a:cubicBezTo>
                    <a:cubicBezTo>
                      <a:pt x="315435" y="298173"/>
                      <a:pt x="342455" y="334652"/>
                      <a:pt x="371937" y="366032"/>
                    </a:cubicBezTo>
                    <a:cubicBezTo>
                      <a:pt x="378112" y="372706"/>
                      <a:pt x="385540" y="377851"/>
                      <a:pt x="393850" y="381374"/>
                    </a:cubicBezTo>
                    <a:cubicBezTo>
                      <a:pt x="395011" y="381884"/>
                      <a:pt x="396265" y="382348"/>
                      <a:pt x="397425" y="382811"/>
                    </a:cubicBezTo>
                    <a:lnTo>
                      <a:pt x="397425" y="539294"/>
                    </a:lnTo>
                    <a:cubicBezTo>
                      <a:pt x="397425" y="549166"/>
                      <a:pt x="389393" y="557185"/>
                      <a:pt x="379504" y="557185"/>
                    </a:cubicBezTo>
                    <a:lnTo>
                      <a:pt x="209859" y="557185"/>
                    </a:lnTo>
                    <a:cubicBezTo>
                      <a:pt x="199970" y="557185"/>
                      <a:pt x="191938" y="549166"/>
                      <a:pt x="191938" y="539294"/>
                    </a:cubicBezTo>
                    <a:lnTo>
                      <a:pt x="191938" y="212840"/>
                    </a:lnTo>
                    <a:cubicBezTo>
                      <a:pt x="191938" y="202967"/>
                      <a:pt x="199970" y="194902"/>
                      <a:pt x="209859" y="194902"/>
                    </a:cubicBezTo>
                    <a:close/>
                    <a:moveTo>
                      <a:pt x="13186" y="140695"/>
                    </a:moveTo>
                    <a:lnTo>
                      <a:pt x="137338" y="189466"/>
                    </a:lnTo>
                    <a:cubicBezTo>
                      <a:pt x="145602" y="192758"/>
                      <a:pt x="151081" y="200732"/>
                      <a:pt x="151081" y="209633"/>
                    </a:cubicBezTo>
                    <a:lnTo>
                      <a:pt x="151081" y="543612"/>
                    </a:lnTo>
                    <a:cubicBezTo>
                      <a:pt x="151081" y="550148"/>
                      <a:pt x="144441" y="554645"/>
                      <a:pt x="138359" y="552235"/>
                    </a:cubicBezTo>
                    <a:lnTo>
                      <a:pt x="13743" y="503278"/>
                    </a:lnTo>
                    <a:cubicBezTo>
                      <a:pt x="5478" y="500033"/>
                      <a:pt x="0" y="492059"/>
                      <a:pt x="0" y="483065"/>
                    </a:cubicBezTo>
                    <a:lnTo>
                      <a:pt x="0" y="149643"/>
                    </a:lnTo>
                    <a:cubicBezTo>
                      <a:pt x="0" y="142874"/>
                      <a:pt x="6871" y="138238"/>
                      <a:pt x="13186" y="140695"/>
                    </a:cubicBezTo>
                    <a:close/>
                    <a:moveTo>
                      <a:pt x="418473" y="52152"/>
                    </a:moveTo>
                    <a:cubicBezTo>
                      <a:pt x="375675" y="52152"/>
                      <a:pt x="340954" y="86828"/>
                      <a:pt x="341047" y="129569"/>
                    </a:cubicBezTo>
                    <a:cubicBezTo>
                      <a:pt x="341047" y="157013"/>
                      <a:pt x="355344" y="181165"/>
                      <a:pt x="376975" y="194887"/>
                    </a:cubicBezTo>
                    <a:cubicBezTo>
                      <a:pt x="382452" y="198363"/>
                      <a:pt x="388301" y="201191"/>
                      <a:pt x="394568" y="203092"/>
                    </a:cubicBezTo>
                    <a:cubicBezTo>
                      <a:pt x="402134" y="205595"/>
                      <a:pt x="410118" y="206893"/>
                      <a:pt x="418473" y="206893"/>
                    </a:cubicBezTo>
                    <a:cubicBezTo>
                      <a:pt x="425343" y="206893"/>
                      <a:pt x="431935" y="206012"/>
                      <a:pt x="438248" y="204344"/>
                    </a:cubicBezTo>
                    <a:cubicBezTo>
                      <a:pt x="444468" y="202721"/>
                      <a:pt x="450270" y="200403"/>
                      <a:pt x="455701" y="197436"/>
                    </a:cubicBezTo>
                    <a:cubicBezTo>
                      <a:pt x="479653" y="184271"/>
                      <a:pt x="495946" y="158774"/>
                      <a:pt x="495946" y="129569"/>
                    </a:cubicBezTo>
                    <a:cubicBezTo>
                      <a:pt x="495946" y="86828"/>
                      <a:pt x="461225" y="52152"/>
                      <a:pt x="418473" y="52152"/>
                    </a:cubicBezTo>
                    <a:close/>
                    <a:moveTo>
                      <a:pt x="419123" y="0"/>
                    </a:moveTo>
                    <a:cubicBezTo>
                      <a:pt x="492975" y="0"/>
                      <a:pt x="552809" y="59755"/>
                      <a:pt x="552809" y="133509"/>
                    </a:cubicBezTo>
                    <a:cubicBezTo>
                      <a:pt x="552809" y="165218"/>
                      <a:pt x="540137" y="196138"/>
                      <a:pt x="524540" y="224509"/>
                    </a:cubicBezTo>
                    <a:cubicBezTo>
                      <a:pt x="518599" y="235310"/>
                      <a:pt x="512239" y="245741"/>
                      <a:pt x="505973" y="255708"/>
                    </a:cubicBezTo>
                    <a:cubicBezTo>
                      <a:pt x="486802" y="286350"/>
                      <a:pt x="464382" y="315045"/>
                      <a:pt x="439315" y="341051"/>
                    </a:cubicBezTo>
                    <a:cubicBezTo>
                      <a:pt x="438944" y="341376"/>
                      <a:pt x="438619" y="341747"/>
                      <a:pt x="438248" y="342071"/>
                    </a:cubicBezTo>
                    <a:cubicBezTo>
                      <a:pt x="432863" y="347078"/>
                      <a:pt x="426086" y="349581"/>
                      <a:pt x="419262" y="349581"/>
                    </a:cubicBezTo>
                    <a:cubicBezTo>
                      <a:pt x="411882" y="349581"/>
                      <a:pt x="404548" y="346614"/>
                      <a:pt x="398978" y="340681"/>
                    </a:cubicBezTo>
                    <a:cubicBezTo>
                      <a:pt x="398467" y="340124"/>
                      <a:pt x="397910" y="339568"/>
                      <a:pt x="397492" y="339151"/>
                    </a:cubicBezTo>
                    <a:cubicBezTo>
                      <a:pt x="369130" y="308740"/>
                      <a:pt x="344575" y="274668"/>
                      <a:pt x="323593" y="238880"/>
                    </a:cubicBezTo>
                    <a:cubicBezTo>
                      <a:pt x="315285" y="224741"/>
                      <a:pt x="306929" y="210138"/>
                      <a:pt x="300198" y="195026"/>
                    </a:cubicBezTo>
                    <a:cubicBezTo>
                      <a:pt x="291518" y="175556"/>
                      <a:pt x="285437" y="155158"/>
                      <a:pt x="285437" y="133509"/>
                    </a:cubicBezTo>
                    <a:cubicBezTo>
                      <a:pt x="285437" y="59755"/>
                      <a:pt x="345317" y="0"/>
                      <a:pt x="419123"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grpSp>
        <p:grpSp>
          <p:nvGrpSpPr>
            <p:cNvPr id="38" name="组合 37">
              <a:extLst>
                <a:ext uri="{FF2B5EF4-FFF2-40B4-BE49-F238E27FC236}">
                  <a16:creationId xmlns:a16="http://schemas.microsoft.com/office/drawing/2014/main" id="{0CC07FF0-9C3B-44C5-9795-9C70F497D33F}"/>
                </a:ext>
              </a:extLst>
            </p:cNvPr>
            <p:cNvGrpSpPr/>
            <p:nvPr/>
          </p:nvGrpSpPr>
          <p:grpSpPr>
            <a:xfrm>
              <a:off x="1259398" y="4272447"/>
              <a:ext cx="3941252" cy="1027435"/>
              <a:chOff x="7483989" y="3314482"/>
              <a:chExt cx="3941252" cy="1027435"/>
            </a:xfrm>
          </p:grpSpPr>
          <p:sp>
            <p:nvSpPr>
              <p:cNvPr id="39" name="矩形 38">
                <a:extLst>
                  <a:ext uri="{FF2B5EF4-FFF2-40B4-BE49-F238E27FC236}">
                    <a16:creationId xmlns:a16="http://schemas.microsoft.com/office/drawing/2014/main" id="{3C8FE026-177F-4914-9986-ED05CAED6CB8}"/>
                  </a:ext>
                </a:extLst>
              </p:cNvPr>
              <p:cNvSpPr/>
              <p:nvPr/>
            </p:nvSpPr>
            <p:spPr>
              <a:xfrm>
                <a:off x="7483990" y="3732519"/>
                <a:ext cx="3941252" cy="603504"/>
              </a:xfrm>
              <a:prstGeom prst="rect">
                <a:avLst/>
              </a:prstGeom>
            </p:spPr>
            <p:txBody>
              <a:bodyPr wrap="square">
                <a:spAutoFit/>
                <a:scene3d>
                  <a:camera prst="orthographicFront"/>
                  <a:lightRig dir="t" rig="threePt"/>
                </a:scene3d>
                <a:sp3d contourW="12700"/>
              </a:bodyPr>
              <a:lstStyle/>
              <a:p>
                <a:pPr algn="just">
                  <a:lnSpc>
                    <a:spcPct val="120000"/>
                  </a:lnSpc>
                </a:pPr>
                <a:r>
                  <a:rPr altLang="en-US" lang="zh-CN" sz="1400">
                    <a:solidFill>
                      <a:srgbClr val="44546A"/>
                    </a:solidFill>
                    <a:latin charset="-122" panose="020b0300000000000000" pitchFamily="34" typeface="思源黑体 Light"/>
                    <a:ea charset="-122" panose="020b0300000000000000" pitchFamily="34" typeface="思源黑体 Light"/>
                    <a:sym typeface="+mn-lt"/>
                  </a:rPr>
                  <a:t>请替换文字内容复制你的内容到此请替换文字内容复制你的内容到此</a:t>
                </a:r>
              </a:p>
            </p:txBody>
          </p:sp>
          <p:sp>
            <p:nvSpPr>
              <p:cNvPr id="40" name="矩形 39">
                <a:extLst>
                  <a:ext uri="{FF2B5EF4-FFF2-40B4-BE49-F238E27FC236}">
                    <a16:creationId xmlns:a16="http://schemas.microsoft.com/office/drawing/2014/main" id="{6ECE850D-226C-430F-A4DB-B6757D21927D}"/>
                  </a:ext>
                </a:extLst>
              </p:cNvPr>
              <p:cNvSpPr/>
              <p:nvPr/>
            </p:nvSpPr>
            <p:spPr>
              <a:xfrm>
                <a:off x="7483990" y="3314481"/>
                <a:ext cx="2050552" cy="420624"/>
              </a:xfrm>
              <a:prstGeom prst="rect">
                <a:avLst/>
              </a:prstGeom>
            </p:spPr>
            <p:txBody>
              <a:bodyPr wrap="square">
                <a:spAutoFit/>
                <a:scene3d>
                  <a:camera prst="orthographicFront"/>
                  <a:lightRig dir="t" rig="threePt"/>
                </a:scene3d>
                <a:sp3d contourW="12700"/>
              </a:bodyPr>
              <a:lstStyle/>
              <a:p>
                <a:pPr algn="just">
                  <a:lnSpc>
                    <a:spcPct val="120000"/>
                  </a:lnSpc>
                </a:pPr>
                <a:r>
                  <a:rPr altLang="en-US" b="1" lang="zh-CN">
                    <a:solidFill>
                      <a:srgbClr val="44546A"/>
                    </a:solidFill>
                    <a:latin charset="-122" panose="020b0600000000000000" pitchFamily="34" typeface="思源黑体 Medium"/>
                    <a:ea charset="-122" panose="020b0600000000000000" pitchFamily="34" typeface="思源黑体 Medium"/>
                  </a:rPr>
                  <a:t>添加标题</a:t>
                </a:r>
              </a:p>
            </p:txBody>
          </p:sp>
        </p:grpSp>
      </p:grpSp>
      <p:grpSp>
        <p:nvGrpSpPr>
          <p:cNvPr id="43" name="组合 42">
            <a:extLst>
              <a:ext uri="{FF2B5EF4-FFF2-40B4-BE49-F238E27FC236}">
                <a16:creationId xmlns:a16="http://schemas.microsoft.com/office/drawing/2014/main" id="{AD531938-2B28-41A3-80E9-0B62C3CCE397}"/>
              </a:ext>
            </a:extLst>
          </p:cNvPr>
          <p:cNvGrpSpPr/>
          <p:nvPr/>
        </p:nvGrpSpPr>
        <p:grpSpPr>
          <a:xfrm>
            <a:off x="6209266" y="1724026"/>
            <a:ext cx="5132387" cy="1704974"/>
            <a:chOff x="6184901" y="1943101"/>
            <a:chExt cx="5132387" cy="1704974"/>
          </a:xfrm>
        </p:grpSpPr>
        <p:grpSp>
          <p:nvGrpSpPr>
            <p:cNvPr id="44" name="组合 43">
              <a:extLst>
                <a:ext uri="{FF2B5EF4-FFF2-40B4-BE49-F238E27FC236}">
                  <a16:creationId xmlns:a16="http://schemas.microsoft.com/office/drawing/2014/main" id="{27F92DE7-27A0-4D94-B715-0C4DC286CB14}"/>
                </a:ext>
              </a:extLst>
            </p:cNvPr>
            <p:cNvGrpSpPr/>
            <p:nvPr/>
          </p:nvGrpSpPr>
          <p:grpSpPr>
            <a:xfrm>
              <a:off x="6184901" y="1943101"/>
              <a:ext cx="5132387" cy="1704974"/>
              <a:chOff x="874713" y="1752601"/>
              <a:chExt cx="5132387" cy="1704974"/>
            </a:xfrm>
          </p:grpSpPr>
          <p:sp>
            <p:nvSpPr>
              <p:cNvPr id="48" name="矩形 47">
                <a:extLst>
                  <a:ext uri="{FF2B5EF4-FFF2-40B4-BE49-F238E27FC236}">
                    <a16:creationId xmlns:a16="http://schemas.microsoft.com/office/drawing/2014/main" id="{E7E2A206-2D55-466B-BE55-F419385BA39F}"/>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sp>
            <p:nvSpPr>
              <p:cNvPr id="49" name="椭圆 34">
                <a:extLst>
                  <a:ext uri="{FF2B5EF4-FFF2-40B4-BE49-F238E27FC236}">
                    <a16:creationId xmlns:a16="http://schemas.microsoft.com/office/drawing/2014/main" id="{8D39BF85-4A4D-4266-B5D9-BEAAD3CAC3BD}"/>
                  </a:ext>
                </a:extLst>
              </p:cNvPr>
              <p:cNvSpPr/>
              <p:nvPr/>
            </p:nvSpPr>
            <p:spPr>
              <a:xfrm>
                <a:off x="5200650" y="2065550"/>
                <a:ext cx="586015" cy="365766"/>
              </a:xfrm>
              <a:custGeom>
                <a:gdLst>
                  <a:gd fmla="*/ 509262 w 608697" name="connsiteX0"/>
                  <a:gd fmla="*/ 287324 h 379924" name="connsiteY0"/>
                  <a:gd fmla="*/ 488226 w 608697" name="connsiteX1"/>
                  <a:gd fmla="*/ 308258 h 379924" name="connsiteY1"/>
                  <a:gd fmla="*/ 509262 w 608697" name="connsiteX2"/>
                  <a:gd fmla="*/ 329266 h 379924" name="connsiteY2"/>
                  <a:gd fmla="*/ 530223 w 608697" name="connsiteX3"/>
                  <a:gd fmla="*/ 308258 h 379924" name="connsiteY3"/>
                  <a:gd fmla="*/ 509262 w 608697" name="connsiteX4"/>
                  <a:gd fmla="*/ 287324 h 379924" name="connsiteY4"/>
                  <a:gd fmla="*/ 442648 w 608697" name="connsiteX5"/>
                  <a:gd fmla="*/ 287324 h 379924" name="connsiteY5"/>
                  <a:gd fmla="*/ 421687 w 608697" name="connsiteX6"/>
                  <a:gd fmla="*/ 308332 h 379924" name="connsiteY6"/>
                  <a:gd fmla="*/ 442648 w 608697" name="connsiteX7"/>
                  <a:gd fmla="*/ 329266 h 379924" name="connsiteY7"/>
                  <a:gd fmla="*/ 463684 w 608697" name="connsiteX8"/>
                  <a:gd fmla="*/ 308332 h 379924" name="connsiteY8"/>
                  <a:gd fmla="*/ 442648 w 608697" name="connsiteX9"/>
                  <a:gd fmla="*/ 287324 h 379924" name="connsiteY9"/>
                  <a:gd fmla="*/ 380436 w 608697" name="connsiteX10"/>
                  <a:gd fmla="*/ 284940 h 379924" name="connsiteY10"/>
                  <a:gd fmla="*/ 380436 w 608697" name="connsiteX11"/>
                  <a:gd fmla="*/ 332469 h 379924" name="connsiteY11"/>
                  <a:gd fmla="*/ 399457 w 608697" name="connsiteX12"/>
                  <a:gd fmla="*/ 332469 h 379924" name="connsiteY12"/>
                  <a:gd fmla="*/ 399457 w 608697" name="connsiteX13"/>
                  <a:gd fmla="*/ 284940 h 379924" name="connsiteY13"/>
                  <a:gd fmla="*/ 114131 w 608697" name="connsiteX14"/>
                  <a:gd fmla="*/ 199418 h 379924" name="connsiteY14"/>
                  <a:gd fmla="*/ 171196 w 608697" name="connsiteX15"/>
                  <a:gd fmla="*/ 199418 h 379924" name="connsiteY15"/>
                  <a:gd fmla="*/ 437501 w 608697" name="connsiteX16"/>
                  <a:gd fmla="*/ 199418 h 379924" name="connsiteY16"/>
                  <a:gd fmla="*/ 494566 w 608697" name="connsiteX17"/>
                  <a:gd fmla="*/ 199418 h 379924" name="connsiteY17"/>
                  <a:gd fmla="*/ 513588 w 608697" name="connsiteX18"/>
                  <a:gd fmla="*/ 218415 h 379924" name="connsiteY18"/>
                  <a:gd fmla="*/ 608697 w 608697" name="connsiteX19"/>
                  <a:gd fmla="*/ 360927 h 379924" name="connsiteY19"/>
                  <a:gd fmla="*/ 589675 w 608697" name="connsiteX20"/>
                  <a:gd fmla="*/ 379924 h 379924" name="connsiteY20"/>
                  <a:gd fmla="*/ 19022 w 608697" name="connsiteX21"/>
                  <a:gd fmla="*/ 379924 h 379924" name="connsiteY21"/>
                  <a:gd fmla="*/ 0 w 608697" name="connsiteX22"/>
                  <a:gd fmla="*/ 360927 h 379924" name="connsiteY22"/>
                  <a:gd fmla="*/ 95109 w 608697" name="connsiteX23"/>
                  <a:gd fmla="*/ 218415 h 379924" name="connsiteY23"/>
                  <a:gd fmla="*/ 114131 w 608697" name="connsiteX24"/>
                  <a:gd fmla="*/ 199418 h 379924" name="connsiteY24"/>
                  <a:gd fmla="*/ 190214 w 608697" name="connsiteX25"/>
                  <a:gd fmla="*/ 0 h 379924" name="connsiteY25"/>
                  <a:gd fmla="*/ 418484 w 608697" name="connsiteX26"/>
                  <a:gd fmla="*/ 0 h 379924" name="connsiteY26"/>
                  <a:gd fmla="*/ 437506 w 608697" name="connsiteX27"/>
                  <a:gd fmla="*/ 18997 h 379924" name="connsiteY27"/>
                  <a:gd fmla="*/ 437506 w 608697" name="connsiteX28"/>
                  <a:gd fmla="*/ 180436 h 379924" name="connsiteY28"/>
                  <a:gd fmla="*/ 171192 w 608697" name="connsiteX29"/>
                  <a:gd fmla="*/ 180436 h 379924" name="connsiteY29"/>
                  <a:gd fmla="*/ 171192 w 608697" name="connsiteX30"/>
                  <a:gd fmla="*/ 18997 h 379924" name="connsiteY30"/>
                  <a:gd fmla="*/ 190214 w 608697" name="connsiteX31"/>
                  <a:gd fmla="*/ 0 h 379924"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379924" w="608697">
                    <a:moveTo>
                      <a:pt x="509262" y="287324"/>
                    </a:moveTo>
                    <a:cubicBezTo>
                      <a:pt x="497625" y="287324"/>
                      <a:pt x="488226" y="296711"/>
                      <a:pt x="488226" y="308258"/>
                    </a:cubicBezTo>
                    <a:cubicBezTo>
                      <a:pt x="488226" y="319879"/>
                      <a:pt x="497625" y="329266"/>
                      <a:pt x="509262" y="329266"/>
                    </a:cubicBezTo>
                    <a:cubicBezTo>
                      <a:pt x="520824" y="329266"/>
                      <a:pt x="530223" y="319879"/>
                      <a:pt x="530223" y="308258"/>
                    </a:cubicBezTo>
                    <a:cubicBezTo>
                      <a:pt x="530223" y="296711"/>
                      <a:pt x="520824" y="287324"/>
                      <a:pt x="509262" y="287324"/>
                    </a:cubicBezTo>
                    <a:close/>
                    <a:moveTo>
                      <a:pt x="442648" y="287324"/>
                    </a:moveTo>
                    <a:cubicBezTo>
                      <a:pt x="431086" y="287324"/>
                      <a:pt x="421687" y="296711"/>
                      <a:pt x="421687" y="308332"/>
                    </a:cubicBezTo>
                    <a:cubicBezTo>
                      <a:pt x="421687" y="319879"/>
                      <a:pt x="431086" y="329266"/>
                      <a:pt x="442648" y="329266"/>
                    </a:cubicBezTo>
                    <a:cubicBezTo>
                      <a:pt x="454285" y="329266"/>
                      <a:pt x="463684" y="319879"/>
                      <a:pt x="463684" y="308332"/>
                    </a:cubicBezTo>
                    <a:cubicBezTo>
                      <a:pt x="463684" y="296711"/>
                      <a:pt x="454285" y="287324"/>
                      <a:pt x="442648" y="287324"/>
                    </a:cubicBezTo>
                    <a:close/>
                    <a:moveTo>
                      <a:pt x="380436" y="284940"/>
                    </a:moveTo>
                    <a:lnTo>
                      <a:pt x="380436" y="332469"/>
                    </a:lnTo>
                    <a:lnTo>
                      <a:pt x="399457" y="332469"/>
                    </a:lnTo>
                    <a:lnTo>
                      <a:pt x="399457" y="284940"/>
                    </a:lnTo>
                    <a:close/>
                    <a:moveTo>
                      <a:pt x="114131" y="199418"/>
                    </a:moveTo>
                    <a:lnTo>
                      <a:pt x="171196" y="199418"/>
                    </a:lnTo>
                    <a:lnTo>
                      <a:pt x="437501" y="199418"/>
                    </a:lnTo>
                    <a:lnTo>
                      <a:pt x="494566" y="199418"/>
                    </a:lnTo>
                    <a:cubicBezTo>
                      <a:pt x="505084" y="199418"/>
                      <a:pt x="505681" y="206942"/>
                      <a:pt x="513588" y="218415"/>
                    </a:cubicBezTo>
                    <a:lnTo>
                      <a:pt x="608697" y="360927"/>
                    </a:lnTo>
                    <a:cubicBezTo>
                      <a:pt x="608697" y="371431"/>
                      <a:pt x="608697" y="379924"/>
                      <a:pt x="589675" y="379924"/>
                    </a:cubicBezTo>
                    <a:lnTo>
                      <a:pt x="19022" y="379924"/>
                    </a:lnTo>
                    <a:cubicBezTo>
                      <a:pt x="0" y="379924"/>
                      <a:pt x="0" y="371431"/>
                      <a:pt x="0" y="360927"/>
                    </a:cubicBezTo>
                    <a:lnTo>
                      <a:pt x="95109" y="218415"/>
                    </a:lnTo>
                    <a:cubicBezTo>
                      <a:pt x="101450" y="208954"/>
                      <a:pt x="103613" y="199418"/>
                      <a:pt x="114131" y="199418"/>
                    </a:cubicBezTo>
                    <a:close/>
                    <a:moveTo>
                      <a:pt x="190214" y="0"/>
                    </a:moveTo>
                    <a:lnTo>
                      <a:pt x="418484" y="0"/>
                    </a:lnTo>
                    <a:cubicBezTo>
                      <a:pt x="429002" y="0"/>
                      <a:pt x="437506" y="8493"/>
                      <a:pt x="437506" y="18997"/>
                    </a:cubicBezTo>
                    <a:lnTo>
                      <a:pt x="437506" y="180436"/>
                    </a:lnTo>
                    <a:lnTo>
                      <a:pt x="171192" y="180436"/>
                    </a:lnTo>
                    <a:lnTo>
                      <a:pt x="171192" y="18997"/>
                    </a:lnTo>
                    <a:cubicBezTo>
                      <a:pt x="171192" y="8493"/>
                      <a:pt x="179696" y="0"/>
                      <a:pt x="19021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grpSp>
        <p:grpSp>
          <p:nvGrpSpPr>
            <p:cNvPr id="45" name="组合 44">
              <a:extLst>
                <a:ext uri="{FF2B5EF4-FFF2-40B4-BE49-F238E27FC236}">
                  <a16:creationId xmlns:a16="http://schemas.microsoft.com/office/drawing/2014/main" id="{277BC512-0839-4C9C-BD5D-A4AD67C133B9}"/>
                </a:ext>
              </a:extLst>
            </p:cNvPr>
            <p:cNvGrpSpPr/>
            <p:nvPr/>
          </p:nvGrpSpPr>
          <p:grpSpPr>
            <a:xfrm>
              <a:off x="6569586" y="2277135"/>
              <a:ext cx="3941252" cy="1027435"/>
              <a:chOff x="7483989" y="3314482"/>
              <a:chExt cx="3941252" cy="1027435"/>
            </a:xfrm>
          </p:grpSpPr>
          <p:sp>
            <p:nvSpPr>
              <p:cNvPr id="46" name="矩形 45">
                <a:extLst>
                  <a:ext uri="{FF2B5EF4-FFF2-40B4-BE49-F238E27FC236}">
                    <a16:creationId xmlns:a16="http://schemas.microsoft.com/office/drawing/2014/main" id="{B88E73F1-66B4-4846-A4A5-322E02A5C6B8}"/>
                  </a:ext>
                </a:extLst>
              </p:cNvPr>
              <p:cNvSpPr/>
              <p:nvPr/>
            </p:nvSpPr>
            <p:spPr>
              <a:xfrm>
                <a:off x="7483988" y="3732519"/>
                <a:ext cx="3941252" cy="603504"/>
              </a:xfrm>
              <a:prstGeom prst="rect">
                <a:avLst/>
              </a:prstGeom>
            </p:spPr>
            <p:txBody>
              <a:bodyPr wrap="square">
                <a:spAutoFit/>
                <a:scene3d>
                  <a:camera prst="orthographicFront"/>
                  <a:lightRig dir="t" rig="threePt"/>
                </a:scene3d>
                <a:sp3d contourW="12700"/>
              </a:bodyPr>
              <a:lstStyle/>
              <a:p>
                <a:pPr algn="just">
                  <a:lnSpc>
                    <a:spcPct val="120000"/>
                  </a:lnSpc>
                </a:pPr>
                <a:r>
                  <a:rPr altLang="en-US" lang="zh-CN" sz="1400">
                    <a:solidFill>
                      <a:srgbClr val="44546A"/>
                    </a:solidFill>
                    <a:latin charset="-122" panose="020b0300000000000000" pitchFamily="34" typeface="思源黑体 Light"/>
                    <a:ea charset="-122" panose="020b0300000000000000" pitchFamily="34" typeface="思源黑体 Light"/>
                    <a:sym typeface="+mn-lt"/>
                  </a:rPr>
                  <a:t>请替换文字内容复制你的内容到此请替换文字内容复制你的内容到此</a:t>
                </a:r>
              </a:p>
            </p:txBody>
          </p:sp>
          <p:sp>
            <p:nvSpPr>
              <p:cNvPr id="47" name="矩形 46">
                <a:extLst>
                  <a:ext uri="{FF2B5EF4-FFF2-40B4-BE49-F238E27FC236}">
                    <a16:creationId xmlns:a16="http://schemas.microsoft.com/office/drawing/2014/main" id="{49075565-C71E-43A0-96B2-7237263EA75C}"/>
                  </a:ext>
                </a:extLst>
              </p:cNvPr>
              <p:cNvSpPr/>
              <p:nvPr/>
            </p:nvSpPr>
            <p:spPr>
              <a:xfrm>
                <a:off x="7483988" y="3314482"/>
                <a:ext cx="2050552" cy="420624"/>
              </a:xfrm>
              <a:prstGeom prst="rect">
                <a:avLst/>
              </a:prstGeom>
            </p:spPr>
            <p:txBody>
              <a:bodyPr wrap="square">
                <a:spAutoFit/>
                <a:scene3d>
                  <a:camera prst="orthographicFront"/>
                  <a:lightRig dir="t" rig="threePt"/>
                </a:scene3d>
                <a:sp3d contourW="12700"/>
              </a:bodyPr>
              <a:lstStyle/>
              <a:p>
                <a:pPr algn="just">
                  <a:lnSpc>
                    <a:spcPct val="120000"/>
                  </a:lnSpc>
                </a:pPr>
                <a:r>
                  <a:rPr altLang="en-US" b="1" lang="zh-CN">
                    <a:solidFill>
                      <a:srgbClr val="44546A"/>
                    </a:solidFill>
                    <a:latin charset="-122" panose="020b0600000000000000" pitchFamily="34" typeface="思源黑体 Medium"/>
                    <a:ea charset="-122" panose="020b0600000000000000" pitchFamily="34" typeface="思源黑体 Medium"/>
                  </a:rPr>
                  <a:t>添加标题</a:t>
                </a:r>
              </a:p>
            </p:txBody>
          </p:sp>
        </p:grpSp>
      </p:grpSp>
      <p:grpSp>
        <p:nvGrpSpPr>
          <p:cNvPr id="50" name="组合 49">
            <a:extLst>
              <a:ext uri="{FF2B5EF4-FFF2-40B4-BE49-F238E27FC236}">
                <a16:creationId xmlns:a16="http://schemas.microsoft.com/office/drawing/2014/main" id="{3454E90F-FF7F-419B-A4DF-62FF7F83B0B8}"/>
              </a:ext>
            </a:extLst>
          </p:cNvPr>
          <p:cNvGrpSpPr/>
          <p:nvPr/>
        </p:nvGrpSpPr>
        <p:grpSpPr>
          <a:xfrm>
            <a:off x="6209266" y="3703638"/>
            <a:ext cx="5132387" cy="1704974"/>
            <a:chOff x="6184901" y="3922713"/>
            <a:chExt cx="5132387" cy="1704974"/>
          </a:xfrm>
        </p:grpSpPr>
        <p:grpSp>
          <p:nvGrpSpPr>
            <p:cNvPr id="51" name="组合 50">
              <a:extLst>
                <a:ext uri="{FF2B5EF4-FFF2-40B4-BE49-F238E27FC236}">
                  <a16:creationId xmlns:a16="http://schemas.microsoft.com/office/drawing/2014/main" id="{37478E19-9B07-42B2-BDC9-B87090C6FFE5}"/>
                </a:ext>
              </a:extLst>
            </p:cNvPr>
            <p:cNvGrpSpPr/>
            <p:nvPr/>
          </p:nvGrpSpPr>
          <p:grpSpPr>
            <a:xfrm>
              <a:off x="6184901" y="3922713"/>
              <a:ext cx="5132387" cy="1704974"/>
              <a:chOff x="874713" y="1752601"/>
              <a:chExt cx="5132387" cy="1704974"/>
            </a:xfrm>
          </p:grpSpPr>
          <p:sp>
            <p:nvSpPr>
              <p:cNvPr id="55" name="矩形 54">
                <a:extLst>
                  <a:ext uri="{FF2B5EF4-FFF2-40B4-BE49-F238E27FC236}">
                    <a16:creationId xmlns:a16="http://schemas.microsoft.com/office/drawing/2014/main" id="{2DBE521C-D9E4-4A5C-A076-A82B9B493E13}"/>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sp>
            <p:nvSpPr>
              <p:cNvPr id="56" name="椭圆 37">
                <a:extLst>
                  <a:ext uri="{FF2B5EF4-FFF2-40B4-BE49-F238E27FC236}">
                    <a16:creationId xmlns:a16="http://schemas.microsoft.com/office/drawing/2014/main" id="{2DC62873-085D-487E-8133-1F7F7E7F0EA1}"/>
                  </a:ext>
                </a:extLst>
              </p:cNvPr>
              <p:cNvSpPr/>
              <p:nvPr/>
            </p:nvSpPr>
            <p:spPr>
              <a:xfrm>
                <a:off x="5231643" y="1955426"/>
                <a:ext cx="524028" cy="586015"/>
              </a:xfrm>
              <a:custGeom>
                <a:gdLst>
                  <a:gd fmla="*/ 3531 w 3631" name="T0"/>
                  <a:gd fmla="*/ 0 h 4067" name="T1"/>
                  <a:gd fmla="*/ 1249 w 3631" name="T2"/>
                  <a:gd fmla="*/ 0 h 4067" name="T3"/>
                  <a:gd fmla="*/ 1178 w 3631" name="T4"/>
                  <a:gd fmla="*/ 29 h 4067" name="T5"/>
                  <a:gd fmla="*/ 29 w 3631" name="T6"/>
                  <a:gd fmla="*/ 1179 h 4067" name="T7"/>
                  <a:gd fmla="*/ 0 w 3631" name="T8"/>
                  <a:gd fmla="*/ 1249 h 4067" name="T9"/>
                  <a:gd fmla="*/ 0 w 3631" name="T10"/>
                  <a:gd fmla="*/ 3967 h 4067" name="T11"/>
                  <a:gd fmla="*/ 100 w 3631" name="T12"/>
                  <a:gd fmla="*/ 4067 h 4067" name="T13"/>
                  <a:gd fmla="*/ 3531 w 3631" name="T14"/>
                  <a:gd fmla="*/ 4067 h 4067" name="T15"/>
                  <a:gd fmla="*/ 3631 w 3631" name="T16"/>
                  <a:gd fmla="*/ 3967 h 4067" name="T17"/>
                  <a:gd fmla="*/ 3631 w 3631" name="T18"/>
                  <a:gd fmla="*/ 100 h 4067" name="T19"/>
                  <a:gd fmla="*/ 3531 w 3631" name="T20"/>
                  <a:gd fmla="*/ 0 h 4067" name="T21"/>
                  <a:gd fmla="*/ 2636 w 3631" name="T22"/>
                  <a:gd fmla="*/ 1442 h 4067" name="T23"/>
                  <a:gd fmla="*/ 2932 w 3631" name="T24"/>
                  <a:gd fmla="*/ 1442 h 4067" name="T25"/>
                  <a:gd fmla="*/ 2932 w 3631" name="T26"/>
                  <a:gd fmla="*/ 449 h 4067" name="T27"/>
                  <a:gd fmla="*/ 2998 w 3631" name="T28"/>
                  <a:gd fmla="*/ 382 h 4067" name="T29"/>
                  <a:gd fmla="*/ 3065 w 3631" name="T30"/>
                  <a:gd fmla="*/ 449 h 4067" name="T31"/>
                  <a:gd fmla="*/ 3065 w 3631" name="T32"/>
                  <a:gd fmla="*/ 1509 h 4067" name="T33"/>
                  <a:gd fmla="*/ 2998 w 3631" name="T34"/>
                  <a:gd fmla="*/ 1575 h 4067" name="T35"/>
                  <a:gd fmla="*/ 2636 w 3631" name="T36"/>
                  <a:gd fmla="*/ 1575 h 4067" name="T37"/>
                  <a:gd fmla="*/ 2569 w 3631" name="T38"/>
                  <a:gd fmla="*/ 1509 h 4067" name="T39"/>
                  <a:gd fmla="*/ 2636 w 3631" name="T40"/>
                  <a:gd fmla="*/ 1442 h 4067" name="T41"/>
                  <a:gd fmla="*/ 1966 w 3631" name="T42"/>
                  <a:gd fmla="*/ 1442 h 4067" name="T43"/>
                  <a:gd fmla="*/ 2262 w 3631" name="T44"/>
                  <a:gd fmla="*/ 1442 h 4067" name="T45"/>
                  <a:gd fmla="*/ 2262 w 3631" name="T46"/>
                  <a:gd fmla="*/ 449 h 4067" name="T47"/>
                  <a:gd fmla="*/ 2329 w 3631" name="T48"/>
                  <a:gd fmla="*/ 382 h 4067" name="T49"/>
                  <a:gd fmla="*/ 2395 w 3631" name="T50"/>
                  <a:gd fmla="*/ 449 h 4067" name="T51"/>
                  <a:gd fmla="*/ 2395 w 3631" name="T52"/>
                  <a:gd fmla="*/ 1509 h 4067" name="T53"/>
                  <a:gd fmla="*/ 2329 w 3631" name="T54"/>
                  <a:gd fmla="*/ 1575 h 4067" name="T55"/>
                  <a:gd fmla="*/ 1966 w 3631" name="T56"/>
                  <a:gd fmla="*/ 1575 h 4067" name="T57"/>
                  <a:gd fmla="*/ 1899 w 3631" name="T58"/>
                  <a:gd fmla="*/ 1509 h 4067" name="T59"/>
                  <a:gd fmla="*/ 1966 w 3631" name="T60"/>
                  <a:gd fmla="*/ 1442 h 4067" name="T61"/>
                  <a:gd fmla="*/ 1296 w 3631" name="T62"/>
                  <a:gd fmla="*/ 1442 h 4067" name="T63"/>
                  <a:gd fmla="*/ 1592 w 3631" name="T64"/>
                  <a:gd fmla="*/ 1442 h 4067" name="T65"/>
                  <a:gd fmla="*/ 1592 w 3631" name="T66"/>
                  <a:gd fmla="*/ 449 h 4067" name="T67"/>
                  <a:gd fmla="*/ 1659 w 3631" name="T68"/>
                  <a:gd fmla="*/ 382 h 4067" name="T69"/>
                  <a:gd fmla="*/ 1726 w 3631" name="T70"/>
                  <a:gd fmla="*/ 449 h 4067" name="T71"/>
                  <a:gd fmla="*/ 1726 w 3631" name="T72"/>
                  <a:gd fmla="*/ 1509 h 4067" name="T73"/>
                  <a:gd fmla="*/ 1659 w 3631" name="T74"/>
                  <a:gd fmla="*/ 1575 h 4067" name="T75"/>
                  <a:gd fmla="*/ 1296 w 3631" name="T76"/>
                  <a:gd fmla="*/ 1575 h 4067" name="T77"/>
                  <a:gd fmla="*/ 1230 w 3631" name="T78"/>
                  <a:gd fmla="*/ 1509 h 4067" name="T79"/>
                  <a:gd fmla="*/ 1296 w 3631" name="T80"/>
                  <a:gd fmla="*/ 1442 h 4067" name="T81"/>
                  <a:gd fmla="*/ 3121 w 3631" name="T82"/>
                  <a:gd fmla="*/ 3413 h 4067" name="T83"/>
                  <a:gd fmla="*/ 510 w 3631" name="T84"/>
                  <a:gd fmla="*/ 3413 h 4067" name="T85"/>
                  <a:gd fmla="*/ 510 w 3631" name="T86"/>
                  <a:gd fmla="*/ 2126 h 4067" name="T87"/>
                  <a:gd fmla="*/ 3121 w 3631" name="T88"/>
                  <a:gd fmla="*/ 2126 h 4067" name="T89"/>
                  <a:gd fmla="*/ 3121 w 3631" name="T90"/>
                  <a:gd fmla="*/ 3413 h 4067"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067" w="3631">
                    <a:moveTo>
                      <a:pt x="3531" y="0"/>
                    </a:moveTo>
                    <a:lnTo>
                      <a:pt x="1249" y="0"/>
                    </a:lnTo>
                    <a:cubicBezTo>
                      <a:pt x="1222" y="0"/>
                      <a:pt x="1197" y="11"/>
                      <a:pt x="1178" y="29"/>
                    </a:cubicBezTo>
                    <a:lnTo>
                      <a:pt x="29" y="1179"/>
                    </a:lnTo>
                    <a:cubicBezTo>
                      <a:pt x="10" y="1197"/>
                      <a:pt x="0" y="1223"/>
                      <a:pt x="0" y="1249"/>
                    </a:cubicBezTo>
                    <a:lnTo>
                      <a:pt x="0" y="3967"/>
                    </a:lnTo>
                    <a:cubicBezTo>
                      <a:pt x="0" y="4022"/>
                      <a:pt x="44" y="4067"/>
                      <a:pt x="100" y="4067"/>
                    </a:cubicBezTo>
                    <a:lnTo>
                      <a:pt x="3531" y="4067"/>
                    </a:lnTo>
                    <a:cubicBezTo>
                      <a:pt x="3586" y="4067"/>
                      <a:pt x="3631" y="4022"/>
                      <a:pt x="3631" y="3967"/>
                    </a:cubicBezTo>
                    <a:lnTo>
                      <a:pt x="3631" y="100"/>
                    </a:lnTo>
                    <a:cubicBezTo>
                      <a:pt x="3631" y="45"/>
                      <a:pt x="3586" y="0"/>
                      <a:pt x="3531" y="0"/>
                    </a:cubicBezTo>
                    <a:close/>
                    <a:moveTo>
                      <a:pt x="2636" y="1442"/>
                    </a:moveTo>
                    <a:lnTo>
                      <a:pt x="2932" y="1442"/>
                    </a:lnTo>
                    <a:lnTo>
                      <a:pt x="2932" y="449"/>
                    </a:lnTo>
                    <a:cubicBezTo>
                      <a:pt x="2932" y="412"/>
                      <a:pt x="2961" y="382"/>
                      <a:pt x="2998" y="382"/>
                    </a:cubicBezTo>
                    <a:cubicBezTo>
                      <a:pt x="3035" y="382"/>
                      <a:pt x="3065" y="412"/>
                      <a:pt x="3065" y="449"/>
                    </a:cubicBezTo>
                    <a:lnTo>
                      <a:pt x="3065" y="1509"/>
                    </a:lnTo>
                    <a:cubicBezTo>
                      <a:pt x="3065" y="1546"/>
                      <a:pt x="3035" y="1575"/>
                      <a:pt x="2998" y="1575"/>
                    </a:cubicBezTo>
                    <a:lnTo>
                      <a:pt x="2636" y="1575"/>
                    </a:lnTo>
                    <a:cubicBezTo>
                      <a:pt x="2599" y="1575"/>
                      <a:pt x="2569" y="1546"/>
                      <a:pt x="2569" y="1509"/>
                    </a:cubicBezTo>
                    <a:cubicBezTo>
                      <a:pt x="2569" y="1472"/>
                      <a:pt x="2599" y="1442"/>
                      <a:pt x="2636" y="1442"/>
                    </a:cubicBezTo>
                    <a:close/>
                    <a:moveTo>
                      <a:pt x="1966" y="1442"/>
                    </a:moveTo>
                    <a:lnTo>
                      <a:pt x="2262" y="1442"/>
                    </a:lnTo>
                    <a:lnTo>
                      <a:pt x="2262" y="449"/>
                    </a:lnTo>
                    <a:cubicBezTo>
                      <a:pt x="2262" y="412"/>
                      <a:pt x="2292" y="382"/>
                      <a:pt x="2329" y="382"/>
                    </a:cubicBezTo>
                    <a:cubicBezTo>
                      <a:pt x="2366" y="382"/>
                      <a:pt x="2395" y="412"/>
                      <a:pt x="2395" y="449"/>
                    </a:cubicBezTo>
                    <a:lnTo>
                      <a:pt x="2395" y="1509"/>
                    </a:lnTo>
                    <a:cubicBezTo>
                      <a:pt x="2395" y="1546"/>
                      <a:pt x="2366" y="1575"/>
                      <a:pt x="2329" y="1575"/>
                    </a:cubicBezTo>
                    <a:lnTo>
                      <a:pt x="1966" y="1575"/>
                    </a:lnTo>
                    <a:cubicBezTo>
                      <a:pt x="1929" y="1575"/>
                      <a:pt x="1899" y="1546"/>
                      <a:pt x="1899" y="1509"/>
                    </a:cubicBezTo>
                    <a:cubicBezTo>
                      <a:pt x="1899" y="1472"/>
                      <a:pt x="1929" y="1442"/>
                      <a:pt x="1966" y="1442"/>
                    </a:cubicBezTo>
                    <a:close/>
                    <a:moveTo>
                      <a:pt x="1296" y="1442"/>
                    </a:moveTo>
                    <a:lnTo>
                      <a:pt x="1592" y="1442"/>
                    </a:lnTo>
                    <a:lnTo>
                      <a:pt x="1592" y="449"/>
                    </a:lnTo>
                    <a:cubicBezTo>
                      <a:pt x="1592" y="412"/>
                      <a:pt x="1622" y="382"/>
                      <a:pt x="1659" y="382"/>
                    </a:cubicBezTo>
                    <a:cubicBezTo>
                      <a:pt x="1696" y="382"/>
                      <a:pt x="1726" y="412"/>
                      <a:pt x="1726" y="449"/>
                    </a:cubicBezTo>
                    <a:lnTo>
                      <a:pt x="1726" y="1509"/>
                    </a:lnTo>
                    <a:cubicBezTo>
                      <a:pt x="1726" y="1546"/>
                      <a:pt x="1696" y="1575"/>
                      <a:pt x="1659" y="1575"/>
                    </a:cubicBezTo>
                    <a:lnTo>
                      <a:pt x="1296" y="1575"/>
                    </a:lnTo>
                    <a:cubicBezTo>
                      <a:pt x="1260" y="1575"/>
                      <a:pt x="1230" y="1546"/>
                      <a:pt x="1230" y="1509"/>
                    </a:cubicBezTo>
                    <a:cubicBezTo>
                      <a:pt x="1230" y="1472"/>
                      <a:pt x="1260" y="1442"/>
                      <a:pt x="1296" y="1442"/>
                    </a:cubicBezTo>
                    <a:close/>
                    <a:moveTo>
                      <a:pt x="3121" y="3413"/>
                    </a:moveTo>
                    <a:lnTo>
                      <a:pt x="510" y="3413"/>
                    </a:lnTo>
                    <a:lnTo>
                      <a:pt x="510" y="2126"/>
                    </a:lnTo>
                    <a:lnTo>
                      <a:pt x="3121" y="2126"/>
                    </a:lnTo>
                    <a:lnTo>
                      <a:pt x="3121" y="3413"/>
                    </a:ln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44546A"/>
                  </a:solidFill>
                  <a:latin charset="-122" panose="020b0400000000000000" pitchFamily="34" typeface="思源黑体 Normal"/>
                  <a:ea charset="-122" panose="020b0400000000000000" pitchFamily="34" typeface="思源黑体 Normal"/>
                </a:endParaRPr>
              </a:p>
            </p:txBody>
          </p:sp>
        </p:grpSp>
        <p:grpSp>
          <p:nvGrpSpPr>
            <p:cNvPr id="52" name="组合 51">
              <a:extLst>
                <a:ext uri="{FF2B5EF4-FFF2-40B4-BE49-F238E27FC236}">
                  <a16:creationId xmlns:a16="http://schemas.microsoft.com/office/drawing/2014/main" id="{33175202-5853-4D58-823B-0FAB812FE5E7}"/>
                </a:ext>
              </a:extLst>
            </p:cNvPr>
            <p:cNvGrpSpPr/>
            <p:nvPr/>
          </p:nvGrpSpPr>
          <p:grpSpPr>
            <a:xfrm>
              <a:off x="6569586" y="4272447"/>
              <a:ext cx="3941252" cy="1027435"/>
              <a:chOff x="7483989" y="3314482"/>
              <a:chExt cx="3941252" cy="1027435"/>
            </a:xfrm>
          </p:grpSpPr>
          <p:sp>
            <p:nvSpPr>
              <p:cNvPr id="53" name="矩形 52">
                <a:extLst>
                  <a:ext uri="{FF2B5EF4-FFF2-40B4-BE49-F238E27FC236}">
                    <a16:creationId xmlns:a16="http://schemas.microsoft.com/office/drawing/2014/main" id="{B977920E-056C-4BFD-B6BE-D89B5C61773F}"/>
                  </a:ext>
                </a:extLst>
              </p:cNvPr>
              <p:cNvSpPr/>
              <p:nvPr/>
            </p:nvSpPr>
            <p:spPr>
              <a:xfrm>
                <a:off x="7483988" y="3732519"/>
                <a:ext cx="3941252" cy="603504"/>
              </a:xfrm>
              <a:prstGeom prst="rect">
                <a:avLst/>
              </a:prstGeom>
              <a:ln>
                <a:noFill/>
              </a:ln>
            </p:spPr>
            <p:txBody>
              <a:bodyPr wrap="square">
                <a:spAutoFit/>
                <a:scene3d>
                  <a:camera prst="orthographicFront"/>
                  <a:lightRig dir="t" rig="threePt"/>
                </a:scene3d>
                <a:sp3d contourW="12700"/>
              </a:bodyPr>
              <a:lstStyle/>
              <a:p>
                <a:pPr algn="just">
                  <a:lnSpc>
                    <a:spcPct val="120000"/>
                  </a:lnSpc>
                </a:pPr>
                <a:r>
                  <a:rPr altLang="en-US" lang="zh-CN" sz="1400">
                    <a:solidFill>
                      <a:srgbClr val="44546A"/>
                    </a:solidFill>
                    <a:latin charset="-122" panose="020b0300000000000000" pitchFamily="34" typeface="思源黑体 Light"/>
                    <a:ea charset="-122" panose="020b0300000000000000" pitchFamily="34" typeface="思源黑体 Light"/>
                    <a:sym typeface="+mn-lt"/>
                  </a:rPr>
                  <a:t>请替换文字内容复制你的内容到此请替换文字内容复制你的内容到此</a:t>
                </a:r>
              </a:p>
            </p:txBody>
          </p:sp>
          <p:sp>
            <p:nvSpPr>
              <p:cNvPr id="54" name="矩形 53">
                <a:extLst>
                  <a:ext uri="{FF2B5EF4-FFF2-40B4-BE49-F238E27FC236}">
                    <a16:creationId xmlns:a16="http://schemas.microsoft.com/office/drawing/2014/main" id="{FE50B48F-C01C-4CF2-9E30-9689603BCB2A}"/>
                  </a:ext>
                </a:extLst>
              </p:cNvPr>
              <p:cNvSpPr/>
              <p:nvPr/>
            </p:nvSpPr>
            <p:spPr>
              <a:xfrm>
                <a:off x="7483988" y="3314481"/>
                <a:ext cx="2050552" cy="420624"/>
              </a:xfrm>
              <a:prstGeom prst="rect">
                <a:avLst/>
              </a:prstGeom>
              <a:ln>
                <a:noFill/>
              </a:ln>
            </p:spPr>
            <p:txBody>
              <a:bodyPr wrap="square">
                <a:spAutoFit/>
                <a:scene3d>
                  <a:camera prst="orthographicFront"/>
                  <a:lightRig dir="t" rig="threePt"/>
                </a:scene3d>
                <a:sp3d contourW="12700"/>
              </a:bodyPr>
              <a:lstStyle/>
              <a:p>
                <a:pPr algn="just">
                  <a:lnSpc>
                    <a:spcPct val="120000"/>
                  </a:lnSpc>
                </a:pPr>
                <a:r>
                  <a:rPr altLang="en-US" b="1" lang="zh-CN">
                    <a:solidFill>
                      <a:srgbClr val="44546A"/>
                    </a:solidFill>
                    <a:latin charset="-122" panose="020b0600000000000000" pitchFamily="34" typeface="思源黑体 Medium"/>
                    <a:ea charset="-122" panose="020b0600000000000000" pitchFamily="34" typeface="思源黑体 Medium"/>
                  </a:rPr>
                  <a:t>添加标题</a:t>
                </a:r>
              </a:p>
            </p:txBody>
          </p:sp>
        </p:grpSp>
      </p:grpSp>
    </p:spTree>
    <p:extLst>
      <p:ext uri="{BB962C8B-B14F-4D97-AF65-F5344CB8AC3E}">
        <p14:creationId val="3567310303"/>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8">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additive="base">
                                        <p:cTn dur="500" id="7"/>
                                        <p:tgtEl>
                                          <p:spTgt spid="29"/>
                                        </p:tgtEl>
                                        <p:attrNameLst>
                                          <p:attrName>ppt_x</p:attrName>
                                        </p:attrNameLst>
                                      </p:cBhvr>
                                      <p:tavLst>
                                        <p:tav tm="0">
                                          <p:val>
                                            <p:strVal val="#ppt_x-#ppt_w*1.125000"/>
                                          </p:val>
                                        </p:tav>
                                        <p:tav tm="100000">
                                          <p:val>
                                            <p:strVal val="#ppt_x"/>
                                          </p:val>
                                        </p:tav>
                                      </p:tavLst>
                                    </p:anim>
                                    <p:animEffect filter="wipe(right)" transition="in">
                                      <p:cBhvr>
                                        <p:cTn dur="500" id="8"/>
                                        <p:tgtEl>
                                          <p:spTgt spid="29"/>
                                        </p:tgtEl>
                                      </p:cBhvr>
                                    </p:animEffect>
                                  </p:childTnLst>
                                </p:cTn>
                              </p:par>
                            </p:childTnLst>
                          </p:cTn>
                        </p:par>
                        <p:par>
                          <p:cTn fill="hold" id="9" nodeType="afterGroup">
                            <p:stCondLst>
                              <p:cond delay="500"/>
                            </p:stCondLst>
                            <p:childTnLst>
                              <p:par>
                                <p:cTn fill="hold" id="10" nodeType="afterEffect" presetClass="entr" presetID="12" presetSubtype="1">
                                  <p:stCondLst>
                                    <p:cond delay="0"/>
                                  </p:stCondLst>
                                  <p:childTnLst>
                                    <p:set>
                                      <p:cBhvr>
                                        <p:cTn dur="1" fill="hold" id="11">
                                          <p:stCondLst>
                                            <p:cond delay="0"/>
                                          </p:stCondLst>
                                        </p:cTn>
                                        <p:tgtEl>
                                          <p:spTgt spid="43"/>
                                        </p:tgtEl>
                                        <p:attrNameLst>
                                          <p:attrName>style.visibility</p:attrName>
                                        </p:attrNameLst>
                                      </p:cBhvr>
                                      <p:to>
                                        <p:strVal val="visible"/>
                                      </p:to>
                                    </p:set>
                                    <p:anim calcmode="lin" valueType="num">
                                      <p:cBhvr additive="base">
                                        <p:cTn dur="500" id="12"/>
                                        <p:tgtEl>
                                          <p:spTgt spid="43"/>
                                        </p:tgtEl>
                                        <p:attrNameLst>
                                          <p:attrName>ppt_y</p:attrName>
                                        </p:attrNameLst>
                                      </p:cBhvr>
                                      <p:tavLst>
                                        <p:tav tm="0">
                                          <p:val>
                                            <p:strVal val="#ppt_y-#ppt_h*1.125000"/>
                                          </p:val>
                                        </p:tav>
                                        <p:tav tm="100000">
                                          <p:val>
                                            <p:strVal val="#ppt_y"/>
                                          </p:val>
                                        </p:tav>
                                      </p:tavLst>
                                    </p:anim>
                                    <p:animEffect filter="wipe(down)" transition="in">
                                      <p:cBhvr>
                                        <p:cTn dur="500" id="13"/>
                                        <p:tgtEl>
                                          <p:spTgt spid="43"/>
                                        </p:tgtEl>
                                      </p:cBhvr>
                                    </p:animEffect>
                                  </p:childTnLst>
                                </p:cTn>
                              </p:par>
                            </p:childTnLst>
                          </p:cTn>
                        </p:par>
                        <p:par>
                          <p:cTn fill="hold" id="14" nodeType="afterGroup">
                            <p:stCondLst>
                              <p:cond delay="1000"/>
                            </p:stCondLst>
                            <p:childTnLst>
                              <p:par>
                                <p:cTn fill="hold" id="15" nodeType="afterEffect" presetClass="entr" presetID="12" presetSubtype="2">
                                  <p:stCondLst>
                                    <p:cond delay="0"/>
                                  </p:stCondLst>
                                  <p:childTnLst>
                                    <p:set>
                                      <p:cBhvr>
                                        <p:cTn dur="1" fill="hold" id="16">
                                          <p:stCondLst>
                                            <p:cond delay="0"/>
                                          </p:stCondLst>
                                        </p:cTn>
                                        <p:tgtEl>
                                          <p:spTgt spid="50"/>
                                        </p:tgtEl>
                                        <p:attrNameLst>
                                          <p:attrName>style.visibility</p:attrName>
                                        </p:attrNameLst>
                                      </p:cBhvr>
                                      <p:to>
                                        <p:strVal val="visible"/>
                                      </p:to>
                                    </p:set>
                                    <p:anim calcmode="lin" valueType="num">
                                      <p:cBhvr additive="base">
                                        <p:cTn dur="500" id="17"/>
                                        <p:tgtEl>
                                          <p:spTgt spid="50"/>
                                        </p:tgtEl>
                                        <p:attrNameLst>
                                          <p:attrName>ppt_x</p:attrName>
                                        </p:attrNameLst>
                                      </p:cBhvr>
                                      <p:tavLst>
                                        <p:tav tm="0">
                                          <p:val>
                                            <p:strVal val="#ppt_x+#ppt_w*1.125000"/>
                                          </p:val>
                                        </p:tav>
                                        <p:tav tm="100000">
                                          <p:val>
                                            <p:strVal val="#ppt_x"/>
                                          </p:val>
                                        </p:tav>
                                      </p:tavLst>
                                    </p:anim>
                                    <p:animEffect filter="wipe(left)" transition="in">
                                      <p:cBhvr>
                                        <p:cTn dur="500" id="18"/>
                                        <p:tgtEl>
                                          <p:spTgt spid="50"/>
                                        </p:tgtEl>
                                      </p:cBhvr>
                                    </p:animEffect>
                                  </p:childTnLst>
                                </p:cTn>
                              </p:par>
                            </p:childTnLst>
                          </p:cTn>
                        </p:par>
                        <p:par>
                          <p:cTn fill="hold" id="19" nodeType="afterGroup">
                            <p:stCondLst>
                              <p:cond delay="1500"/>
                            </p:stCondLst>
                            <p:childTnLst>
                              <p:par>
                                <p:cTn fill="hold" id="20" nodeType="afterEffect" presetClass="entr" presetID="12" presetSubtype="4">
                                  <p:stCondLst>
                                    <p:cond delay="0"/>
                                  </p:stCondLst>
                                  <p:childTnLst>
                                    <p:set>
                                      <p:cBhvr>
                                        <p:cTn dur="1" fill="hold" id="21">
                                          <p:stCondLst>
                                            <p:cond delay="0"/>
                                          </p:stCondLst>
                                        </p:cTn>
                                        <p:tgtEl>
                                          <p:spTgt spid="36"/>
                                        </p:tgtEl>
                                        <p:attrNameLst>
                                          <p:attrName>style.visibility</p:attrName>
                                        </p:attrNameLst>
                                      </p:cBhvr>
                                      <p:to>
                                        <p:strVal val="visible"/>
                                      </p:to>
                                    </p:set>
                                    <p:anim calcmode="lin" valueType="num">
                                      <p:cBhvr additive="base">
                                        <p:cTn dur="500" id="22"/>
                                        <p:tgtEl>
                                          <p:spTgt spid="36"/>
                                        </p:tgtEl>
                                        <p:attrNameLst>
                                          <p:attrName>ppt_y</p:attrName>
                                        </p:attrNameLst>
                                      </p:cBhvr>
                                      <p:tavLst>
                                        <p:tav tm="0">
                                          <p:val>
                                            <p:strVal val="#ppt_y+#ppt_h*1.125000"/>
                                          </p:val>
                                        </p:tav>
                                        <p:tav tm="100000">
                                          <p:val>
                                            <p:strVal val="#ppt_y"/>
                                          </p:val>
                                        </p:tav>
                                      </p:tavLst>
                                    </p:anim>
                                    <p:animEffect filter="wipe(up)" transition="in">
                                      <p:cBhvr>
                                        <p:cTn dur="500" id="23"/>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消费者分析报告</a:t>
            </a:r>
          </a:p>
        </p:txBody>
      </p:sp>
      <p:sp>
        <p:nvSpPr>
          <p:cNvPr id="3" name="圆角矩形 2">
            <a:extLst>
              <a:ext uri="{FF2B5EF4-FFF2-40B4-BE49-F238E27FC236}">
                <a16:creationId xmlns:a16="http://schemas.microsoft.com/office/drawing/2014/main" id="{1B2BAA42-4C92-6A46-ACCA-D9C1FF8B3505}"/>
              </a:ext>
            </a:extLst>
          </p:cNvPr>
          <p:cNvSpPr/>
          <p:nvPr/>
        </p:nvSpPr>
        <p:spPr>
          <a:xfrm rot="10800000">
            <a:off x="1635661" y="1992512"/>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4" name="椭圆 3">
            <a:extLst>
              <a:ext uri="{FF2B5EF4-FFF2-40B4-BE49-F238E27FC236}">
                <a16:creationId xmlns:a16="http://schemas.microsoft.com/office/drawing/2014/main" id="{91958978-D8C3-564B-A7C1-91D0CD6F30D5}"/>
              </a:ext>
            </a:extLst>
          </p:cNvPr>
          <p:cNvSpPr/>
          <p:nvPr/>
        </p:nvSpPr>
        <p:spPr>
          <a:xfrm>
            <a:off x="4288638" y="1970661"/>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grpSp>
        <p:nvGrpSpPr>
          <p:cNvPr id="5" name="그룹 259">
            <a:extLst>
              <a:ext uri="{FF2B5EF4-FFF2-40B4-BE49-F238E27FC236}">
                <a16:creationId xmlns:a16="http://schemas.microsoft.com/office/drawing/2014/main" id="{4A2EF700-8F4A-0442-ADBE-FE48B61BE975}"/>
              </a:ext>
            </a:extLst>
          </p:cNvPr>
          <p:cNvGrpSpPr/>
          <p:nvPr/>
        </p:nvGrpSpPr>
        <p:grpSpPr>
          <a:xfrm>
            <a:off x="4470717" y="2155541"/>
            <a:ext cx="392240" cy="386638"/>
            <a:chOff x="5451265" y="5564677"/>
            <a:chExt cx="392240" cy="386638"/>
          </a:xfrm>
          <a:solidFill>
            <a:schemeClr val="bg1"/>
          </a:solidFill>
        </p:grpSpPr>
        <p:sp>
          <p:nvSpPr>
            <p:cNvPr id="6" name="자유형: 도형 260">
              <a:extLst>
                <a:ext uri="{FF2B5EF4-FFF2-40B4-BE49-F238E27FC236}">
                  <a16:creationId xmlns:a16="http://schemas.microsoft.com/office/drawing/2014/main" id="{EABEF3B8-DB79-E143-B798-EE46E6216851}"/>
                </a:ext>
              </a:extLst>
            </p:cNvPr>
            <p:cNvSpPr/>
            <p:nvPr/>
          </p:nvSpPr>
          <p:spPr>
            <a:xfrm>
              <a:off x="5563503" y="5855779"/>
              <a:ext cx="161925" cy="57150"/>
            </a:xfrm>
            <a:custGeom>
              <a:gdLst>
                <a:gd fmla="*/ 162537 w 161925" name="connsiteX0"/>
                <a:gd fmla="*/ 44100 h 57150" name="connsiteY0"/>
                <a:gd fmla="*/ 151964 w 161925" name="connsiteX1"/>
                <a:gd fmla="*/ 29432 h 57150" name="connsiteY1"/>
                <a:gd fmla="*/ 140820 w 161925" name="connsiteX2"/>
                <a:gd fmla="*/ 29432 h 57150" name="connsiteY2"/>
                <a:gd fmla="*/ 140820 w 161925" name="connsiteX3"/>
                <a:gd fmla="*/ 7144 h 57150" name="connsiteY3"/>
                <a:gd fmla="*/ 29377 w 161925" name="connsiteX4"/>
                <a:gd fmla="*/ 7144 h 57150" name="connsiteY4"/>
                <a:gd fmla="*/ 29377 w 161925" name="connsiteX5"/>
                <a:gd fmla="*/ 29432 h 57150" name="connsiteY5"/>
                <a:gd fmla="*/ 18233 w 161925" name="connsiteX6"/>
                <a:gd fmla="*/ 29432 h 57150" name="connsiteY6"/>
                <a:gd fmla="*/ 7660 w 161925" name="connsiteX7"/>
                <a:gd fmla="*/ 37052 h 57150" name="connsiteY7"/>
                <a:gd fmla="*/ 18233 w 161925" name="connsiteX8"/>
                <a:gd fmla="*/ 51721 h 57150" name="connsiteY8"/>
                <a:gd fmla="*/ 151964 w 161925" name="connsiteX9"/>
                <a:gd fmla="*/ 51721 h 57150" name="connsiteY9"/>
                <a:gd fmla="*/ 162537 w 161925" name="connsiteX10"/>
                <a:gd fmla="*/ 44100 h 571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57150" w="161925">
                  <a:moveTo>
                    <a:pt x="162537" y="44100"/>
                  </a:moveTo>
                  <a:cubicBezTo>
                    <a:pt x="164823" y="36480"/>
                    <a:pt x="159203" y="29432"/>
                    <a:pt x="151964" y="29432"/>
                  </a:cubicBezTo>
                  <a:lnTo>
                    <a:pt x="140820" y="29432"/>
                  </a:lnTo>
                  <a:lnTo>
                    <a:pt x="140820" y="7144"/>
                  </a:lnTo>
                  <a:lnTo>
                    <a:pt x="29377" y="7144"/>
                  </a:lnTo>
                  <a:lnTo>
                    <a:pt x="29377" y="29432"/>
                  </a:lnTo>
                  <a:lnTo>
                    <a:pt x="18233" y="29432"/>
                  </a:lnTo>
                  <a:cubicBezTo>
                    <a:pt x="13471" y="29432"/>
                    <a:pt x="9089" y="32480"/>
                    <a:pt x="7660" y="37052"/>
                  </a:cubicBezTo>
                  <a:cubicBezTo>
                    <a:pt x="5374" y="44672"/>
                    <a:pt x="10994" y="51721"/>
                    <a:pt x="18233" y="51721"/>
                  </a:cubicBezTo>
                  <a:lnTo>
                    <a:pt x="151964" y="51721"/>
                  </a:lnTo>
                  <a:cubicBezTo>
                    <a:pt x="156822" y="51815"/>
                    <a:pt x="161204" y="48768"/>
                    <a:pt x="162537" y="44100"/>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7" name="자유형: 도형 261">
              <a:extLst>
                <a:ext uri="{FF2B5EF4-FFF2-40B4-BE49-F238E27FC236}">
                  <a16:creationId xmlns:a16="http://schemas.microsoft.com/office/drawing/2014/main" id="{421312F4-BE44-A444-8AB2-DC840E246A9F}"/>
                </a:ext>
              </a:extLst>
            </p:cNvPr>
            <p:cNvSpPr/>
            <p:nvPr/>
          </p:nvSpPr>
          <p:spPr>
            <a:xfrm>
              <a:off x="5780987" y="5608307"/>
              <a:ext cx="57150" cy="38100"/>
            </a:xfrm>
            <a:custGeom>
              <a:gdLst>
                <a:gd fmla="*/ 7537 w 57150" name="connsiteX0"/>
                <a:gd fmla="*/ 26968 h 38100" name="connsiteY0"/>
                <a:gd fmla="*/ 21158 w 57150" name="connsiteX1"/>
                <a:gd fmla="*/ 34874 h 38100" name="connsiteY1"/>
                <a:gd fmla="*/ 43447 w 57150" name="connsiteX2"/>
                <a:gd fmla="*/ 29064 h 38100" name="connsiteY2"/>
                <a:gd fmla="*/ 51352 w 57150" name="connsiteX3"/>
                <a:gd fmla="*/ 15443 h 38100" name="connsiteY3"/>
                <a:gd fmla="*/ 37732 w 57150" name="connsiteX4"/>
                <a:gd fmla="*/ 7537 h 38100" name="connsiteY4"/>
                <a:gd fmla="*/ 15443 w 57150" name="connsiteX5"/>
                <a:gd fmla="*/ 13348 h 38100" name="connsiteY5"/>
                <a:gd fmla="*/ 7537 w 57150" name="connsiteX6"/>
                <a:gd fmla="*/ 26968 h 381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8100" w="57150">
                  <a:moveTo>
                    <a:pt x="7537" y="26968"/>
                  </a:moveTo>
                  <a:cubicBezTo>
                    <a:pt x="9157" y="32969"/>
                    <a:pt x="15252" y="36398"/>
                    <a:pt x="21158" y="34874"/>
                  </a:cubicBezTo>
                  <a:lnTo>
                    <a:pt x="43447" y="29064"/>
                  </a:lnTo>
                  <a:cubicBezTo>
                    <a:pt x="49352" y="27444"/>
                    <a:pt x="52876" y="21348"/>
                    <a:pt x="51352" y="15443"/>
                  </a:cubicBezTo>
                  <a:cubicBezTo>
                    <a:pt x="49733" y="9442"/>
                    <a:pt x="43637" y="5918"/>
                    <a:pt x="37732" y="7537"/>
                  </a:cubicBezTo>
                  <a:lnTo>
                    <a:pt x="15443" y="13348"/>
                  </a:lnTo>
                  <a:cubicBezTo>
                    <a:pt x="9442" y="14967"/>
                    <a:pt x="5918" y="21063"/>
                    <a:pt x="7537" y="26968"/>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8" name="자유형: 도형 262">
              <a:extLst>
                <a:ext uri="{FF2B5EF4-FFF2-40B4-BE49-F238E27FC236}">
                  <a16:creationId xmlns:a16="http://schemas.microsoft.com/office/drawing/2014/main" id="{D62BBCBC-1320-E64B-AFE7-C6637C448395}"/>
                </a:ext>
              </a:extLst>
            </p:cNvPr>
            <p:cNvSpPr/>
            <p:nvPr/>
          </p:nvSpPr>
          <p:spPr>
            <a:xfrm>
              <a:off x="5457271" y="5739466"/>
              <a:ext cx="57150" cy="38100"/>
            </a:xfrm>
            <a:custGeom>
              <a:gdLst>
                <a:gd fmla="*/ 37693 w 57150" name="connsiteX0"/>
                <a:gd fmla="*/ 7537 h 38100" name="connsiteY0"/>
                <a:gd fmla="*/ 15404 w 57150" name="connsiteX1"/>
                <a:gd fmla="*/ 13348 h 38100" name="connsiteY1"/>
                <a:gd fmla="*/ 7498 w 57150" name="connsiteX2"/>
                <a:gd fmla="*/ 26968 h 38100" name="connsiteY2"/>
                <a:gd fmla="*/ 21119 w 57150" name="connsiteX3"/>
                <a:gd fmla="*/ 34874 h 38100" name="connsiteY3"/>
                <a:gd fmla="*/ 43408 w 57150" name="connsiteX4"/>
                <a:gd fmla="*/ 29064 h 38100" name="connsiteY4"/>
                <a:gd fmla="*/ 51314 w 57150" name="connsiteX5"/>
                <a:gd fmla="*/ 15443 h 38100" name="connsiteY5"/>
                <a:gd fmla="*/ 37693 w 57150" name="connsiteX6"/>
                <a:gd fmla="*/ 7537 h 381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8100" w="57150">
                  <a:moveTo>
                    <a:pt x="37693" y="7537"/>
                  </a:moveTo>
                  <a:lnTo>
                    <a:pt x="15404" y="13348"/>
                  </a:lnTo>
                  <a:cubicBezTo>
                    <a:pt x="9499" y="14967"/>
                    <a:pt x="5975" y="21063"/>
                    <a:pt x="7498" y="26968"/>
                  </a:cubicBezTo>
                  <a:cubicBezTo>
                    <a:pt x="9118" y="32969"/>
                    <a:pt x="15214" y="36398"/>
                    <a:pt x="21119" y="34874"/>
                  </a:cubicBezTo>
                  <a:lnTo>
                    <a:pt x="43408" y="29064"/>
                  </a:lnTo>
                  <a:cubicBezTo>
                    <a:pt x="49313" y="27445"/>
                    <a:pt x="52838" y="21348"/>
                    <a:pt x="51314" y="15443"/>
                  </a:cubicBezTo>
                  <a:cubicBezTo>
                    <a:pt x="49790" y="9442"/>
                    <a:pt x="43694" y="5918"/>
                    <a:pt x="37693" y="7537"/>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9" name="자유형: 도형 263">
              <a:extLst>
                <a:ext uri="{FF2B5EF4-FFF2-40B4-BE49-F238E27FC236}">
                  <a16:creationId xmlns:a16="http://schemas.microsoft.com/office/drawing/2014/main" id="{7533989B-B7B2-994A-B573-3642C398D638}"/>
                </a:ext>
              </a:extLst>
            </p:cNvPr>
            <p:cNvSpPr/>
            <p:nvPr/>
          </p:nvSpPr>
          <p:spPr>
            <a:xfrm>
              <a:off x="5780987" y="5739466"/>
              <a:ext cx="57150" cy="38100"/>
            </a:xfrm>
            <a:custGeom>
              <a:gdLst>
                <a:gd fmla="*/ 15443 w 57150" name="connsiteX0"/>
                <a:gd fmla="*/ 29064 h 38100" name="connsiteY0"/>
                <a:gd fmla="*/ 37732 w 57150" name="connsiteX1"/>
                <a:gd fmla="*/ 34874 h 38100" name="connsiteY1"/>
                <a:gd fmla="*/ 51352 w 57150" name="connsiteX2"/>
                <a:gd fmla="*/ 26968 h 38100" name="connsiteY2"/>
                <a:gd fmla="*/ 43447 w 57150" name="connsiteX3"/>
                <a:gd fmla="*/ 13348 h 38100" name="connsiteY3"/>
                <a:gd fmla="*/ 21158 w 57150" name="connsiteX4"/>
                <a:gd fmla="*/ 7537 h 38100" name="connsiteY4"/>
                <a:gd fmla="*/ 7537 w 57150" name="connsiteX5"/>
                <a:gd fmla="*/ 15443 h 38100" name="connsiteY5"/>
                <a:gd fmla="*/ 15443 w 57150" name="connsiteX6"/>
                <a:gd fmla="*/ 29064 h 381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8100" w="57150">
                  <a:moveTo>
                    <a:pt x="15443" y="29064"/>
                  </a:moveTo>
                  <a:lnTo>
                    <a:pt x="37732" y="34874"/>
                  </a:lnTo>
                  <a:cubicBezTo>
                    <a:pt x="43637" y="36493"/>
                    <a:pt x="49828" y="32969"/>
                    <a:pt x="51352" y="26968"/>
                  </a:cubicBezTo>
                  <a:cubicBezTo>
                    <a:pt x="52972" y="21063"/>
                    <a:pt x="49447" y="14872"/>
                    <a:pt x="43447" y="13348"/>
                  </a:cubicBezTo>
                  <a:lnTo>
                    <a:pt x="21158" y="7537"/>
                  </a:lnTo>
                  <a:cubicBezTo>
                    <a:pt x="15252" y="5918"/>
                    <a:pt x="9061" y="9442"/>
                    <a:pt x="7537" y="15443"/>
                  </a:cubicBezTo>
                  <a:cubicBezTo>
                    <a:pt x="5918" y="21348"/>
                    <a:pt x="9442" y="27445"/>
                    <a:pt x="15443" y="2906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10" name="자유형: 도형 264">
              <a:extLst>
                <a:ext uri="{FF2B5EF4-FFF2-40B4-BE49-F238E27FC236}">
                  <a16:creationId xmlns:a16="http://schemas.microsoft.com/office/drawing/2014/main" id="{2A0FD92E-99FD-1048-8856-BE5CEBB9F147}"/>
                </a:ext>
              </a:extLst>
            </p:cNvPr>
            <p:cNvSpPr/>
            <p:nvPr/>
          </p:nvSpPr>
          <p:spPr>
            <a:xfrm>
              <a:off x="5457327" y="5608307"/>
              <a:ext cx="57150" cy="38100"/>
            </a:xfrm>
            <a:custGeom>
              <a:gdLst>
                <a:gd fmla="*/ 15443 w 57150" name="connsiteX0"/>
                <a:gd fmla="*/ 29064 h 38100" name="connsiteY0"/>
                <a:gd fmla="*/ 37731 w 57150" name="connsiteX1"/>
                <a:gd fmla="*/ 34874 h 38100" name="connsiteY1"/>
                <a:gd fmla="*/ 51352 w 57150" name="connsiteX2"/>
                <a:gd fmla="*/ 26968 h 38100" name="connsiteY2"/>
                <a:gd fmla="*/ 43447 w 57150" name="connsiteX3"/>
                <a:gd fmla="*/ 13348 h 38100" name="connsiteY3"/>
                <a:gd fmla="*/ 21158 w 57150" name="connsiteX4"/>
                <a:gd fmla="*/ 7537 h 38100" name="connsiteY4"/>
                <a:gd fmla="*/ 7537 w 57150" name="connsiteX5"/>
                <a:gd fmla="*/ 15443 h 38100" name="connsiteY5"/>
                <a:gd fmla="*/ 15443 w 57150" name="connsiteX6"/>
                <a:gd fmla="*/ 29064 h 381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8100" w="57150">
                  <a:moveTo>
                    <a:pt x="15443" y="29064"/>
                  </a:moveTo>
                  <a:lnTo>
                    <a:pt x="37731" y="34874"/>
                  </a:lnTo>
                  <a:cubicBezTo>
                    <a:pt x="43637" y="36493"/>
                    <a:pt x="49828" y="32969"/>
                    <a:pt x="51352" y="26968"/>
                  </a:cubicBezTo>
                  <a:cubicBezTo>
                    <a:pt x="52972" y="21063"/>
                    <a:pt x="49447" y="14871"/>
                    <a:pt x="43447" y="13348"/>
                  </a:cubicBezTo>
                  <a:lnTo>
                    <a:pt x="21158" y="7537"/>
                  </a:lnTo>
                  <a:cubicBezTo>
                    <a:pt x="15252" y="5918"/>
                    <a:pt x="9061" y="9442"/>
                    <a:pt x="7537" y="15443"/>
                  </a:cubicBezTo>
                  <a:cubicBezTo>
                    <a:pt x="5918" y="21348"/>
                    <a:pt x="9442" y="27540"/>
                    <a:pt x="15443" y="2906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11" name="자유형: 도형 265">
              <a:extLst>
                <a:ext uri="{FF2B5EF4-FFF2-40B4-BE49-F238E27FC236}">
                  <a16:creationId xmlns:a16="http://schemas.microsoft.com/office/drawing/2014/main" id="{E73F36CE-609C-8F4B-BC55-D4076CF5CB94}"/>
                </a:ext>
              </a:extLst>
            </p:cNvPr>
            <p:cNvSpPr/>
            <p:nvPr/>
          </p:nvSpPr>
          <p:spPr>
            <a:xfrm>
              <a:off x="5786355" y="5676804"/>
              <a:ext cx="57150" cy="28575"/>
            </a:xfrm>
            <a:custGeom>
              <a:gdLst>
                <a:gd fmla="*/ 41317 w 57150" name="connsiteX0"/>
                <a:gd fmla="*/ 7144 h 28575" name="connsiteY0"/>
                <a:gd fmla="*/ 18552 w 57150" name="connsiteX1"/>
                <a:gd fmla="*/ 7144 h 28575" name="connsiteY1"/>
                <a:gd fmla="*/ 7218 w 57150" name="connsiteX2"/>
                <a:gd fmla="*/ 17050 h 28575" name="connsiteY2"/>
                <a:gd fmla="*/ 18266 w 57150" name="connsiteX3"/>
                <a:gd fmla="*/ 29432 h 28575" name="connsiteY3"/>
                <a:gd fmla="*/ 41031 w 57150" name="connsiteX4"/>
                <a:gd fmla="*/ 29432 h 28575" name="connsiteY4"/>
                <a:gd fmla="*/ 52366 w 57150" name="connsiteX5"/>
                <a:gd fmla="*/ 19526 h 28575" name="connsiteY5"/>
                <a:gd fmla="*/ 41317 w 57150" name="connsiteX6"/>
                <a:gd fmla="*/ 7144 h 2857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8575" w="57150">
                  <a:moveTo>
                    <a:pt x="41317" y="7144"/>
                  </a:moveTo>
                  <a:lnTo>
                    <a:pt x="18552" y="7144"/>
                  </a:lnTo>
                  <a:cubicBezTo>
                    <a:pt x="12837" y="7144"/>
                    <a:pt x="7789" y="11335"/>
                    <a:pt x="7218" y="17050"/>
                  </a:cubicBezTo>
                  <a:cubicBezTo>
                    <a:pt x="6455" y="23813"/>
                    <a:pt x="11694" y="29432"/>
                    <a:pt x="18266" y="29432"/>
                  </a:cubicBezTo>
                  <a:lnTo>
                    <a:pt x="41031" y="29432"/>
                  </a:lnTo>
                  <a:cubicBezTo>
                    <a:pt x="46747" y="29432"/>
                    <a:pt x="51795" y="25241"/>
                    <a:pt x="52366" y="19526"/>
                  </a:cubicBezTo>
                  <a:cubicBezTo>
                    <a:pt x="53128" y="12763"/>
                    <a:pt x="47890" y="7144"/>
                    <a:pt x="41317" y="714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12" name="자유형: 도형 266">
              <a:extLst>
                <a:ext uri="{FF2B5EF4-FFF2-40B4-BE49-F238E27FC236}">
                  <a16:creationId xmlns:a16="http://schemas.microsoft.com/office/drawing/2014/main" id="{D74594E9-977D-6D41-9BEC-2881FA033189}"/>
                </a:ext>
              </a:extLst>
            </p:cNvPr>
            <p:cNvSpPr/>
            <p:nvPr/>
          </p:nvSpPr>
          <p:spPr>
            <a:xfrm>
              <a:off x="5451265" y="5676804"/>
              <a:ext cx="57150" cy="28575"/>
            </a:xfrm>
            <a:custGeom>
              <a:gdLst>
                <a:gd fmla="*/ 18266 w 57150" name="connsiteX0"/>
                <a:gd fmla="*/ 29432 h 28575" name="connsiteY0"/>
                <a:gd fmla="*/ 41031 w 57150" name="connsiteX1"/>
                <a:gd fmla="*/ 29432 h 28575" name="connsiteY1"/>
                <a:gd fmla="*/ 52366 w 57150" name="connsiteX2"/>
                <a:gd fmla="*/ 19526 h 28575" name="connsiteY2"/>
                <a:gd fmla="*/ 41317 w 57150" name="connsiteX3"/>
                <a:gd fmla="*/ 7144 h 28575" name="connsiteY3"/>
                <a:gd fmla="*/ 18552 w 57150" name="connsiteX4"/>
                <a:gd fmla="*/ 7144 h 28575" name="connsiteY4"/>
                <a:gd fmla="*/ 7218 w 57150" name="connsiteX5"/>
                <a:gd fmla="*/ 17050 h 28575" name="connsiteY5"/>
                <a:gd fmla="*/ 18266 w 57150" name="connsiteX6"/>
                <a:gd fmla="*/ 29432 h 2857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8575" w="57150">
                  <a:moveTo>
                    <a:pt x="18266" y="29432"/>
                  </a:moveTo>
                  <a:lnTo>
                    <a:pt x="41031" y="29432"/>
                  </a:lnTo>
                  <a:cubicBezTo>
                    <a:pt x="46746" y="29432"/>
                    <a:pt x="51795" y="25241"/>
                    <a:pt x="52366" y="19526"/>
                  </a:cubicBezTo>
                  <a:cubicBezTo>
                    <a:pt x="53128" y="12763"/>
                    <a:pt x="47889" y="7144"/>
                    <a:pt x="41317" y="7144"/>
                  </a:cubicBezTo>
                  <a:lnTo>
                    <a:pt x="18552" y="7144"/>
                  </a:lnTo>
                  <a:cubicBezTo>
                    <a:pt x="12837" y="7144"/>
                    <a:pt x="7789" y="11335"/>
                    <a:pt x="7218" y="17050"/>
                  </a:cubicBezTo>
                  <a:cubicBezTo>
                    <a:pt x="6455" y="23717"/>
                    <a:pt x="11694" y="29432"/>
                    <a:pt x="18266" y="29432"/>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13" name="자유형: 도형 267">
              <a:extLst>
                <a:ext uri="{FF2B5EF4-FFF2-40B4-BE49-F238E27FC236}">
                  <a16:creationId xmlns:a16="http://schemas.microsoft.com/office/drawing/2014/main" id="{E78ABFFF-1962-0C43-A6E4-2AFD012945CA}"/>
                </a:ext>
              </a:extLst>
            </p:cNvPr>
            <p:cNvSpPr/>
            <p:nvPr/>
          </p:nvSpPr>
          <p:spPr>
            <a:xfrm>
              <a:off x="5631647" y="5712809"/>
              <a:ext cx="28575" cy="47625"/>
            </a:xfrm>
            <a:custGeom>
              <a:gdLst>
                <a:gd fmla="*/ 16954 w 28575" name="connsiteX0"/>
                <a:gd fmla="*/ 7144 h 47625" name="connsiteY0"/>
                <a:gd fmla="*/ 7144 w 28575" name="connsiteX1"/>
                <a:gd fmla="*/ 26861 h 47625" name="connsiteY1"/>
                <a:gd fmla="*/ 16954 w 28575" name="connsiteX2"/>
                <a:gd fmla="*/ 46482 h 47625" name="connsiteY2"/>
                <a:gd fmla="*/ 26765 w 28575" name="connsiteX3"/>
                <a:gd fmla="*/ 26861 h 47625" name="connsiteY3"/>
              </a:gdLst>
              <a:cxnLst>
                <a:cxn ang="0">
                  <a:pos x="connsiteX0" y="connsiteY0"/>
                </a:cxn>
                <a:cxn ang="0">
                  <a:pos x="connsiteX1" y="connsiteY1"/>
                </a:cxn>
                <a:cxn ang="0">
                  <a:pos x="connsiteX2" y="connsiteY2"/>
                </a:cxn>
                <a:cxn ang="0">
                  <a:pos x="connsiteX3" y="connsiteY3"/>
                </a:cxn>
              </a:cxnLst>
              <a:rect b="b" l="l" r="r" t="t"/>
              <a:pathLst>
                <a:path h="47625" w="28575">
                  <a:moveTo>
                    <a:pt x="16954" y="7144"/>
                  </a:moveTo>
                  <a:lnTo>
                    <a:pt x="7144" y="26861"/>
                  </a:lnTo>
                  <a:lnTo>
                    <a:pt x="16954" y="46482"/>
                  </a:lnTo>
                  <a:lnTo>
                    <a:pt x="26765" y="26861"/>
                  </a:ln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14" name="자유형: 도형 268">
              <a:extLst>
                <a:ext uri="{FF2B5EF4-FFF2-40B4-BE49-F238E27FC236}">
                  <a16:creationId xmlns:a16="http://schemas.microsoft.com/office/drawing/2014/main" id="{536C07F2-AF94-784B-BD48-44054D06821B}"/>
                </a:ext>
              </a:extLst>
            </p:cNvPr>
            <p:cNvSpPr/>
            <p:nvPr/>
          </p:nvSpPr>
          <p:spPr>
            <a:xfrm>
              <a:off x="5518790" y="5564677"/>
              <a:ext cx="257175" cy="276225"/>
            </a:xfrm>
            <a:custGeom>
              <a:gdLst>
                <a:gd fmla="*/ 229157 w 257175" name="connsiteX0"/>
                <a:gd fmla="*/ 201662 h 276225" name="connsiteY0"/>
                <a:gd fmla="*/ 252303 w 257175" name="connsiteX1"/>
                <a:gd fmla="*/ 130415 h 276225" name="connsiteY1"/>
                <a:gd fmla="*/ 103618 w 257175" name="connsiteX2"/>
                <a:gd fmla="*/ 9829 h 276225" name="connsiteY2"/>
                <a:gd fmla="*/ 9225 w 257175" name="connsiteX3"/>
                <a:gd fmla="*/ 107650 h 276225" name="connsiteY3"/>
                <a:gd fmla="*/ 31132 w 257175" name="connsiteX4"/>
                <a:gd fmla="*/ 202805 h 276225" name="connsiteY4"/>
                <a:gd fmla="*/ 51706 w 257175" name="connsiteX5"/>
                <a:gd fmla="*/ 253002 h 276225" name="connsiteY5"/>
                <a:gd fmla="*/ 73995 w 257175" name="connsiteX6"/>
                <a:gd fmla="*/ 276053 h 276225" name="connsiteY6"/>
                <a:gd fmla="*/ 118572 w 257175" name="connsiteX7"/>
                <a:gd fmla="*/ 276053 h 276225" name="connsiteY7"/>
                <a:gd fmla="*/ 118572 w 257175" name="connsiteX8"/>
                <a:gd fmla="*/ 222236 h 276225" name="connsiteY8"/>
                <a:gd fmla="*/ 75138 w 257175" name="connsiteX9"/>
                <a:gd fmla="*/ 135464 h 276225" name="connsiteY9"/>
                <a:gd fmla="*/ 80091 w 257175" name="connsiteX10"/>
                <a:gd fmla="*/ 120509 h 276225" name="connsiteY10"/>
                <a:gd fmla="*/ 95045 w 257175" name="connsiteX11"/>
                <a:gd fmla="*/ 125462 h 276225" name="connsiteY11"/>
                <a:gd fmla="*/ 107332 w 257175" name="connsiteX12"/>
                <a:gd fmla="*/ 150132 h 276225" name="connsiteY12"/>
                <a:gd fmla="*/ 119620 w 257175" name="connsiteX13"/>
                <a:gd fmla="*/ 125462 h 276225" name="connsiteY13"/>
                <a:gd fmla="*/ 139527 w 257175" name="connsiteX14"/>
                <a:gd fmla="*/ 125462 h 276225" name="connsiteY14"/>
                <a:gd fmla="*/ 151814 w 257175" name="connsiteX15"/>
                <a:gd fmla="*/ 150132 h 276225" name="connsiteY15"/>
                <a:gd fmla="*/ 164101 w 257175" name="connsiteX16"/>
                <a:gd fmla="*/ 125462 h 276225" name="connsiteY16"/>
                <a:gd fmla="*/ 179056 w 257175" name="connsiteX17"/>
                <a:gd fmla="*/ 120509 h 276225" name="connsiteY17"/>
                <a:gd fmla="*/ 184008 w 257175" name="connsiteX18"/>
                <a:gd fmla="*/ 135464 h 276225" name="connsiteY18"/>
                <a:gd fmla="*/ 140574 w 257175" name="connsiteX19"/>
                <a:gd fmla="*/ 222236 h 276225" name="connsiteY19"/>
                <a:gd fmla="*/ 140574 w 257175" name="connsiteX20"/>
                <a:gd fmla="*/ 276053 h 276225" name="connsiteY20"/>
                <a:gd fmla="*/ 185151 w 257175" name="connsiteX21"/>
                <a:gd fmla="*/ 276053 h 276225" name="connsiteY21"/>
                <a:gd fmla="*/ 207440 w 257175" name="connsiteX22"/>
                <a:gd fmla="*/ 253002 h 276225" name="connsiteY22"/>
                <a:gd fmla="*/ 229157 w 257175" name="connsiteX23"/>
                <a:gd fmla="*/ 201662 h 276225"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276225" w="257175">
                  <a:moveTo>
                    <a:pt x="229157" y="201662"/>
                  </a:moveTo>
                  <a:cubicBezTo>
                    <a:pt x="244302" y="180803"/>
                    <a:pt x="252303" y="156133"/>
                    <a:pt x="252303" y="130415"/>
                  </a:cubicBezTo>
                  <a:cubicBezTo>
                    <a:pt x="252303" y="53549"/>
                    <a:pt x="182009" y="-6459"/>
                    <a:pt x="103618" y="9829"/>
                  </a:cubicBezTo>
                  <a:cubicBezTo>
                    <a:pt x="55993" y="19735"/>
                    <a:pt x="18083" y="59454"/>
                    <a:pt x="9225" y="107650"/>
                  </a:cubicBezTo>
                  <a:cubicBezTo>
                    <a:pt x="3034" y="141655"/>
                    <a:pt x="10749" y="175469"/>
                    <a:pt x="31132" y="202805"/>
                  </a:cubicBezTo>
                  <a:cubicBezTo>
                    <a:pt x="50087" y="228237"/>
                    <a:pt x="50563" y="248811"/>
                    <a:pt x="51706" y="253002"/>
                  </a:cubicBezTo>
                  <a:cubicBezTo>
                    <a:pt x="51706" y="265289"/>
                    <a:pt x="61708" y="276053"/>
                    <a:pt x="73995" y="276053"/>
                  </a:cubicBezTo>
                  <a:lnTo>
                    <a:pt x="118572" y="276053"/>
                  </a:lnTo>
                  <a:lnTo>
                    <a:pt x="118572" y="222236"/>
                  </a:lnTo>
                  <a:cubicBezTo>
                    <a:pt x="117333" y="219760"/>
                    <a:pt x="72566" y="130320"/>
                    <a:pt x="75138" y="135464"/>
                  </a:cubicBezTo>
                  <a:cubicBezTo>
                    <a:pt x="72376" y="129939"/>
                    <a:pt x="74662" y="123272"/>
                    <a:pt x="80091" y="120509"/>
                  </a:cubicBezTo>
                  <a:cubicBezTo>
                    <a:pt x="85615" y="117747"/>
                    <a:pt x="92283" y="120033"/>
                    <a:pt x="95045" y="125462"/>
                  </a:cubicBezTo>
                  <a:lnTo>
                    <a:pt x="107332" y="150132"/>
                  </a:lnTo>
                  <a:lnTo>
                    <a:pt x="119620" y="125462"/>
                  </a:lnTo>
                  <a:cubicBezTo>
                    <a:pt x="123430" y="117938"/>
                    <a:pt x="135812" y="117938"/>
                    <a:pt x="139527" y="125462"/>
                  </a:cubicBezTo>
                  <a:lnTo>
                    <a:pt x="151814" y="150132"/>
                  </a:lnTo>
                  <a:lnTo>
                    <a:pt x="164101" y="125462"/>
                  </a:lnTo>
                  <a:cubicBezTo>
                    <a:pt x="166864" y="119938"/>
                    <a:pt x="173531" y="117747"/>
                    <a:pt x="179056" y="120509"/>
                  </a:cubicBezTo>
                  <a:cubicBezTo>
                    <a:pt x="184580" y="123272"/>
                    <a:pt x="186771" y="129939"/>
                    <a:pt x="184008" y="135464"/>
                  </a:cubicBezTo>
                  <a:cubicBezTo>
                    <a:pt x="182580" y="138321"/>
                    <a:pt x="138289" y="226809"/>
                    <a:pt x="140574" y="222236"/>
                  </a:cubicBezTo>
                  <a:lnTo>
                    <a:pt x="140574" y="276053"/>
                  </a:lnTo>
                  <a:lnTo>
                    <a:pt x="185151" y="276053"/>
                  </a:lnTo>
                  <a:cubicBezTo>
                    <a:pt x="197439" y="276053"/>
                    <a:pt x="207440" y="265289"/>
                    <a:pt x="207440" y="253002"/>
                  </a:cubicBezTo>
                  <a:cubicBezTo>
                    <a:pt x="209345" y="247954"/>
                    <a:pt x="210393" y="227570"/>
                    <a:pt x="229157" y="201662"/>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15" name="자유형: 도형 269">
              <a:extLst>
                <a:ext uri="{FF2B5EF4-FFF2-40B4-BE49-F238E27FC236}">
                  <a16:creationId xmlns:a16="http://schemas.microsoft.com/office/drawing/2014/main" id="{20D5D6DE-008D-1147-A654-306985FCF1A6}"/>
                </a:ext>
              </a:extLst>
            </p:cNvPr>
            <p:cNvSpPr/>
            <p:nvPr/>
          </p:nvSpPr>
          <p:spPr>
            <a:xfrm>
              <a:off x="5597167" y="5922740"/>
              <a:ext cx="95250" cy="28575"/>
            </a:xfrm>
            <a:custGeom>
              <a:gdLst>
                <a:gd fmla="*/ 51435 w 95250" name="connsiteX0"/>
                <a:gd fmla="*/ 29433 h 28575" name="connsiteY0"/>
                <a:gd fmla="*/ 95726 w 95250" name="connsiteX1"/>
                <a:gd fmla="*/ 7144 h 28575" name="connsiteY1"/>
                <a:gd fmla="*/ 7144 w 95250" name="connsiteX2"/>
                <a:gd fmla="*/ 7144 h 28575" name="connsiteY2"/>
                <a:gd fmla="*/ 51435 w 95250" name="connsiteX3"/>
                <a:gd fmla="*/ 29433 h 28575" name="connsiteY3"/>
              </a:gdLst>
              <a:cxnLst>
                <a:cxn ang="0">
                  <a:pos x="connsiteX0" y="connsiteY0"/>
                </a:cxn>
                <a:cxn ang="0">
                  <a:pos x="connsiteX1" y="connsiteY1"/>
                </a:cxn>
                <a:cxn ang="0">
                  <a:pos x="connsiteX2" y="connsiteY2"/>
                </a:cxn>
                <a:cxn ang="0">
                  <a:pos x="connsiteX3" y="connsiteY3"/>
                </a:cxn>
              </a:cxnLst>
              <a:rect b="b" l="l" r="r" t="t"/>
              <a:pathLst>
                <a:path h="28575" w="95250">
                  <a:moveTo>
                    <a:pt x="51435" y="29433"/>
                  </a:moveTo>
                  <a:cubicBezTo>
                    <a:pt x="69532" y="29433"/>
                    <a:pt x="85534" y="20574"/>
                    <a:pt x="95726" y="7144"/>
                  </a:cubicBezTo>
                  <a:lnTo>
                    <a:pt x="7144" y="7144"/>
                  </a:lnTo>
                  <a:cubicBezTo>
                    <a:pt x="17335" y="20574"/>
                    <a:pt x="33242" y="29433"/>
                    <a:pt x="51435" y="29433"/>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grpSp>
      <p:sp>
        <p:nvSpPr>
          <p:cNvPr id="16" name="矩形 15">
            <a:extLst>
              <a:ext uri="{FF2B5EF4-FFF2-40B4-BE49-F238E27FC236}">
                <a16:creationId xmlns:a16="http://schemas.microsoft.com/office/drawing/2014/main" id="{BFDBA978-F804-0947-AB31-BCD48718963B}"/>
              </a:ext>
            </a:extLst>
          </p:cNvPr>
          <p:cNvSpPr/>
          <p:nvPr/>
        </p:nvSpPr>
        <p:spPr>
          <a:xfrm>
            <a:off x="1796870" y="2194972"/>
            <a:ext cx="1783080" cy="304800"/>
          </a:xfrm>
          <a:prstGeom prst="rect">
            <a:avLst/>
          </a:prstGeom>
        </p:spPr>
        <p:txBody>
          <a:bodyPr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prstClr val="white"/>
                </a:solidFill>
                <a:effectLst/>
                <a:uLnTx/>
                <a:uFillTx/>
                <a:latin typeface="+mn-ea"/>
                <a:ea typeface="思源黑体 CN Regular"/>
                <a:cs typeface="+mn-ea"/>
                <a:sym typeface="+mn-lt"/>
              </a:rPr>
              <a:t>输入对应的文字内容</a:t>
            </a:r>
          </a:p>
        </p:txBody>
      </p:sp>
      <p:sp>
        <p:nvSpPr>
          <p:cNvPr id="17" name="圆角矩形 16">
            <a:extLst>
              <a:ext uri="{FF2B5EF4-FFF2-40B4-BE49-F238E27FC236}">
                <a16:creationId xmlns:a16="http://schemas.microsoft.com/office/drawing/2014/main" id="{D64B95CA-C67C-1247-AF9F-F68576BCBE96}"/>
              </a:ext>
            </a:extLst>
          </p:cNvPr>
          <p:cNvSpPr/>
          <p:nvPr/>
        </p:nvSpPr>
        <p:spPr>
          <a:xfrm rot="10800000">
            <a:off x="1635661" y="3167713"/>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18" name="椭圆 17">
            <a:extLst>
              <a:ext uri="{FF2B5EF4-FFF2-40B4-BE49-F238E27FC236}">
                <a16:creationId xmlns:a16="http://schemas.microsoft.com/office/drawing/2014/main" id="{8EA30569-6023-E34C-8CCF-6D38B063039E}"/>
              </a:ext>
            </a:extLst>
          </p:cNvPr>
          <p:cNvSpPr/>
          <p:nvPr/>
        </p:nvSpPr>
        <p:spPr>
          <a:xfrm>
            <a:off x="4288638" y="3145862"/>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19" name="矩形 18">
            <a:extLst>
              <a:ext uri="{FF2B5EF4-FFF2-40B4-BE49-F238E27FC236}">
                <a16:creationId xmlns:a16="http://schemas.microsoft.com/office/drawing/2014/main" id="{01682963-9888-9541-AD2B-087FF2870021}"/>
              </a:ext>
            </a:extLst>
          </p:cNvPr>
          <p:cNvSpPr/>
          <p:nvPr/>
        </p:nvSpPr>
        <p:spPr>
          <a:xfrm>
            <a:off x="1796870" y="3370173"/>
            <a:ext cx="1783080" cy="304800"/>
          </a:xfrm>
          <a:prstGeom prst="rect">
            <a:avLst/>
          </a:prstGeom>
        </p:spPr>
        <p:txBody>
          <a:bodyPr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prstClr val="white"/>
                </a:solidFill>
                <a:effectLst/>
                <a:uLnTx/>
                <a:uFillTx/>
                <a:latin typeface="+mn-ea"/>
                <a:ea typeface="思源黑体 CN Regular"/>
                <a:cs typeface="+mn-ea"/>
                <a:sym typeface="+mn-lt"/>
              </a:rPr>
              <a:t>输入对应的文字内容</a:t>
            </a:r>
          </a:p>
        </p:txBody>
      </p:sp>
      <p:sp>
        <p:nvSpPr>
          <p:cNvPr id="20" name="圆角矩形 19">
            <a:extLst>
              <a:ext uri="{FF2B5EF4-FFF2-40B4-BE49-F238E27FC236}">
                <a16:creationId xmlns:a16="http://schemas.microsoft.com/office/drawing/2014/main" id="{3888A1D8-B777-FC4A-8AFC-5C3EEFF8E06F}"/>
              </a:ext>
            </a:extLst>
          </p:cNvPr>
          <p:cNvSpPr/>
          <p:nvPr/>
        </p:nvSpPr>
        <p:spPr>
          <a:xfrm rot="10800000">
            <a:off x="1635661" y="4324450"/>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21" name="椭圆 20">
            <a:extLst>
              <a:ext uri="{FF2B5EF4-FFF2-40B4-BE49-F238E27FC236}">
                <a16:creationId xmlns:a16="http://schemas.microsoft.com/office/drawing/2014/main" id="{56F46F46-F1E1-2A4D-9617-F35F523131A6}"/>
              </a:ext>
            </a:extLst>
          </p:cNvPr>
          <p:cNvSpPr/>
          <p:nvPr/>
        </p:nvSpPr>
        <p:spPr>
          <a:xfrm>
            <a:off x="4288638" y="4302599"/>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22" name="矩形 21">
            <a:extLst>
              <a:ext uri="{FF2B5EF4-FFF2-40B4-BE49-F238E27FC236}">
                <a16:creationId xmlns:a16="http://schemas.microsoft.com/office/drawing/2014/main" id="{FC130C97-FAB1-104B-9F1A-0965068A8B37}"/>
              </a:ext>
            </a:extLst>
          </p:cNvPr>
          <p:cNvSpPr/>
          <p:nvPr/>
        </p:nvSpPr>
        <p:spPr>
          <a:xfrm>
            <a:off x="1796870" y="4526911"/>
            <a:ext cx="1783080" cy="304800"/>
          </a:xfrm>
          <a:prstGeom prst="rect">
            <a:avLst/>
          </a:prstGeom>
        </p:spPr>
        <p:txBody>
          <a:bodyPr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prstClr val="white"/>
                </a:solidFill>
                <a:effectLst/>
                <a:uLnTx/>
                <a:uFillTx/>
                <a:latin typeface="+mn-ea"/>
                <a:ea typeface="思源黑体 CN Regular"/>
                <a:cs typeface="+mn-ea"/>
                <a:sym typeface="+mn-lt"/>
              </a:rPr>
              <a:t>输入对应的文字内容</a:t>
            </a:r>
          </a:p>
        </p:txBody>
      </p:sp>
      <p:grpSp>
        <p:nvGrpSpPr>
          <p:cNvPr id="23" name="그룹 427">
            <a:extLst>
              <a:ext uri="{FF2B5EF4-FFF2-40B4-BE49-F238E27FC236}">
                <a16:creationId xmlns:a16="http://schemas.microsoft.com/office/drawing/2014/main" id="{2D541558-F143-A144-B607-7B4CADD909B2}"/>
              </a:ext>
            </a:extLst>
          </p:cNvPr>
          <p:cNvGrpSpPr/>
          <p:nvPr/>
        </p:nvGrpSpPr>
        <p:grpSpPr>
          <a:xfrm>
            <a:off x="4455836" y="3340584"/>
            <a:ext cx="390525" cy="343947"/>
            <a:chOff x="6798957" y="5589841"/>
            <a:chExt cx="390525" cy="343947"/>
          </a:xfrm>
          <a:solidFill>
            <a:schemeClr val="bg1"/>
          </a:solidFill>
        </p:grpSpPr>
        <p:sp>
          <p:nvSpPr>
            <p:cNvPr id="24" name="자유형: 도형 428">
              <a:extLst>
                <a:ext uri="{FF2B5EF4-FFF2-40B4-BE49-F238E27FC236}">
                  <a16:creationId xmlns:a16="http://schemas.microsoft.com/office/drawing/2014/main" id="{5F98C3AD-B1EB-664A-8A01-6F5083BA34AB}"/>
                </a:ext>
              </a:extLst>
            </p:cNvPr>
            <p:cNvSpPr/>
            <p:nvPr/>
          </p:nvSpPr>
          <p:spPr>
            <a:xfrm>
              <a:off x="6798957" y="5589841"/>
              <a:ext cx="390525" cy="276225"/>
            </a:xfrm>
            <a:custGeom>
              <a:gdLst>
                <a:gd fmla="*/ 130471 w 390525" name="connsiteX0"/>
                <a:gd fmla="*/ 230124 h 276225" name="connsiteY0"/>
                <a:gd fmla="*/ 331830 w 390525" name="connsiteX1"/>
                <a:gd fmla="*/ 230124 h 276225" name="connsiteY1"/>
                <a:gd fmla="*/ 342498 w 390525" name="connsiteX2"/>
                <a:gd fmla="*/ 222028 h 276225" name="connsiteY2"/>
                <a:gd fmla="*/ 387075 w 390525" name="connsiteX3"/>
                <a:gd fmla="*/ 66008 h 276225" name="connsiteY3"/>
                <a:gd fmla="*/ 385265 w 390525" name="connsiteX4"/>
                <a:gd fmla="*/ 56198 h 276225" name="connsiteY4"/>
                <a:gd fmla="*/ 376407 w 390525" name="connsiteX5"/>
                <a:gd fmla="*/ 51721 h 276225" name="connsiteY5"/>
                <a:gd fmla="*/ 104754 w 390525" name="connsiteX6"/>
                <a:gd fmla="*/ 51721 h 276225" name="connsiteY6"/>
                <a:gd fmla="*/ 96753 w 390525" name="connsiteX7"/>
                <a:gd fmla="*/ 15907 h 276225" name="connsiteY7"/>
                <a:gd fmla="*/ 85894 w 390525" name="connsiteX8"/>
                <a:gd fmla="*/ 7144 h 276225" name="connsiteY8"/>
                <a:gd fmla="*/ 18552 w 390525" name="connsiteX9"/>
                <a:gd fmla="*/ 7144 h 276225" name="connsiteY9"/>
                <a:gd fmla="*/ 7218 w 390525" name="connsiteX10"/>
                <a:gd fmla="*/ 17050 h 276225" name="connsiteY10"/>
                <a:gd fmla="*/ 18266 w 390525" name="connsiteX11"/>
                <a:gd fmla="*/ 29433 h 276225" name="connsiteY11"/>
                <a:gd fmla="*/ 76941 w 390525" name="connsiteX12"/>
                <a:gd fmla="*/ 29433 h 276225" name="connsiteY12"/>
                <a:gd fmla="*/ 117231 w 390525" name="connsiteX13"/>
                <a:gd fmla="*/ 210503 h 276225" name="connsiteY13"/>
                <a:gd fmla="*/ 97134 w 390525" name="connsiteX14"/>
                <a:gd fmla="*/ 243269 h 276225" name="connsiteY14"/>
                <a:gd fmla="*/ 131043 w 390525" name="connsiteX15"/>
                <a:gd fmla="*/ 274606 h 276225" name="connsiteY15"/>
                <a:gd fmla="*/ 331544 w 390525" name="connsiteX16"/>
                <a:gd fmla="*/ 274606 h 276225" name="connsiteY16"/>
                <a:gd fmla="*/ 342879 w 390525" name="connsiteX17"/>
                <a:gd fmla="*/ 264700 h 276225" name="connsiteY17"/>
                <a:gd fmla="*/ 331830 w 390525" name="connsiteX18"/>
                <a:gd fmla="*/ 252317 h 276225" name="connsiteY18"/>
                <a:gd fmla="*/ 130471 w 390525" name="connsiteX19"/>
                <a:gd fmla="*/ 252317 h 276225" name="connsiteY19"/>
                <a:gd fmla="*/ 119327 w 390525" name="connsiteX20"/>
                <a:gd fmla="*/ 241173 h 276225" name="connsiteY20"/>
                <a:gd fmla="*/ 130471 w 390525" name="connsiteX21"/>
                <a:gd fmla="*/ 230124 h 276225"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76225" w="390525">
                  <a:moveTo>
                    <a:pt x="130471" y="230124"/>
                  </a:moveTo>
                  <a:lnTo>
                    <a:pt x="331830" y="230124"/>
                  </a:lnTo>
                  <a:cubicBezTo>
                    <a:pt x="336782" y="230124"/>
                    <a:pt x="341164" y="226790"/>
                    <a:pt x="342498" y="222028"/>
                  </a:cubicBezTo>
                  <a:lnTo>
                    <a:pt x="387075" y="66008"/>
                  </a:lnTo>
                  <a:cubicBezTo>
                    <a:pt x="388027" y="62675"/>
                    <a:pt x="387360" y="59055"/>
                    <a:pt x="385265" y="56198"/>
                  </a:cubicBezTo>
                  <a:cubicBezTo>
                    <a:pt x="383169" y="53435"/>
                    <a:pt x="379836" y="51721"/>
                    <a:pt x="376407" y="51721"/>
                  </a:cubicBezTo>
                  <a:lnTo>
                    <a:pt x="104754" y="51721"/>
                  </a:lnTo>
                  <a:lnTo>
                    <a:pt x="96753" y="15907"/>
                  </a:lnTo>
                  <a:cubicBezTo>
                    <a:pt x="95609" y="10763"/>
                    <a:pt x="91133" y="7144"/>
                    <a:pt x="85894" y="7144"/>
                  </a:cubicBezTo>
                  <a:lnTo>
                    <a:pt x="18552" y="7144"/>
                  </a:lnTo>
                  <a:cubicBezTo>
                    <a:pt x="12838" y="7144"/>
                    <a:pt x="7789" y="11335"/>
                    <a:pt x="7218" y="17050"/>
                  </a:cubicBezTo>
                  <a:cubicBezTo>
                    <a:pt x="6455" y="23813"/>
                    <a:pt x="11694" y="29433"/>
                    <a:pt x="18266" y="29433"/>
                  </a:cubicBezTo>
                  <a:lnTo>
                    <a:pt x="76941" y="29433"/>
                  </a:lnTo>
                  <a:lnTo>
                    <a:pt x="117231" y="210503"/>
                  </a:lnTo>
                  <a:cubicBezTo>
                    <a:pt x="104754" y="215932"/>
                    <a:pt x="96276" y="228600"/>
                    <a:pt x="97134" y="243269"/>
                  </a:cubicBezTo>
                  <a:cubicBezTo>
                    <a:pt x="98181" y="260985"/>
                    <a:pt x="113326" y="274606"/>
                    <a:pt x="131043" y="274606"/>
                  </a:cubicBezTo>
                  <a:lnTo>
                    <a:pt x="331544" y="274606"/>
                  </a:lnTo>
                  <a:cubicBezTo>
                    <a:pt x="337259" y="274606"/>
                    <a:pt x="342307" y="270415"/>
                    <a:pt x="342879" y="264700"/>
                  </a:cubicBezTo>
                  <a:cubicBezTo>
                    <a:pt x="343641" y="257937"/>
                    <a:pt x="338402" y="252317"/>
                    <a:pt x="331830" y="252317"/>
                  </a:cubicBezTo>
                  <a:lnTo>
                    <a:pt x="130471" y="252317"/>
                  </a:lnTo>
                  <a:cubicBezTo>
                    <a:pt x="124375" y="252317"/>
                    <a:pt x="119327" y="247365"/>
                    <a:pt x="119327" y="241173"/>
                  </a:cubicBezTo>
                  <a:cubicBezTo>
                    <a:pt x="119327" y="234982"/>
                    <a:pt x="124375" y="230124"/>
                    <a:pt x="130471" y="23012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25" name="자유형: 도형 429">
              <a:extLst>
                <a:ext uri="{FF2B5EF4-FFF2-40B4-BE49-F238E27FC236}">
                  <a16:creationId xmlns:a16="http://schemas.microsoft.com/office/drawing/2014/main" id="{B07C03E8-ADBE-1C46-8113-DD57741A1885}"/>
                </a:ext>
              </a:extLst>
            </p:cNvPr>
            <p:cNvSpPr/>
            <p:nvPr/>
          </p:nvSpPr>
          <p:spPr>
            <a:xfrm>
              <a:off x="6911141" y="5857588"/>
              <a:ext cx="76200" cy="76200"/>
            </a:xfrm>
            <a:custGeom>
              <a:gdLst>
                <a:gd fmla="*/ 7144 w 76200" name="connsiteX0"/>
                <a:gd fmla="*/ 40577 h 76200" name="connsiteY0"/>
                <a:gd fmla="*/ 40576 w 76200" name="connsiteX1"/>
                <a:gd fmla="*/ 74009 h 76200" name="connsiteY1"/>
                <a:gd fmla="*/ 74009 w 76200" name="connsiteX2"/>
                <a:gd fmla="*/ 40577 h 76200" name="connsiteY2"/>
                <a:gd fmla="*/ 40576 w 76200" name="connsiteX3"/>
                <a:gd fmla="*/ 7144 h 76200" name="connsiteY3"/>
                <a:gd fmla="*/ 7144 w 76200" name="connsiteX4"/>
                <a:gd fmla="*/ 40577 h 762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6200" w="76200">
                  <a:moveTo>
                    <a:pt x="7144" y="40577"/>
                  </a:moveTo>
                  <a:cubicBezTo>
                    <a:pt x="7144" y="59055"/>
                    <a:pt x="22098" y="74009"/>
                    <a:pt x="40576" y="74009"/>
                  </a:cubicBezTo>
                  <a:cubicBezTo>
                    <a:pt x="59055" y="74009"/>
                    <a:pt x="74009" y="59055"/>
                    <a:pt x="74009" y="40577"/>
                  </a:cubicBezTo>
                  <a:cubicBezTo>
                    <a:pt x="74009" y="22098"/>
                    <a:pt x="59055" y="7144"/>
                    <a:pt x="40576" y="7144"/>
                  </a:cubicBezTo>
                  <a:cubicBezTo>
                    <a:pt x="22193" y="7144"/>
                    <a:pt x="7144" y="22098"/>
                    <a:pt x="7144" y="40577"/>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26" name="자유형: 도형 430">
              <a:extLst>
                <a:ext uri="{FF2B5EF4-FFF2-40B4-BE49-F238E27FC236}">
                  <a16:creationId xmlns:a16="http://schemas.microsoft.com/office/drawing/2014/main" id="{1902B51C-9213-7D43-9796-AAB6C2C06E07}"/>
                </a:ext>
              </a:extLst>
            </p:cNvPr>
            <p:cNvSpPr/>
            <p:nvPr/>
          </p:nvSpPr>
          <p:spPr>
            <a:xfrm>
              <a:off x="7067922" y="5857588"/>
              <a:ext cx="76200" cy="76200"/>
            </a:xfrm>
            <a:custGeom>
              <a:gdLst>
                <a:gd fmla="*/ 7144 w 76200" name="connsiteX0"/>
                <a:gd fmla="*/ 40577 h 76200" name="connsiteY0"/>
                <a:gd fmla="*/ 40577 w 76200" name="connsiteX1"/>
                <a:gd fmla="*/ 74009 h 76200" name="connsiteY1"/>
                <a:gd fmla="*/ 74009 w 76200" name="connsiteX2"/>
                <a:gd fmla="*/ 40577 h 76200" name="connsiteY2"/>
                <a:gd fmla="*/ 40577 w 76200" name="connsiteX3"/>
                <a:gd fmla="*/ 7144 h 76200" name="connsiteY3"/>
                <a:gd fmla="*/ 7144 w 76200" name="connsiteX4"/>
                <a:gd fmla="*/ 40577 h 762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6200" w="76200">
                  <a:moveTo>
                    <a:pt x="7144" y="40577"/>
                  </a:moveTo>
                  <a:cubicBezTo>
                    <a:pt x="7144" y="59055"/>
                    <a:pt x="22098" y="74009"/>
                    <a:pt x="40577" y="74009"/>
                  </a:cubicBezTo>
                  <a:cubicBezTo>
                    <a:pt x="59055" y="74009"/>
                    <a:pt x="74009" y="59055"/>
                    <a:pt x="74009" y="40577"/>
                  </a:cubicBezTo>
                  <a:cubicBezTo>
                    <a:pt x="74009" y="22098"/>
                    <a:pt x="59055" y="7144"/>
                    <a:pt x="40577" y="7144"/>
                  </a:cubicBezTo>
                  <a:cubicBezTo>
                    <a:pt x="22193" y="7144"/>
                    <a:pt x="7144" y="22098"/>
                    <a:pt x="7144" y="40577"/>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grpSp>
      <p:grpSp>
        <p:nvGrpSpPr>
          <p:cNvPr id="27" name="그룹 16">
            <a:extLst>
              <a:ext uri="{FF2B5EF4-FFF2-40B4-BE49-F238E27FC236}">
                <a16:creationId xmlns:a16="http://schemas.microsoft.com/office/drawing/2014/main" id="{CB830930-090A-C94D-92D9-3C4FFE55EFC3}"/>
              </a:ext>
            </a:extLst>
          </p:cNvPr>
          <p:cNvGrpSpPr/>
          <p:nvPr/>
        </p:nvGrpSpPr>
        <p:grpSpPr>
          <a:xfrm>
            <a:off x="4471703" y="4555287"/>
            <a:ext cx="385886" cy="266700"/>
            <a:chOff x="8144247" y="4296431"/>
            <a:chExt cx="385886" cy="266700"/>
          </a:xfrm>
          <a:solidFill>
            <a:schemeClr val="bg1"/>
          </a:solidFill>
        </p:grpSpPr>
        <p:sp>
          <p:nvSpPr>
            <p:cNvPr id="28" name="자유형: 도형 17">
              <a:extLst>
                <a:ext uri="{FF2B5EF4-FFF2-40B4-BE49-F238E27FC236}">
                  <a16:creationId xmlns:a16="http://schemas.microsoft.com/office/drawing/2014/main" id="{EE0083C3-5C7F-F74E-848B-A0F8ECFF53E0}"/>
                </a:ext>
              </a:extLst>
            </p:cNvPr>
            <p:cNvSpPr/>
            <p:nvPr/>
          </p:nvSpPr>
          <p:spPr>
            <a:xfrm>
              <a:off x="8253908" y="4296431"/>
              <a:ext cx="276225" cy="266700"/>
            </a:xfrm>
            <a:custGeom>
              <a:gdLst>
                <a:gd fmla="*/ 275530 w 276225" name="connsiteX0"/>
                <a:gd fmla="*/ 128884 h 266700" name="connsiteY0"/>
                <a:gd fmla="*/ 247908 w 276225" name="connsiteX1"/>
                <a:gd fmla="*/ 111263 h 266700" name="connsiteY1"/>
                <a:gd fmla="*/ 194663 w 276225" name="connsiteX2"/>
                <a:gd fmla="*/ 107834 h 266700" name="connsiteY2"/>
                <a:gd fmla="*/ 188853 w 276225" name="connsiteX3"/>
                <a:gd fmla="*/ 107548 h 266700" name="connsiteY3"/>
                <a:gd fmla="*/ 184281 w 276225" name="connsiteX4"/>
                <a:gd fmla="*/ 102881 h 266700" name="connsiteY4"/>
                <a:gd fmla="*/ 113796 w 276225" name="connsiteX5"/>
                <a:gd fmla="*/ 15727 h 266700" name="connsiteY5"/>
                <a:gd fmla="*/ 107224 w 276225" name="connsiteX6"/>
                <a:gd fmla="*/ 8964 h 266700" name="connsiteY6"/>
                <a:gd fmla="*/ 94175 w 276225" name="connsiteX7"/>
                <a:gd fmla="*/ 7249 h 266700" name="connsiteY7"/>
                <a:gd fmla="*/ 92269 w 276225" name="connsiteX8"/>
                <a:gd fmla="*/ 7345 h 266700" name="connsiteY8"/>
                <a:gd fmla="*/ 82649 w 276225" name="connsiteX9"/>
                <a:gd fmla="*/ 9345 h 266700" name="connsiteY9"/>
                <a:gd fmla="*/ 81030 w 276225" name="connsiteX10"/>
                <a:gd fmla="*/ 24014 h 266700" name="connsiteY10"/>
                <a:gd fmla="*/ 107986 w 276225" name="connsiteX11"/>
                <a:gd fmla="*/ 107262 h 266700" name="connsiteY11"/>
                <a:gd fmla="*/ 69314 w 276225" name="connsiteX12"/>
                <a:gd fmla="*/ 107262 h 266700" name="connsiteY12"/>
                <a:gd fmla="*/ 63409 w 276225" name="connsiteX13"/>
                <a:gd fmla="*/ 106976 h 266700" name="connsiteY13"/>
                <a:gd fmla="*/ 58646 w 276225" name="connsiteX14"/>
                <a:gd fmla="*/ 102404 h 266700" name="connsiteY14"/>
                <a:gd fmla="*/ 33786 w 276225" name="connsiteX15"/>
                <a:gd fmla="*/ 73163 h 266700" name="connsiteY15"/>
                <a:gd fmla="*/ 26833 w 276225" name="connsiteX16"/>
                <a:gd fmla="*/ 66495 h 266700" name="connsiteY16"/>
                <a:gd fmla="*/ 16546 w 276225" name="connsiteX17"/>
                <a:gd fmla="*/ 65447 h 266700" name="connsiteY17"/>
                <a:gd fmla="*/ 10164 w 276225" name="connsiteX18"/>
                <a:gd fmla="*/ 67924 h 266700" name="connsiteY18"/>
                <a:gd fmla="*/ 8640 w 276225" name="connsiteX19"/>
                <a:gd fmla="*/ 82402 h 266700" name="connsiteY19"/>
                <a:gd fmla="*/ 22832 w 276225" name="connsiteX20"/>
                <a:gd fmla="*/ 136694 h 266700" name="connsiteY20"/>
                <a:gd fmla="*/ 8640 w 276225" name="connsiteX21"/>
                <a:gd fmla="*/ 190987 h 266700" name="connsiteY21"/>
                <a:gd fmla="*/ 7211 w 276225" name="connsiteX22"/>
                <a:gd fmla="*/ 200607 h 266700" name="connsiteY22"/>
                <a:gd fmla="*/ 16546 w 276225" name="connsiteX23"/>
                <a:gd fmla="*/ 207941 h 266700" name="connsiteY23"/>
                <a:gd fmla="*/ 23023 w 276225" name="connsiteX24"/>
                <a:gd fmla="*/ 208227 h 266700" name="connsiteY24"/>
                <a:gd fmla="*/ 33786 w 276225" name="connsiteX25"/>
                <a:gd fmla="*/ 200226 h 266700" name="connsiteY25"/>
                <a:gd fmla="*/ 58646 w 276225" name="connsiteX26"/>
                <a:gd fmla="*/ 170984 h 266700" name="connsiteY26"/>
                <a:gd fmla="*/ 62647 w 276225" name="connsiteX27"/>
                <a:gd fmla="*/ 166698 h 266700" name="connsiteY27"/>
                <a:gd fmla="*/ 69219 w 276225" name="connsiteX28"/>
                <a:gd fmla="*/ 166127 h 266700" name="connsiteY28"/>
                <a:gd fmla="*/ 107891 w 276225" name="connsiteX29"/>
                <a:gd fmla="*/ 166127 h 266700" name="connsiteY29"/>
                <a:gd fmla="*/ 80935 w 276225" name="connsiteX30"/>
                <a:gd fmla="*/ 249470 h 266700" name="connsiteY30"/>
                <a:gd fmla="*/ 79220 w 276225" name="connsiteX31"/>
                <a:gd fmla="*/ 259091 h 266700" name="connsiteY31"/>
                <a:gd fmla="*/ 92174 w 276225" name="connsiteX32"/>
                <a:gd fmla="*/ 266234 h 266700" name="connsiteY32"/>
                <a:gd fmla="*/ 94079 w 276225" name="connsiteX33"/>
                <a:gd fmla="*/ 266330 h 266700" name="connsiteY33"/>
                <a:gd fmla="*/ 98842 w 276225" name="connsiteX34"/>
                <a:gd fmla="*/ 266520 h 266700" name="connsiteY34"/>
                <a:gd fmla="*/ 103509 w 276225" name="connsiteX35"/>
                <a:gd fmla="*/ 266139 h 266700" name="connsiteY35"/>
                <a:gd fmla="*/ 113701 w 276225" name="connsiteX36"/>
                <a:gd fmla="*/ 257853 h 266700" name="connsiteY36"/>
                <a:gd fmla="*/ 184186 w 276225" name="connsiteX37"/>
                <a:gd fmla="*/ 170699 h 266700" name="connsiteY37"/>
                <a:gd fmla="*/ 188091 w 276225" name="connsiteX38"/>
                <a:gd fmla="*/ 166317 h 266700" name="connsiteY38"/>
                <a:gd fmla="*/ 194568 w 276225" name="connsiteX39"/>
                <a:gd fmla="*/ 165650 h 266700" name="connsiteY39"/>
                <a:gd fmla="*/ 247813 w 276225" name="connsiteX40"/>
                <a:gd fmla="*/ 162221 h 266700" name="connsiteY40"/>
                <a:gd fmla="*/ 275435 w 276225" name="connsiteX41"/>
                <a:gd fmla="*/ 144600 h 266700" name="connsiteY41"/>
                <a:gd fmla="*/ 275530 w 276225" name="connsiteX42"/>
                <a:gd fmla="*/ 128884 h 266700"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266700" w="276225">
                  <a:moveTo>
                    <a:pt x="275530" y="128884"/>
                  </a:moveTo>
                  <a:cubicBezTo>
                    <a:pt x="275150" y="128312"/>
                    <a:pt x="265339" y="114787"/>
                    <a:pt x="247908" y="111263"/>
                  </a:cubicBezTo>
                  <a:cubicBezTo>
                    <a:pt x="232192" y="108024"/>
                    <a:pt x="196188" y="107834"/>
                    <a:pt x="194663" y="107834"/>
                  </a:cubicBezTo>
                  <a:cubicBezTo>
                    <a:pt x="192187" y="107834"/>
                    <a:pt x="189901" y="107643"/>
                    <a:pt x="188853" y="107548"/>
                  </a:cubicBezTo>
                  <a:cubicBezTo>
                    <a:pt x="187805" y="106691"/>
                    <a:pt x="185710" y="104595"/>
                    <a:pt x="184281" y="102881"/>
                  </a:cubicBezTo>
                  <a:lnTo>
                    <a:pt x="113796" y="15727"/>
                  </a:lnTo>
                  <a:cubicBezTo>
                    <a:pt x="112272" y="13822"/>
                    <a:pt x="109129" y="10298"/>
                    <a:pt x="107224" y="8964"/>
                  </a:cubicBezTo>
                  <a:cubicBezTo>
                    <a:pt x="103890" y="6678"/>
                    <a:pt x="95222" y="7154"/>
                    <a:pt x="94175" y="7249"/>
                  </a:cubicBezTo>
                  <a:lnTo>
                    <a:pt x="92269" y="7345"/>
                  </a:lnTo>
                  <a:cubicBezTo>
                    <a:pt x="89698" y="7535"/>
                    <a:pt x="84935" y="8107"/>
                    <a:pt x="82649" y="9345"/>
                  </a:cubicBezTo>
                  <a:cubicBezTo>
                    <a:pt x="81315" y="10107"/>
                    <a:pt x="77220" y="12488"/>
                    <a:pt x="81030" y="24014"/>
                  </a:cubicBezTo>
                  <a:cubicBezTo>
                    <a:pt x="81030" y="24014"/>
                    <a:pt x="107891" y="106881"/>
                    <a:pt x="107986" y="107262"/>
                  </a:cubicBezTo>
                  <a:cubicBezTo>
                    <a:pt x="107605" y="107262"/>
                    <a:pt x="69314" y="107262"/>
                    <a:pt x="69314" y="107262"/>
                  </a:cubicBezTo>
                  <a:cubicBezTo>
                    <a:pt x="66743" y="107262"/>
                    <a:pt x="64457" y="107072"/>
                    <a:pt x="63409" y="106976"/>
                  </a:cubicBezTo>
                  <a:cubicBezTo>
                    <a:pt x="62361" y="106119"/>
                    <a:pt x="60170" y="104119"/>
                    <a:pt x="58646" y="102404"/>
                  </a:cubicBezTo>
                  <a:lnTo>
                    <a:pt x="33786" y="73163"/>
                  </a:lnTo>
                  <a:cubicBezTo>
                    <a:pt x="33596" y="72972"/>
                    <a:pt x="29500" y="68114"/>
                    <a:pt x="26833" y="66495"/>
                  </a:cubicBezTo>
                  <a:cubicBezTo>
                    <a:pt x="23309" y="64399"/>
                    <a:pt x="16546" y="65447"/>
                    <a:pt x="16546" y="65447"/>
                  </a:cubicBezTo>
                  <a:cubicBezTo>
                    <a:pt x="14640" y="65828"/>
                    <a:pt x="11878" y="66686"/>
                    <a:pt x="10164" y="67924"/>
                  </a:cubicBezTo>
                  <a:cubicBezTo>
                    <a:pt x="7116" y="70115"/>
                    <a:pt x="6544" y="74972"/>
                    <a:pt x="8640" y="82402"/>
                  </a:cubicBezTo>
                  <a:cubicBezTo>
                    <a:pt x="14260" y="102404"/>
                    <a:pt x="22166" y="132122"/>
                    <a:pt x="22832" y="136694"/>
                  </a:cubicBezTo>
                  <a:cubicBezTo>
                    <a:pt x="22261" y="141266"/>
                    <a:pt x="14260" y="170889"/>
                    <a:pt x="8640" y="190987"/>
                  </a:cubicBezTo>
                  <a:cubicBezTo>
                    <a:pt x="8164" y="192511"/>
                    <a:pt x="6830" y="197845"/>
                    <a:pt x="7211" y="200607"/>
                  </a:cubicBezTo>
                  <a:cubicBezTo>
                    <a:pt x="8069" y="206322"/>
                    <a:pt x="16165" y="207846"/>
                    <a:pt x="16546" y="207941"/>
                  </a:cubicBezTo>
                  <a:cubicBezTo>
                    <a:pt x="18546" y="208322"/>
                    <a:pt x="21308" y="208418"/>
                    <a:pt x="23023" y="208227"/>
                  </a:cubicBezTo>
                  <a:cubicBezTo>
                    <a:pt x="27214" y="207751"/>
                    <a:pt x="32738" y="201464"/>
                    <a:pt x="33786" y="200226"/>
                  </a:cubicBezTo>
                  <a:lnTo>
                    <a:pt x="58646" y="170984"/>
                  </a:lnTo>
                  <a:cubicBezTo>
                    <a:pt x="60266" y="169079"/>
                    <a:pt x="61885" y="167460"/>
                    <a:pt x="62647" y="166698"/>
                  </a:cubicBezTo>
                  <a:cubicBezTo>
                    <a:pt x="63980" y="166412"/>
                    <a:pt x="67028" y="166127"/>
                    <a:pt x="69219" y="166127"/>
                  </a:cubicBezTo>
                  <a:cubicBezTo>
                    <a:pt x="69219" y="166127"/>
                    <a:pt x="107509" y="166127"/>
                    <a:pt x="107891" y="166127"/>
                  </a:cubicBezTo>
                  <a:cubicBezTo>
                    <a:pt x="107795" y="166508"/>
                    <a:pt x="80935" y="249470"/>
                    <a:pt x="80935" y="249470"/>
                  </a:cubicBezTo>
                  <a:cubicBezTo>
                    <a:pt x="80173" y="251947"/>
                    <a:pt x="78839" y="256519"/>
                    <a:pt x="79220" y="259091"/>
                  </a:cubicBezTo>
                  <a:cubicBezTo>
                    <a:pt x="79792" y="263186"/>
                    <a:pt x="84173" y="265663"/>
                    <a:pt x="92174" y="266234"/>
                  </a:cubicBezTo>
                  <a:lnTo>
                    <a:pt x="94079" y="266330"/>
                  </a:lnTo>
                  <a:cubicBezTo>
                    <a:pt x="95318" y="266425"/>
                    <a:pt x="97127" y="266520"/>
                    <a:pt x="98842" y="266520"/>
                  </a:cubicBezTo>
                  <a:cubicBezTo>
                    <a:pt x="100556" y="266520"/>
                    <a:pt x="102366" y="266425"/>
                    <a:pt x="103509" y="266139"/>
                  </a:cubicBezTo>
                  <a:cubicBezTo>
                    <a:pt x="107509" y="265282"/>
                    <a:pt x="113034" y="258614"/>
                    <a:pt x="113701" y="257853"/>
                  </a:cubicBezTo>
                  <a:lnTo>
                    <a:pt x="184186" y="170699"/>
                  </a:lnTo>
                  <a:cubicBezTo>
                    <a:pt x="185710" y="168794"/>
                    <a:pt x="187329" y="167079"/>
                    <a:pt x="188091" y="166317"/>
                  </a:cubicBezTo>
                  <a:cubicBezTo>
                    <a:pt x="189425" y="166031"/>
                    <a:pt x="192377" y="165650"/>
                    <a:pt x="194568" y="165650"/>
                  </a:cubicBezTo>
                  <a:cubicBezTo>
                    <a:pt x="196092" y="165650"/>
                    <a:pt x="232001" y="165460"/>
                    <a:pt x="247813" y="162221"/>
                  </a:cubicBezTo>
                  <a:cubicBezTo>
                    <a:pt x="265244" y="158697"/>
                    <a:pt x="275054" y="145172"/>
                    <a:pt x="275435" y="144600"/>
                  </a:cubicBezTo>
                  <a:cubicBezTo>
                    <a:pt x="278769" y="140314"/>
                    <a:pt x="278769" y="133456"/>
                    <a:pt x="275530" y="12888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29" name="자유형: 도형 18">
              <a:extLst>
                <a:ext uri="{FF2B5EF4-FFF2-40B4-BE49-F238E27FC236}">
                  <a16:creationId xmlns:a16="http://schemas.microsoft.com/office/drawing/2014/main" id="{6DCF51F0-BAD0-E544-BB43-940349071FBE}"/>
                </a:ext>
              </a:extLst>
            </p:cNvPr>
            <p:cNvSpPr/>
            <p:nvPr/>
          </p:nvSpPr>
          <p:spPr>
            <a:xfrm>
              <a:off x="8179204" y="4370832"/>
              <a:ext cx="66675" cy="28575"/>
            </a:xfrm>
            <a:custGeom>
              <a:gdLst>
                <a:gd fmla="*/ 48101 w 66675" name="connsiteX0"/>
                <a:gd fmla="*/ 7144 h 28575" name="connsiteY0"/>
                <a:gd fmla="*/ 18573 w 66675" name="connsiteX1"/>
                <a:gd fmla="*/ 7144 h 28575" name="connsiteY1"/>
                <a:gd fmla="*/ 7144 w 66675" name="connsiteX2"/>
                <a:gd fmla="*/ 18669 h 28575" name="connsiteY2"/>
                <a:gd fmla="*/ 18573 w 66675" name="connsiteX3"/>
                <a:gd fmla="*/ 30194 h 28575" name="connsiteY3"/>
                <a:gd fmla="*/ 48101 w 66675" name="connsiteX4"/>
                <a:gd fmla="*/ 30194 h 28575" name="connsiteY4"/>
                <a:gd fmla="*/ 59531 w 66675" name="connsiteX5"/>
                <a:gd fmla="*/ 18669 h 28575" name="connsiteY5"/>
                <a:gd fmla="*/ 48101 w 66675" name="connsiteX6"/>
                <a:gd fmla="*/ 7144 h 2857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8575" w="666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30" name="자유형: 도형 19">
              <a:extLst>
                <a:ext uri="{FF2B5EF4-FFF2-40B4-BE49-F238E27FC236}">
                  <a16:creationId xmlns:a16="http://schemas.microsoft.com/office/drawing/2014/main" id="{DBF4BFA3-4456-6947-9071-1FE5B8B0EB4E}"/>
                </a:ext>
              </a:extLst>
            </p:cNvPr>
            <p:cNvSpPr/>
            <p:nvPr/>
          </p:nvSpPr>
          <p:spPr>
            <a:xfrm>
              <a:off x="8179204" y="4460748"/>
              <a:ext cx="66675" cy="28575"/>
            </a:xfrm>
            <a:custGeom>
              <a:gdLst>
                <a:gd fmla="*/ 48101 w 66675" name="connsiteX0"/>
                <a:gd fmla="*/ 7144 h 28575" name="connsiteY0"/>
                <a:gd fmla="*/ 18573 w 66675" name="connsiteX1"/>
                <a:gd fmla="*/ 7144 h 28575" name="connsiteY1"/>
                <a:gd fmla="*/ 7144 w 66675" name="connsiteX2"/>
                <a:gd fmla="*/ 18669 h 28575" name="connsiteY2"/>
                <a:gd fmla="*/ 18573 w 66675" name="connsiteX3"/>
                <a:gd fmla="*/ 30194 h 28575" name="connsiteY3"/>
                <a:gd fmla="*/ 48101 w 66675" name="connsiteX4"/>
                <a:gd fmla="*/ 30194 h 28575" name="connsiteY4"/>
                <a:gd fmla="*/ 59531 w 66675" name="connsiteX5"/>
                <a:gd fmla="*/ 18669 h 28575" name="connsiteY5"/>
                <a:gd fmla="*/ 48101 w 66675" name="connsiteX6"/>
                <a:gd fmla="*/ 7144 h 2857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8575" w="666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sp>
          <p:nvSpPr>
            <p:cNvPr id="31" name="자유형: 도형 20">
              <a:extLst>
                <a:ext uri="{FF2B5EF4-FFF2-40B4-BE49-F238E27FC236}">
                  <a16:creationId xmlns:a16="http://schemas.microsoft.com/office/drawing/2014/main" id="{D2B5A4F0-4201-7B49-95B1-7FAC84DBD38C}"/>
                </a:ext>
              </a:extLst>
            </p:cNvPr>
            <p:cNvSpPr/>
            <p:nvPr/>
          </p:nvSpPr>
          <p:spPr>
            <a:xfrm>
              <a:off x="8144247" y="4416171"/>
              <a:ext cx="95250" cy="28575"/>
            </a:xfrm>
            <a:custGeom>
              <a:gdLst>
                <a:gd fmla="*/ 82963 w 95250" name="connsiteX0"/>
                <a:gd fmla="*/ 7144 h 28575" name="connsiteY0"/>
                <a:gd fmla="*/ 18574 w 95250" name="connsiteX1"/>
                <a:gd fmla="*/ 7144 h 28575" name="connsiteY1"/>
                <a:gd fmla="*/ 7144 w 95250" name="connsiteX2"/>
                <a:gd fmla="*/ 18669 h 28575" name="connsiteY2"/>
                <a:gd fmla="*/ 18574 w 95250" name="connsiteX3"/>
                <a:gd fmla="*/ 30194 h 28575" name="connsiteY3"/>
                <a:gd fmla="*/ 82963 w 95250" name="connsiteX4"/>
                <a:gd fmla="*/ 30194 h 28575" name="connsiteY4"/>
                <a:gd fmla="*/ 94393 w 95250" name="connsiteX5"/>
                <a:gd fmla="*/ 18669 h 28575" name="connsiteY5"/>
                <a:gd fmla="*/ 82963 w 95250" name="connsiteX6"/>
                <a:gd fmla="*/ 7144 h 2857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8575" w="95250">
                  <a:moveTo>
                    <a:pt x="82963" y="7144"/>
                  </a:moveTo>
                  <a:lnTo>
                    <a:pt x="18574" y="7144"/>
                  </a:lnTo>
                  <a:cubicBezTo>
                    <a:pt x="12288" y="7144"/>
                    <a:pt x="7144" y="12287"/>
                    <a:pt x="7144" y="18669"/>
                  </a:cubicBezTo>
                  <a:cubicBezTo>
                    <a:pt x="7144" y="25051"/>
                    <a:pt x="12288" y="30194"/>
                    <a:pt x="18574" y="30194"/>
                  </a:cubicBezTo>
                  <a:lnTo>
                    <a:pt x="82963" y="30194"/>
                  </a:lnTo>
                  <a:cubicBezTo>
                    <a:pt x="89249" y="30194"/>
                    <a:pt x="94393" y="25051"/>
                    <a:pt x="94393" y="18669"/>
                  </a:cubicBezTo>
                  <a:cubicBezTo>
                    <a:pt x="94393" y="12287"/>
                    <a:pt x="89249" y="7144"/>
                    <a:pt x="82963" y="7144"/>
                  </a:cubicBezTo>
                  <a:close/>
                </a:path>
              </a:pathLst>
            </a:custGeom>
            <a:grpFill/>
            <a:ln cap="flat" w="9525">
              <a:noFill/>
              <a:prstDash val="solid"/>
              <a:miter/>
            </a:ln>
          </p:spPr>
          <p:txBody>
            <a:bodyPr anchor="ctr" rtlCol="0"/>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ko-KR" noProof="0" normalizeH="0" spc="0" strike="noStrike" sz="1800" u="none">
                <a:ln>
                  <a:noFill/>
                </a:ln>
                <a:solidFill>
                  <a:prstClr val="black"/>
                </a:solidFill>
                <a:effectLst/>
                <a:uLnTx/>
                <a:uFillTx/>
                <a:latin typeface="Arial"/>
                <a:cs typeface="+mn-cs"/>
              </a:endParaRPr>
            </a:p>
          </p:txBody>
        </p:sp>
      </p:grpSp>
      <p:sp>
        <p:nvSpPr>
          <p:cNvPr id="32" name="空心弧 31">
            <a:extLst>
              <a:ext uri="{FF2B5EF4-FFF2-40B4-BE49-F238E27FC236}">
                <a16:creationId xmlns:a16="http://schemas.microsoft.com/office/drawing/2014/main" id="{0702FA48-7CF1-AA4B-BD04-DA22FD0C802D}"/>
              </a:ext>
            </a:extLst>
          </p:cNvPr>
          <p:cNvSpPr/>
          <p:nvPr/>
        </p:nvSpPr>
        <p:spPr>
          <a:xfrm>
            <a:off x="6211874" y="4176705"/>
            <a:ext cx="977900" cy="977900"/>
          </a:xfrm>
          <a:prstGeom prst="blockArc">
            <a:avLst>
              <a:gd fmla="val 182890" name="adj1"/>
              <a:gd fmla="val 126099" name="adj2"/>
              <a:gd fmla="val 14587" name="adj3"/>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33" name="空心弧 32">
            <a:extLst>
              <a:ext uri="{FF2B5EF4-FFF2-40B4-BE49-F238E27FC236}">
                <a16:creationId xmlns:a16="http://schemas.microsoft.com/office/drawing/2014/main" id="{DEF0F118-3AFE-7547-AF70-C7F7AE99A13A}"/>
              </a:ext>
            </a:extLst>
          </p:cNvPr>
          <p:cNvSpPr/>
          <p:nvPr/>
        </p:nvSpPr>
        <p:spPr>
          <a:xfrm>
            <a:off x="6211874" y="4176705"/>
            <a:ext cx="977900" cy="977900"/>
          </a:xfrm>
          <a:prstGeom prst="blockArc">
            <a:avLst>
              <a:gd fmla="val 17709558" name="adj1"/>
              <a:gd fmla="val 126099" name="adj2"/>
              <a:gd fmla="val 14587" name="adj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34" name="空心弧 33">
            <a:extLst>
              <a:ext uri="{FF2B5EF4-FFF2-40B4-BE49-F238E27FC236}">
                <a16:creationId xmlns:a16="http://schemas.microsoft.com/office/drawing/2014/main" id="{941C1446-F848-3A4C-91F7-8917B4A80365}"/>
              </a:ext>
            </a:extLst>
          </p:cNvPr>
          <p:cNvSpPr/>
          <p:nvPr/>
        </p:nvSpPr>
        <p:spPr>
          <a:xfrm>
            <a:off x="7900974" y="4176705"/>
            <a:ext cx="977900" cy="977900"/>
          </a:xfrm>
          <a:prstGeom prst="blockArc">
            <a:avLst>
              <a:gd fmla="val 182890" name="adj1"/>
              <a:gd fmla="val 126099" name="adj2"/>
              <a:gd fmla="val 14587" name="adj3"/>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35" name="空心弧 34">
            <a:extLst>
              <a:ext uri="{FF2B5EF4-FFF2-40B4-BE49-F238E27FC236}">
                <a16:creationId xmlns:a16="http://schemas.microsoft.com/office/drawing/2014/main" id="{EB598B5A-1AD3-9549-9154-5627A8B56207}"/>
              </a:ext>
            </a:extLst>
          </p:cNvPr>
          <p:cNvSpPr/>
          <p:nvPr/>
        </p:nvSpPr>
        <p:spPr>
          <a:xfrm rot="2700000">
            <a:off x="7900974" y="4176705"/>
            <a:ext cx="977900" cy="977900"/>
          </a:xfrm>
          <a:prstGeom prst="blockArc">
            <a:avLst>
              <a:gd fmla="val 14712623" name="adj1"/>
              <a:gd fmla="val 126099" name="adj2"/>
              <a:gd fmla="val 14587" name="adj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36" name="空心弧 35">
            <a:extLst>
              <a:ext uri="{FF2B5EF4-FFF2-40B4-BE49-F238E27FC236}">
                <a16:creationId xmlns:a16="http://schemas.microsoft.com/office/drawing/2014/main" id="{26927AE6-19E1-5346-83EF-5D2996FC1EBA}"/>
              </a:ext>
            </a:extLst>
          </p:cNvPr>
          <p:cNvSpPr/>
          <p:nvPr/>
        </p:nvSpPr>
        <p:spPr>
          <a:xfrm>
            <a:off x="9685324" y="4176705"/>
            <a:ext cx="977900" cy="977900"/>
          </a:xfrm>
          <a:prstGeom prst="blockArc">
            <a:avLst>
              <a:gd fmla="val 182890" name="adj1"/>
              <a:gd fmla="val 126099" name="adj2"/>
              <a:gd fmla="val 14587" name="adj3"/>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37" name="空心弧 36">
            <a:extLst>
              <a:ext uri="{FF2B5EF4-FFF2-40B4-BE49-F238E27FC236}">
                <a16:creationId xmlns:a16="http://schemas.microsoft.com/office/drawing/2014/main" id="{92E5A592-5F6B-784C-825A-8ACDD89CCFE8}"/>
              </a:ext>
            </a:extLst>
          </p:cNvPr>
          <p:cNvSpPr/>
          <p:nvPr/>
        </p:nvSpPr>
        <p:spPr>
          <a:xfrm rot="9900000">
            <a:off x="9685324" y="4176705"/>
            <a:ext cx="977900" cy="977900"/>
          </a:xfrm>
          <a:prstGeom prst="blockArc">
            <a:avLst>
              <a:gd fmla="val 4883833" name="adj1"/>
              <a:gd fmla="val 126099" name="adj2"/>
              <a:gd fmla="val 14587" name="adj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38" name="文本框 37">
            <a:extLst>
              <a:ext uri="{FF2B5EF4-FFF2-40B4-BE49-F238E27FC236}">
                <a16:creationId xmlns:a16="http://schemas.microsoft.com/office/drawing/2014/main" id="{A1F12AED-3750-C24D-BBC4-21B841A982DA}"/>
              </a:ext>
            </a:extLst>
          </p:cNvPr>
          <p:cNvSpPr txBox="1"/>
          <p:nvPr/>
        </p:nvSpPr>
        <p:spPr>
          <a:xfrm>
            <a:off x="7202897" y="4357878"/>
            <a:ext cx="538480" cy="3048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400" u="none">
                <a:ln>
                  <a:noFill/>
                </a:ln>
                <a:solidFill>
                  <a:prstClr val="black">
                    <a:lumMod val="75000"/>
                    <a:lumOff val="25000"/>
                  </a:prstClr>
                </a:solidFill>
                <a:effectLst/>
                <a:uLnTx/>
                <a:uFillTx/>
                <a:latin typeface="思源黑体 CN Bold"/>
                <a:ea typeface="+mj-ea"/>
                <a:cs typeface="+mn-cs"/>
              </a:rPr>
              <a:t>12%</a:t>
            </a:r>
          </a:p>
        </p:txBody>
      </p:sp>
      <p:sp>
        <p:nvSpPr>
          <p:cNvPr id="39" name="文本框 38">
            <a:extLst>
              <a:ext uri="{FF2B5EF4-FFF2-40B4-BE49-F238E27FC236}">
                <a16:creationId xmlns:a16="http://schemas.microsoft.com/office/drawing/2014/main" id="{DB8FE566-6922-B94B-883A-44E06CE32857}"/>
              </a:ext>
            </a:extLst>
          </p:cNvPr>
          <p:cNvSpPr txBox="1"/>
          <p:nvPr/>
        </p:nvSpPr>
        <p:spPr>
          <a:xfrm>
            <a:off x="8906601" y="4357877"/>
            <a:ext cx="538480" cy="3048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400" u="none">
                <a:ln>
                  <a:noFill/>
                </a:ln>
                <a:solidFill>
                  <a:prstClr val="black">
                    <a:lumMod val="75000"/>
                    <a:lumOff val="25000"/>
                  </a:prstClr>
                </a:solidFill>
                <a:effectLst/>
                <a:uLnTx/>
                <a:uFillTx/>
                <a:latin typeface="思源黑体 CN Bold"/>
                <a:ea typeface="+mj-ea"/>
                <a:cs typeface="+mn-cs"/>
              </a:rPr>
              <a:t>38%</a:t>
            </a:r>
          </a:p>
        </p:txBody>
      </p:sp>
      <p:sp>
        <p:nvSpPr>
          <p:cNvPr id="40" name="文本框 39">
            <a:extLst>
              <a:ext uri="{FF2B5EF4-FFF2-40B4-BE49-F238E27FC236}">
                <a16:creationId xmlns:a16="http://schemas.microsoft.com/office/drawing/2014/main" id="{974CA49E-EA6D-2E4F-A9FA-C4B5240E6DBF}"/>
              </a:ext>
            </a:extLst>
          </p:cNvPr>
          <p:cNvSpPr txBox="1"/>
          <p:nvPr/>
        </p:nvSpPr>
        <p:spPr>
          <a:xfrm>
            <a:off x="10710669" y="4357875"/>
            <a:ext cx="538480" cy="3048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400" u="none">
                <a:ln>
                  <a:noFill/>
                </a:ln>
                <a:solidFill>
                  <a:prstClr val="black">
                    <a:lumMod val="75000"/>
                    <a:lumOff val="25000"/>
                  </a:prstClr>
                </a:solidFill>
                <a:effectLst/>
                <a:uLnTx/>
                <a:uFillTx/>
                <a:latin typeface="思源黑体 CN Bold"/>
                <a:ea typeface="+mj-ea"/>
                <a:cs typeface="+mn-cs"/>
              </a:rPr>
              <a:t>79%</a:t>
            </a:r>
          </a:p>
        </p:txBody>
      </p:sp>
      <p:sp>
        <p:nvSpPr>
          <p:cNvPr id="41" name="文本框 40">
            <a:extLst>
              <a:ext uri="{FF2B5EF4-FFF2-40B4-BE49-F238E27FC236}">
                <a16:creationId xmlns:a16="http://schemas.microsoft.com/office/drawing/2014/main" id="{C23F4FBF-1702-404A-96E6-24AFFF71EC92}"/>
              </a:ext>
            </a:extLst>
          </p:cNvPr>
          <p:cNvSpPr txBox="1"/>
          <p:nvPr/>
        </p:nvSpPr>
        <p:spPr>
          <a:xfrm>
            <a:off x="6213437" y="1868629"/>
            <a:ext cx="2860918" cy="5181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800" u="none">
                <a:ln>
                  <a:noFill/>
                </a:ln>
                <a:solidFill>
                  <a:srgbClr val="44546A"/>
                </a:solidFill>
                <a:effectLst/>
                <a:uLnTx/>
                <a:uFillTx/>
                <a:latin typeface="思源黑体 CN Bold"/>
                <a:ea typeface="+mj-ea"/>
                <a:cs typeface="+mn-cs"/>
              </a:rPr>
              <a:t>WORK REPORT</a:t>
            </a:r>
          </a:p>
        </p:txBody>
      </p:sp>
      <p:sp>
        <p:nvSpPr>
          <p:cNvPr id="42" name="文本框 41">
            <a:extLst>
              <a:ext uri="{FF2B5EF4-FFF2-40B4-BE49-F238E27FC236}">
                <a16:creationId xmlns:a16="http://schemas.microsoft.com/office/drawing/2014/main" id="{A54A1D47-ABAF-E644-8BCE-D2ED74330D4B}"/>
              </a:ext>
            </a:extLst>
          </p:cNvPr>
          <p:cNvSpPr txBox="1"/>
          <p:nvPr/>
        </p:nvSpPr>
        <p:spPr>
          <a:xfrm>
            <a:off x="6213437" y="2808265"/>
            <a:ext cx="5040577" cy="914400"/>
          </a:xfrm>
          <a:prstGeom prst="rect">
            <a:avLst/>
          </a:prstGeom>
          <a:noFill/>
        </p:spPr>
        <p:txBody>
          <a:bodyPr rtlCol="0" wrap="square">
            <a:spAutoFit/>
          </a:bodyPr>
          <a:lstStyle/>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感谢您使用我们的PPT模板，请在此输入您需要的文字内容，感谢您使用我们的PPT模板。感谢您使用我们的PPT模板，请在此输入您需要的文字内容，感谢您使用我们的PPT模板。感谢您使用我们的PPT模板。</a:t>
            </a:r>
          </a:p>
        </p:txBody>
      </p:sp>
    </p:spTree>
    <p:extLst>
      <p:ext uri="{BB962C8B-B14F-4D97-AF65-F5344CB8AC3E}">
        <p14:creationId val="1772510300"/>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9"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dissolve" transition="in">
                                      <p:cBhvr>
                                        <p:cTn dur="500" id="7"/>
                                        <p:tgtEl>
                                          <p:spTgt spid="3"/>
                                        </p:tgtEl>
                                      </p:cBhvr>
                                    </p:animEffect>
                                  </p:childTnLst>
                                </p:cTn>
                              </p:par>
                              <p:par>
                                <p:cTn fill="hold" grpId="0" id="8" nodeType="withEffect" presetClass="entr" presetID="9" presetSubtype="0">
                                  <p:stCondLst>
                                    <p:cond delay="0"/>
                                  </p:stCondLst>
                                  <p:childTnLst>
                                    <p:set>
                                      <p:cBhvr>
                                        <p:cTn dur="1" fill="hold" id="9">
                                          <p:stCondLst>
                                            <p:cond delay="0"/>
                                          </p:stCondLst>
                                        </p:cTn>
                                        <p:tgtEl>
                                          <p:spTgt spid="4"/>
                                        </p:tgtEl>
                                        <p:attrNameLst>
                                          <p:attrName>style.visibility</p:attrName>
                                        </p:attrNameLst>
                                      </p:cBhvr>
                                      <p:to>
                                        <p:strVal val="visible"/>
                                      </p:to>
                                    </p:set>
                                    <p:animEffect filter="dissolve" transition="in">
                                      <p:cBhvr>
                                        <p:cTn dur="500" id="10"/>
                                        <p:tgtEl>
                                          <p:spTgt spid="4"/>
                                        </p:tgtEl>
                                      </p:cBhvr>
                                    </p:animEffect>
                                  </p:childTnLst>
                                </p:cTn>
                              </p:par>
                              <p:par>
                                <p:cTn fill="hold" id="11" nodeType="withEffect" presetClass="entr" presetID="9"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dissolve" transition="in">
                                      <p:cBhvr>
                                        <p:cTn dur="500" id="13"/>
                                        <p:tgtEl>
                                          <p:spTgt spid="5"/>
                                        </p:tgtEl>
                                      </p:cBhvr>
                                    </p:animEffect>
                                  </p:childTnLst>
                                </p:cTn>
                              </p:par>
                              <p:par>
                                <p:cTn fill="hold" grpId="0" id="14" nodeType="withEffect" presetClass="entr" presetID="9" presetSubtype="0">
                                  <p:stCondLst>
                                    <p:cond delay="0"/>
                                  </p:stCondLst>
                                  <p:childTnLst>
                                    <p:set>
                                      <p:cBhvr>
                                        <p:cTn dur="1" fill="hold" id="15">
                                          <p:stCondLst>
                                            <p:cond delay="0"/>
                                          </p:stCondLst>
                                        </p:cTn>
                                        <p:tgtEl>
                                          <p:spTgt spid="16"/>
                                        </p:tgtEl>
                                        <p:attrNameLst>
                                          <p:attrName>style.visibility</p:attrName>
                                        </p:attrNameLst>
                                      </p:cBhvr>
                                      <p:to>
                                        <p:strVal val="visible"/>
                                      </p:to>
                                    </p:set>
                                    <p:animEffect filter="dissolve" transition="in">
                                      <p:cBhvr>
                                        <p:cTn dur="500" id="16"/>
                                        <p:tgtEl>
                                          <p:spTgt spid="16"/>
                                        </p:tgtEl>
                                      </p:cBhvr>
                                    </p:animEffect>
                                  </p:childTnLst>
                                </p:cTn>
                              </p:par>
                              <p:par>
                                <p:cTn fill="hold" grpId="0" id="17" nodeType="withEffect" presetClass="entr" presetID="9" presetSubtype="0">
                                  <p:stCondLst>
                                    <p:cond delay="0"/>
                                  </p:stCondLst>
                                  <p:childTnLst>
                                    <p:set>
                                      <p:cBhvr>
                                        <p:cTn dur="1" fill="hold" id="18">
                                          <p:stCondLst>
                                            <p:cond delay="0"/>
                                          </p:stCondLst>
                                        </p:cTn>
                                        <p:tgtEl>
                                          <p:spTgt spid="17"/>
                                        </p:tgtEl>
                                        <p:attrNameLst>
                                          <p:attrName>style.visibility</p:attrName>
                                        </p:attrNameLst>
                                      </p:cBhvr>
                                      <p:to>
                                        <p:strVal val="visible"/>
                                      </p:to>
                                    </p:set>
                                    <p:animEffect filter="dissolve" transition="in">
                                      <p:cBhvr>
                                        <p:cTn dur="500" id="19"/>
                                        <p:tgtEl>
                                          <p:spTgt spid="17"/>
                                        </p:tgtEl>
                                      </p:cBhvr>
                                    </p:animEffect>
                                  </p:childTnLst>
                                </p:cTn>
                              </p:par>
                              <p:par>
                                <p:cTn fill="hold" grpId="0" id="20" nodeType="withEffect" presetClass="entr" presetID="9" presetSubtype="0">
                                  <p:stCondLst>
                                    <p:cond delay="0"/>
                                  </p:stCondLst>
                                  <p:childTnLst>
                                    <p:set>
                                      <p:cBhvr>
                                        <p:cTn dur="1" fill="hold" id="21">
                                          <p:stCondLst>
                                            <p:cond delay="0"/>
                                          </p:stCondLst>
                                        </p:cTn>
                                        <p:tgtEl>
                                          <p:spTgt spid="18"/>
                                        </p:tgtEl>
                                        <p:attrNameLst>
                                          <p:attrName>style.visibility</p:attrName>
                                        </p:attrNameLst>
                                      </p:cBhvr>
                                      <p:to>
                                        <p:strVal val="visible"/>
                                      </p:to>
                                    </p:set>
                                    <p:animEffect filter="dissolve" transition="in">
                                      <p:cBhvr>
                                        <p:cTn dur="500" id="22"/>
                                        <p:tgtEl>
                                          <p:spTgt spid="18"/>
                                        </p:tgtEl>
                                      </p:cBhvr>
                                    </p:animEffect>
                                  </p:childTnLst>
                                </p:cTn>
                              </p:par>
                              <p:par>
                                <p:cTn fill="hold" grpId="0" id="23" nodeType="withEffect" presetClass="entr" presetID="9" presetSubtype="0">
                                  <p:stCondLst>
                                    <p:cond delay="0"/>
                                  </p:stCondLst>
                                  <p:childTnLst>
                                    <p:set>
                                      <p:cBhvr>
                                        <p:cTn dur="1" fill="hold" id="24">
                                          <p:stCondLst>
                                            <p:cond delay="0"/>
                                          </p:stCondLst>
                                        </p:cTn>
                                        <p:tgtEl>
                                          <p:spTgt spid="19"/>
                                        </p:tgtEl>
                                        <p:attrNameLst>
                                          <p:attrName>style.visibility</p:attrName>
                                        </p:attrNameLst>
                                      </p:cBhvr>
                                      <p:to>
                                        <p:strVal val="visible"/>
                                      </p:to>
                                    </p:set>
                                    <p:animEffect filter="dissolve" transition="in">
                                      <p:cBhvr>
                                        <p:cTn dur="500" id="25"/>
                                        <p:tgtEl>
                                          <p:spTgt spid="19"/>
                                        </p:tgtEl>
                                      </p:cBhvr>
                                    </p:animEffect>
                                  </p:childTnLst>
                                </p:cTn>
                              </p:par>
                              <p:par>
                                <p:cTn fill="hold" grpId="0" id="26" nodeType="withEffect" presetClass="entr" presetID="9" presetSubtype="0">
                                  <p:stCondLst>
                                    <p:cond delay="0"/>
                                  </p:stCondLst>
                                  <p:childTnLst>
                                    <p:set>
                                      <p:cBhvr>
                                        <p:cTn dur="1" fill="hold" id="27">
                                          <p:stCondLst>
                                            <p:cond delay="0"/>
                                          </p:stCondLst>
                                        </p:cTn>
                                        <p:tgtEl>
                                          <p:spTgt spid="20"/>
                                        </p:tgtEl>
                                        <p:attrNameLst>
                                          <p:attrName>style.visibility</p:attrName>
                                        </p:attrNameLst>
                                      </p:cBhvr>
                                      <p:to>
                                        <p:strVal val="visible"/>
                                      </p:to>
                                    </p:set>
                                    <p:animEffect filter="dissolve" transition="in">
                                      <p:cBhvr>
                                        <p:cTn dur="500" id="28"/>
                                        <p:tgtEl>
                                          <p:spTgt spid="20"/>
                                        </p:tgtEl>
                                      </p:cBhvr>
                                    </p:animEffect>
                                  </p:childTnLst>
                                </p:cTn>
                              </p:par>
                              <p:par>
                                <p:cTn fill="hold" grpId="0" id="29" nodeType="withEffect" presetClass="entr" presetID="9" presetSubtype="0">
                                  <p:stCondLst>
                                    <p:cond delay="0"/>
                                  </p:stCondLst>
                                  <p:childTnLst>
                                    <p:set>
                                      <p:cBhvr>
                                        <p:cTn dur="1" fill="hold" id="30">
                                          <p:stCondLst>
                                            <p:cond delay="0"/>
                                          </p:stCondLst>
                                        </p:cTn>
                                        <p:tgtEl>
                                          <p:spTgt spid="21"/>
                                        </p:tgtEl>
                                        <p:attrNameLst>
                                          <p:attrName>style.visibility</p:attrName>
                                        </p:attrNameLst>
                                      </p:cBhvr>
                                      <p:to>
                                        <p:strVal val="visible"/>
                                      </p:to>
                                    </p:set>
                                    <p:animEffect filter="dissolve" transition="in">
                                      <p:cBhvr>
                                        <p:cTn dur="500" id="31"/>
                                        <p:tgtEl>
                                          <p:spTgt spid="21"/>
                                        </p:tgtEl>
                                      </p:cBhvr>
                                    </p:animEffect>
                                  </p:childTnLst>
                                </p:cTn>
                              </p:par>
                              <p:par>
                                <p:cTn fill="hold" grpId="0" id="32" nodeType="withEffect" presetClass="entr" presetID="9" presetSubtype="0">
                                  <p:stCondLst>
                                    <p:cond delay="0"/>
                                  </p:stCondLst>
                                  <p:childTnLst>
                                    <p:set>
                                      <p:cBhvr>
                                        <p:cTn dur="1" fill="hold" id="33">
                                          <p:stCondLst>
                                            <p:cond delay="0"/>
                                          </p:stCondLst>
                                        </p:cTn>
                                        <p:tgtEl>
                                          <p:spTgt spid="22"/>
                                        </p:tgtEl>
                                        <p:attrNameLst>
                                          <p:attrName>style.visibility</p:attrName>
                                        </p:attrNameLst>
                                      </p:cBhvr>
                                      <p:to>
                                        <p:strVal val="visible"/>
                                      </p:to>
                                    </p:set>
                                    <p:animEffect filter="dissolve" transition="in">
                                      <p:cBhvr>
                                        <p:cTn dur="500" id="34"/>
                                        <p:tgtEl>
                                          <p:spTgt spid="22"/>
                                        </p:tgtEl>
                                      </p:cBhvr>
                                    </p:animEffect>
                                  </p:childTnLst>
                                </p:cTn>
                              </p:par>
                              <p:par>
                                <p:cTn fill="hold" id="35" nodeType="withEffect" presetClass="entr" presetID="9" presetSubtype="0">
                                  <p:stCondLst>
                                    <p:cond delay="0"/>
                                  </p:stCondLst>
                                  <p:childTnLst>
                                    <p:set>
                                      <p:cBhvr>
                                        <p:cTn dur="1" fill="hold" id="36">
                                          <p:stCondLst>
                                            <p:cond delay="0"/>
                                          </p:stCondLst>
                                        </p:cTn>
                                        <p:tgtEl>
                                          <p:spTgt spid="23"/>
                                        </p:tgtEl>
                                        <p:attrNameLst>
                                          <p:attrName>style.visibility</p:attrName>
                                        </p:attrNameLst>
                                      </p:cBhvr>
                                      <p:to>
                                        <p:strVal val="visible"/>
                                      </p:to>
                                    </p:set>
                                    <p:animEffect filter="dissolve" transition="in">
                                      <p:cBhvr>
                                        <p:cTn dur="500" id="37"/>
                                        <p:tgtEl>
                                          <p:spTgt spid="23"/>
                                        </p:tgtEl>
                                      </p:cBhvr>
                                    </p:animEffect>
                                  </p:childTnLst>
                                </p:cTn>
                              </p:par>
                              <p:par>
                                <p:cTn fill="hold" id="38" nodeType="withEffect" presetClass="entr" presetID="9" presetSubtype="0">
                                  <p:stCondLst>
                                    <p:cond delay="0"/>
                                  </p:stCondLst>
                                  <p:childTnLst>
                                    <p:set>
                                      <p:cBhvr>
                                        <p:cTn dur="1" fill="hold" id="39">
                                          <p:stCondLst>
                                            <p:cond delay="0"/>
                                          </p:stCondLst>
                                        </p:cTn>
                                        <p:tgtEl>
                                          <p:spTgt spid="27"/>
                                        </p:tgtEl>
                                        <p:attrNameLst>
                                          <p:attrName>style.visibility</p:attrName>
                                        </p:attrNameLst>
                                      </p:cBhvr>
                                      <p:to>
                                        <p:strVal val="visible"/>
                                      </p:to>
                                    </p:set>
                                    <p:animEffect filter="dissolve" transition="in">
                                      <p:cBhvr>
                                        <p:cTn dur="500" id="40"/>
                                        <p:tgtEl>
                                          <p:spTgt spid="27"/>
                                        </p:tgtEl>
                                      </p:cBhvr>
                                    </p:animEffect>
                                  </p:childTnLst>
                                </p:cTn>
                              </p:par>
                            </p:childTnLst>
                          </p:cTn>
                        </p:par>
                      </p:childTnLst>
                    </p:cTn>
                  </p:par>
                  <p:par>
                    <p:cTn fill="hold" id="41" nodeType="clickPar">
                      <p:stCondLst>
                        <p:cond delay="indefinite"/>
                        <p:cond delay="0" evt="onBegin">
                          <p:tn val="40"/>
                        </p:cond>
                      </p:stCondLst>
                      <p:childTnLst>
                        <p:par>
                          <p:cTn fill="hold" id="42" nodeType="afterGroup">
                            <p:stCondLst>
                              <p:cond delay="0"/>
                            </p:stCondLst>
                            <p:childTnLst>
                              <p:par>
                                <p:cTn fill="hold" grpId="0" id="43" nodeType="clickEffect" presetClass="entr" presetID="9" presetSubtype="0">
                                  <p:stCondLst>
                                    <p:cond delay="0"/>
                                  </p:stCondLst>
                                  <p:childTnLst>
                                    <p:set>
                                      <p:cBhvr>
                                        <p:cTn dur="1" fill="hold" id="44">
                                          <p:stCondLst>
                                            <p:cond delay="0"/>
                                          </p:stCondLst>
                                        </p:cTn>
                                        <p:tgtEl>
                                          <p:spTgt spid="32"/>
                                        </p:tgtEl>
                                        <p:attrNameLst>
                                          <p:attrName>style.visibility</p:attrName>
                                        </p:attrNameLst>
                                      </p:cBhvr>
                                      <p:to>
                                        <p:strVal val="visible"/>
                                      </p:to>
                                    </p:set>
                                    <p:animEffect filter="dissolve" transition="in">
                                      <p:cBhvr>
                                        <p:cTn dur="500" id="45"/>
                                        <p:tgtEl>
                                          <p:spTgt spid="32"/>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33"/>
                                        </p:tgtEl>
                                        <p:attrNameLst>
                                          <p:attrName>style.visibility</p:attrName>
                                        </p:attrNameLst>
                                      </p:cBhvr>
                                      <p:to>
                                        <p:strVal val="visible"/>
                                      </p:to>
                                    </p:set>
                                    <p:animEffect filter="dissolve" transition="in">
                                      <p:cBhvr>
                                        <p:cTn dur="500" id="48"/>
                                        <p:tgtEl>
                                          <p:spTgt spid="33"/>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34"/>
                                        </p:tgtEl>
                                        <p:attrNameLst>
                                          <p:attrName>style.visibility</p:attrName>
                                        </p:attrNameLst>
                                      </p:cBhvr>
                                      <p:to>
                                        <p:strVal val="visible"/>
                                      </p:to>
                                    </p:set>
                                    <p:animEffect filter="dissolve" transition="in">
                                      <p:cBhvr>
                                        <p:cTn dur="500" id="51"/>
                                        <p:tgtEl>
                                          <p:spTgt spid="34"/>
                                        </p:tgtEl>
                                      </p:cBhvr>
                                    </p:animEffect>
                                  </p:childTnLst>
                                </p:cTn>
                              </p:par>
                              <p:par>
                                <p:cTn fill="hold" grpId="0" id="52" nodeType="withEffect" presetClass="entr" presetID="9" presetSubtype="0">
                                  <p:stCondLst>
                                    <p:cond delay="0"/>
                                  </p:stCondLst>
                                  <p:childTnLst>
                                    <p:set>
                                      <p:cBhvr>
                                        <p:cTn dur="1" fill="hold" id="53">
                                          <p:stCondLst>
                                            <p:cond delay="0"/>
                                          </p:stCondLst>
                                        </p:cTn>
                                        <p:tgtEl>
                                          <p:spTgt spid="35"/>
                                        </p:tgtEl>
                                        <p:attrNameLst>
                                          <p:attrName>style.visibility</p:attrName>
                                        </p:attrNameLst>
                                      </p:cBhvr>
                                      <p:to>
                                        <p:strVal val="visible"/>
                                      </p:to>
                                    </p:set>
                                    <p:animEffect filter="dissolve" transition="in">
                                      <p:cBhvr>
                                        <p:cTn dur="500" id="54"/>
                                        <p:tgtEl>
                                          <p:spTgt spid="35"/>
                                        </p:tgtEl>
                                      </p:cBhvr>
                                    </p:animEffect>
                                  </p:childTnLst>
                                </p:cTn>
                              </p:par>
                              <p:par>
                                <p:cTn fill="hold" grpId="0" id="55" nodeType="withEffect" presetClass="entr" presetID="9" presetSubtype="0">
                                  <p:stCondLst>
                                    <p:cond delay="0"/>
                                  </p:stCondLst>
                                  <p:childTnLst>
                                    <p:set>
                                      <p:cBhvr>
                                        <p:cTn dur="1" fill="hold" id="56">
                                          <p:stCondLst>
                                            <p:cond delay="0"/>
                                          </p:stCondLst>
                                        </p:cTn>
                                        <p:tgtEl>
                                          <p:spTgt spid="36"/>
                                        </p:tgtEl>
                                        <p:attrNameLst>
                                          <p:attrName>style.visibility</p:attrName>
                                        </p:attrNameLst>
                                      </p:cBhvr>
                                      <p:to>
                                        <p:strVal val="visible"/>
                                      </p:to>
                                    </p:set>
                                    <p:animEffect filter="dissolve" transition="in">
                                      <p:cBhvr>
                                        <p:cTn dur="500" id="57"/>
                                        <p:tgtEl>
                                          <p:spTgt spid="36"/>
                                        </p:tgtEl>
                                      </p:cBhvr>
                                    </p:animEffect>
                                  </p:childTnLst>
                                </p:cTn>
                              </p:par>
                              <p:par>
                                <p:cTn fill="hold" grpId="0" id="58" nodeType="withEffect" presetClass="entr" presetID="9" presetSubtype="0">
                                  <p:stCondLst>
                                    <p:cond delay="0"/>
                                  </p:stCondLst>
                                  <p:childTnLst>
                                    <p:set>
                                      <p:cBhvr>
                                        <p:cTn dur="1" fill="hold" id="59">
                                          <p:stCondLst>
                                            <p:cond delay="0"/>
                                          </p:stCondLst>
                                        </p:cTn>
                                        <p:tgtEl>
                                          <p:spTgt spid="37"/>
                                        </p:tgtEl>
                                        <p:attrNameLst>
                                          <p:attrName>style.visibility</p:attrName>
                                        </p:attrNameLst>
                                      </p:cBhvr>
                                      <p:to>
                                        <p:strVal val="visible"/>
                                      </p:to>
                                    </p:set>
                                    <p:animEffect filter="dissolve" transition="in">
                                      <p:cBhvr>
                                        <p:cTn dur="500" id="60"/>
                                        <p:tgtEl>
                                          <p:spTgt spid="37"/>
                                        </p:tgtEl>
                                      </p:cBhvr>
                                    </p:animEffect>
                                  </p:childTnLst>
                                </p:cTn>
                              </p:par>
                              <p:par>
                                <p:cTn fill="hold" grpId="0" id="61" nodeType="withEffect" presetClass="entr" presetID="9" presetSubtype="0">
                                  <p:stCondLst>
                                    <p:cond delay="0"/>
                                  </p:stCondLst>
                                  <p:childTnLst>
                                    <p:set>
                                      <p:cBhvr>
                                        <p:cTn dur="1" fill="hold" id="62">
                                          <p:stCondLst>
                                            <p:cond delay="0"/>
                                          </p:stCondLst>
                                        </p:cTn>
                                        <p:tgtEl>
                                          <p:spTgt spid="38"/>
                                        </p:tgtEl>
                                        <p:attrNameLst>
                                          <p:attrName>style.visibility</p:attrName>
                                        </p:attrNameLst>
                                      </p:cBhvr>
                                      <p:to>
                                        <p:strVal val="visible"/>
                                      </p:to>
                                    </p:set>
                                    <p:animEffect filter="dissolve" transition="in">
                                      <p:cBhvr>
                                        <p:cTn dur="500" id="63"/>
                                        <p:tgtEl>
                                          <p:spTgt spid="38"/>
                                        </p:tgtEl>
                                      </p:cBhvr>
                                    </p:animEffect>
                                  </p:childTnLst>
                                </p:cTn>
                              </p:par>
                              <p:par>
                                <p:cTn fill="hold" grpId="0" id="64" nodeType="withEffect" presetClass="entr" presetID="9" presetSubtype="0">
                                  <p:stCondLst>
                                    <p:cond delay="0"/>
                                  </p:stCondLst>
                                  <p:childTnLst>
                                    <p:set>
                                      <p:cBhvr>
                                        <p:cTn dur="1" fill="hold" id="65">
                                          <p:stCondLst>
                                            <p:cond delay="0"/>
                                          </p:stCondLst>
                                        </p:cTn>
                                        <p:tgtEl>
                                          <p:spTgt spid="39"/>
                                        </p:tgtEl>
                                        <p:attrNameLst>
                                          <p:attrName>style.visibility</p:attrName>
                                        </p:attrNameLst>
                                      </p:cBhvr>
                                      <p:to>
                                        <p:strVal val="visible"/>
                                      </p:to>
                                    </p:set>
                                    <p:animEffect filter="dissolve" transition="in">
                                      <p:cBhvr>
                                        <p:cTn dur="500" id="66"/>
                                        <p:tgtEl>
                                          <p:spTgt spid="39"/>
                                        </p:tgtEl>
                                      </p:cBhvr>
                                    </p:animEffect>
                                  </p:childTnLst>
                                </p:cTn>
                              </p:par>
                              <p:par>
                                <p:cTn fill="hold" grpId="0" id="67" nodeType="withEffect" presetClass="entr" presetID="9" presetSubtype="0">
                                  <p:stCondLst>
                                    <p:cond delay="0"/>
                                  </p:stCondLst>
                                  <p:childTnLst>
                                    <p:set>
                                      <p:cBhvr>
                                        <p:cTn dur="1" fill="hold" id="68">
                                          <p:stCondLst>
                                            <p:cond delay="0"/>
                                          </p:stCondLst>
                                        </p:cTn>
                                        <p:tgtEl>
                                          <p:spTgt spid="40"/>
                                        </p:tgtEl>
                                        <p:attrNameLst>
                                          <p:attrName>style.visibility</p:attrName>
                                        </p:attrNameLst>
                                      </p:cBhvr>
                                      <p:to>
                                        <p:strVal val="visible"/>
                                      </p:to>
                                    </p:set>
                                    <p:animEffect filter="dissolve" transition="in">
                                      <p:cBhvr>
                                        <p:cTn dur="500" id="69"/>
                                        <p:tgtEl>
                                          <p:spTgt spid="40"/>
                                        </p:tgtEl>
                                      </p:cBhvr>
                                    </p:animEffect>
                                  </p:childTnLst>
                                </p:cTn>
                              </p:par>
                              <p:par>
                                <p:cTn fill="hold" grpId="0" id="70" nodeType="withEffect" presetClass="entr" presetID="9" presetSubtype="0">
                                  <p:stCondLst>
                                    <p:cond delay="0"/>
                                  </p:stCondLst>
                                  <p:childTnLst>
                                    <p:set>
                                      <p:cBhvr>
                                        <p:cTn dur="1" fill="hold" id="71">
                                          <p:stCondLst>
                                            <p:cond delay="0"/>
                                          </p:stCondLst>
                                        </p:cTn>
                                        <p:tgtEl>
                                          <p:spTgt spid="41"/>
                                        </p:tgtEl>
                                        <p:attrNameLst>
                                          <p:attrName>style.visibility</p:attrName>
                                        </p:attrNameLst>
                                      </p:cBhvr>
                                      <p:to>
                                        <p:strVal val="visible"/>
                                      </p:to>
                                    </p:set>
                                    <p:animEffect filter="dissolve" transition="in">
                                      <p:cBhvr>
                                        <p:cTn dur="500" id="72"/>
                                        <p:tgtEl>
                                          <p:spTgt spid="41"/>
                                        </p:tgtEl>
                                      </p:cBhvr>
                                    </p:animEffect>
                                  </p:childTnLst>
                                </p:cTn>
                              </p:par>
                              <p:par>
                                <p:cTn fill="hold" grpId="0" id="73" nodeType="withEffect" presetClass="entr" presetID="9" presetSubtype="0">
                                  <p:stCondLst>
                                    <p:cond delay="0"/>
                                  </p:stCondLst>
                                  <p:childTnLst>
                                    <p:set>
                                      <p:cBhvr>
                                        <p:cTn dur="1" fill="hold" id="74">
                                          <p:stCondLst>
                                            <p:cond delay="0"/>
                                          </p:stCondLst>
                                        </p:cTn>
                                        <p:tgtEl>
                                          <p:spTgt spid="42"/>
                                        </p:tgtEl>
                                        <p:attrNameLst>
                                          <p:attrName>style.visibility</p:attrName>
                                        </p:attrNameLst>
                                      </p:cBhvr>
                                      <p:to>
                                        <p:strVal val="visible"/>
                                      </p:to>
                                    </p:set>
                                    <p:animEffect filter="dissolve" transition="in">
                                      <p:cBhvr>
                                        <p:cTn dur="500" id="75"/>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16"/>
      <p:bldP grpId="0" spid="17"/>
      <p:bldP grpId="0" spid="18"/>
      <p:bldP grpId="0" spid="19"/>
      <p:bldP grpId="0" spid="20"/>
      <p:bldP grpId="0" spid="21"/>
      <p:bldP grpId="0" spid="22"/>
      <p:bldP grpId="0" spid="32"/>
      <p:bldP grpId="0" spid="33"/>
      <p:bldP grpId="0" spid="34"/>
      <p:bldP grpId="0" spid="35"/>
      <p:bldP grpId="0" spid="36"/>
      <p:bldP grpId="0" spid="37"/>
      <p:bldP grpId="0" spid="38"/>
      <p:bldP grpId="0" spid="39"/>
      <p:bldP grpId="0" spid="40"/>
      <p:bldP grpId="0" spid="41"/>
      <p:bldP grpId="0" spid="4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1816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800" u="none">
                <a:ln>
                  <a:noFill/>
                </a:ln>
                <a:solidFill>
                  <a:srgbClr val="44546A"/>
                </a:solidFill>
                <a:effectLst/>
                <a:uLnTx/>
                <a:uFillTx/>
                <a:latin charset="-122" panose="020b0600000000000000" pitchFamily="34" typeface="思源黑体 Medium"/>
                <a:ea charset="-122" panose="020b0600000000000000" pitchFamily="34" typeface="思源黑体 Medium"/>
              </a:rPr>
              <a:t>第四部分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528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600" u="none">
                <a:ln>
                  <a:noFill/>
                </a:ln>
                <a:solidFill>
                  <a:srgbClr val="44546A"/>
                </a:solidFill>
                <a:effectLst/>
                <a:uLnTx/>
                <a:uFillTx/>
                <a:latin charset="-122" panose="020b0600000000000000" pitchFamily="34" typeface="思源黑体 Medium"/>
                <a:ea charset="-122" panose="020b0600000000000000" pitchFamily="34" typeface="思源黑体 Medium"/>
              </a:rPr>
              <a:t>PART 04</a:t>
            </a: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4"/>
            <a:ext cx="6050280" cy="1097280"/>
          </a:xfrm>
          <a:prstGeom prst="rect">
            <a:avLst/>
          </a:prstGeom>
          <a:noFill/>
        </p:spPr>
        <p:txBody>
          <a:bodyPr rtlCol="0" wrap="none">
            <a:spAutoFit/>
          </a:bodyPr>
          <a:lstStyle/>
          <a:p>
            <a:pPr lvl="0"/>
            <a:r>
              <a:rPr altLang="en-US" kumimoji="1" lang="zh-CN" sz="6600">
                <a:solidFill>
                  <a:srgbClr val="44546A"/>
                </a:solidFill>
                <a:latin charset="-122" panose="020b0600000000000000" pitchFamily="34" typeface="思源黑体 Medium"/>
                <a:ea charset="-122" panose="020b0600000000000000" pitchFamily="34" typeface="思源黑体 Medium"/>
              </a:rPr>
              <a:t>各部门沟通流程</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71500"/>
          </a:xfrm>
          <a:prstGeom prst="rect">
            <a:avLst/>
          </a:prstGeom>
          <a:noFill/>
        </p:spPr>
        <p:txBody>
          <a:bodyPr rtlCol="0" wrap="square">
            <a:spAutoFit/>
          </a:bodyPr>
          <a:lstStyle/>
          <a:p>
            <a:pPr algn="ctr" defTabSz="914400" eaLnBrk="1" fontAlgn="auto" hangingPunct="1" indent="0" latinLnBrk="0" lvl="0" marL="0" marR="0" rtl="0">
              <a:lnSpc>
                <a:spcPct val="150000"/>
              </a:lnSpc>
              <a:spcBef>
                <a:spcPct val="0"/>
              </a:spcBef>
              <a:spcAft>
                <a:spcPct val="0"/>
              </a:spcAft>
              <a:buClrTx/>
              <a:buSzTx/>
              <a:buFontTx/>
              <a:buNone/>
              <a:defRPr/>
            </a:pPr>
            <a:r>
              <a:rPr altLang="zh-CN" b="0" baseline="0" cap="none" i="0" kern="1200" kumimoji="0" lang="en" noProof="0" normalizeH="0" spc="0" strike="noStrike" sz="1050" u="none">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val="776102198"/>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9"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dissolve" transition="in">
                                      <p:cBhvr>
                                        <p:cTn dur="500" id="7"/>
                                        <p:tgtEl>
                                          <p:spTgt spid="8"/>
                                        </p:tgtEl>
                                      </p:cBhvr>
                                    </p:animEffect>
                                  </p:childTnLst>
                                </p:cTn>
                              </p:par>
                              <p:par>
                                <p:cTn fill="hold" grpId="0" id="8" nodeType="withEffect" presetClass="entr" presetID="9" presetSubtype="0">
                                  <p:stCondLst>
                                    <p:cond delay="0"/>
                                  </p:stCondLst>
                                  <p:childTnLst>
                                    <p:set>
                                      <p:cBhvr>
                                        <p:cTn dur="1" fill="hold" id="9">
                                          <p:stCondLst>
                                            <p:cond delay="0"/>
                                          </p:stCondLst>
                                        </p:cTn>
                                        <p:tgtEl>
                                          <p:spTgt spid="9"/>
                                        </p:tgtEl>
                                        <p:attrNameLst>
                                          <p:attrName>style.visibility</p:attrName>
                                        </p:attrNameLst>
                                      </p:cBhvr>
                                      <p:to>
                                        <p:strVal val="visible"/>
                                      </p:to>
                                    </p:set>
                                    <p:animEffect filter="dissolve"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各部门沟通流程</a:t>
            </a:r>
          </a:p>
        </p:txBody>
      </p:sp>
      <p:grpSp>
        <p:nvGrpSpPr>
          <p:cNvPr id="16" name="组合 15">
            <a:extLst>
              <a:ext uri="{FF2B5EF4-FFF2-40B4-BE49-F238E27FC236}">
                <a16:creationId xmlns:a16="http://schemas.microsoft.com/office/drawing/2014/main" id="{05C11D4D-6D5A-45A4-A142-25A8094D8F9E}"/>
              </a:ext>
            </a:extLst>
          </p:cNvPr>
          <p:cNvGrpSpPr/>
          <p:nvPr/>
        </p:nvGrpSpPr>
        <p:grpSpPr>
          <a:xfrm>
            <a:off x="853102" y="2307176"/>
            <a:ext cx="10471345" cy="182881"/>
            <a:chOff x="639826" y="1875854"/>
            <a:chExt cx="7853509" cy="137161"/>
          </a:xfrm>
        </p:grpSpPr>
        <p:cxnSp>
          <p:nvCxnSpPr>
            <p:cNvPr id="17" name="Straight Connector 3">
              <a:extLst>
                <a:ext uri="{FF2B5EF4-FFF2-40B4-BE49-F238E27FC236}">
                  <a16:creationId xmlns:a16="http://schemas.microsoft.com/office/drawing/2014/main" id="{CFB60F42-3936-4752-B9D3-72ADE67F9C48}"/>
                </a:ext>
              </a:extLst>
            </p:cNvPr>
            <p:cNvCxnSpPr/>
            <p:nvPr/>
          </p:nvCxnSpPr>
          <p:spPr>
            <a:xfrm>
              <a:off x="1594780" y="1944434"/>
              <a:ext cx="1067640" cy="0"/>
            </a:xfrm>
            <a:prstGeom prst="line">
              <a:avLst/>
            </a:prstGeom>
            <a:noFill/>
            <a:ln algn="ctr" cap="flat" cmpd="sng" w="19050">
              <a:solidFill>
                <a:schemeClr val="bg1">
                  <a:lumMod val="65000"/>
                </a:schemeClr>
              </a:solidFill>
              <a:prstDash val="solid"/>
              <a:miter lim="800000"/>
            </a:ln>
            <a:effectLst/>
          </p:spPr>
        </p:cxnSp>
        <p:cxnSp>
          <p:nvCxnSpPr>
            <p:cNvPr id="18" name="Straight Connector 4">
              <a:extLst>
                <a:ext uri="{FF2B5EF4-FFF2-40B4-BE49-F238E27FC236}">
                  <a16:creationId xmlns:a16="http://schemas.microsoft.com/office/drawing/2014/main" id="{D1A3C15E-A2AC-414F-B51B-3474AC10556C}"/>
                </a:ext>
              </a:extLst>
            </p:cNvPr>
            <p:cNvCxnSpPr/>
            <p:nvPr/>
          </p:nvCxnSpPr>
          <p:spPr>
            <a:xfrm>
              <a:off x="639826" y="1944434"/>
              <a:ext cx="815246" cy="0"/>
            </a:xfrm>
            <a:prstGeom prst="line">
              <a:avLst/>
            </a:prstGeom>
            <a:noFill/>
            <a:ln algn="ctr" cap="flat" cmpd="sng" w="19050">
              <a:solidFill>
                <a:schemeClr val="bg1">
                  <a:lumMod val="65000"/>
                </a:schemeClr>
              </a:solidFill>
              <a:prstDash val="solid"/>
              <a:miter lim="800000"/>
              <a:headEnd type="oval"/>
            </a:ln>
            <a:effectLst/>
          </p:spPr>
        </p:cxnSp>
        <p:cxnSp>
          <p:nvCxnSpPr>
            <p:cNvPr id="19" name="Straight Connector 5">
              <a:extLst>
                <a:ext uri="{FF2B5EF4-FFF2-40B4-BE49-F238E27FC236}">
                  <a16:creationId xmlns:a16="http://schemas.microsoft.com/office/drawing/2014/main" id="{913D05F2-2CB6-4044-9FD0-F6564F0C09D3}"/>
                </a:ext>
              </a:extLst>
            </p:cNvPr>
            <p:cNvCxnSpPr/>
            <p:nvPr/>
          </p:nvCxnSpPr>
          <p:spPr>
            <a:xfrm>
              <a:off x="7678089" y="1944434"/>
              <a:ext cx="815246" cy="0"/>
            </a:xfrm>
            <a:prstGeom prst="line">
              <a:avLst/>
            </a:prstGeom>
            <a:noFill/>
            <a:ln algn="ctr" cap="flat" cmpd="sng" w="19050">
              <a:solidFill>
                <a:schemeClr val="bg1">
                  <a:lumMod val="65000"/>
                </a:schemeClr>
              </a:solidFill>
              <a:prstDash val="solid"/>
              <a:miter lim="800000"/>
              <a:tailEnd type="oval"/>
            </a:ln>
            <a:effectLst/>
          </p:spPr>
        </p:cxnSp>
        <p:sp>
          <p:nvSpPr>
            <p:cNvPr id="20" name="Oval 6">
              <a:extLst>
                <a:ext uri="{FF2B5EF4-FFF2-40B4-BE49-F238E27FC236}">
                  <a16:creationId xmlns:a16="http://schemas.microsoft.com/office/drawing/2014/main" id="{322E24EA-E5D4-45AD-A9A5-A8979930D9D4}"/>
                </a:ext>
              </a:extLst>
            </p:cNvPr>
            <p:cNvSpPr>
              <a:spLocks noChangeAspect="1"/>
            </p:cNvSpPr>
            <p:nvPr/>
          </p:nvSpPr>
          <p:spPr bwMode="auto">
            <a:xfrm flipH="1" flipV="1" rot="16200000">
              <a:off x="1463205" y="1874583"/>
              <a:ext cx="123444" cy="139707"/>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cxnSp>
          <p:nvCxnSpPr>
            <p:cNvPr id="21" name="Straight Connector 7">
              <a:extLst>
                <a:ext uri="{FF2B5EF4-FFF2-40B4-BE49-F238E27FC236}">
                  <a16:creationId xmlns:a16="http://schemas.microsoft.com/office/drawing/2014/main" id="{ADD9B70B-94FB-48A7-973D-456554DD059D}"/>
                </a:ext>
              </a:extLst>
            </p:cNvPr>
            <p:cNvCxnSpPr/>
            <p:nvPr/>
          </p:nvCxnSpPr>
          <p:spPr>
            <a:xfrm>
              <a:off x="2806893" y="1944434"/>
              <a:ext cx="1067640" cy="0"/>
            </a:xfrm>
            <a:prstGeom prst="line">
              <a:avLst/>
            </a:prstGeom>
            <a:noFill/>
            <a:ln algn="ctr" cap="flat" cmpd="sng" w="19050">
              <a:solidFill>
                <a:schemeClr val="bg1">
                  <a:lumMod val="65000"/>
                </a:schemeClr>
              </a:solidFill>
              <a:prstDash val="solid"/>
              <a:miter lim="800000"/>
            </a:ln>
            <a:effectLst/>
          </p:spPr>
        </p:cxnSp>
        <p:cxnSp>
          <p:nvCxnSpPr>
            <p:cNvPr id="22" name="Straight Connector 8">
              <a:extLst>
                <a:ext uri="{FF2B5EF4-FFF2-40B4-BE49-F238E27FC236}">
                  <a16:creationId xmlns:a16="http://schemas.microsoft.com/office/drawing/2014/main" id="{4B63BC2F-4F58-405D-B3E8-9EF39FDDE1D2}"/>
                </a:ext>
              </a:extLst>
            </p:cNvPr>
            <p:cNvCxnSpPr/>
            <p:nvPr/>
          </p:nvCxnSpPr>
          <p:spPr>
            <a:xfrm>
              <a:off x="4024999" y="1944434"/>
              <a:ext cx="1067640" cy="0"/>
            </a:xfrm>
            <a:prstGeom prst="line">
              <a:avLst/>
            </a:prstGeom>
            <a:noFill/>
            <a:ln algn="ctr" cap="flat" cmpd="sng" w="19050">
              <a:solidFill>
                <a:schemeClr val="bg1">
                  <a:lumMod val="65000"/>
                </a:schemeClr>
              </a:solidFill>
              <a:prstDash val="solid"/>
              <a:miter lim="800000"/>
            </a:ln>
            <a:effectLst/>
          </p:spPr>
        </p:cxnSp>
        <p:sp>
          <p:nvSpPr>
            <p:cNvPr id="23" name="Oval 9">
              <a:extLst>
                <a:ext uri="{FF2B5EF4-FFF2-40B4-BE49-F238E27FC236}">
                  <a16:creationId xmlns:a16="http://schemas.microsoft.com/office/drawing/2014/main" id="{930EC71D-1C69-4D62-A9C9-B48FE8298E16}"/>
                </a:ext>
              </a:extLst>
            </p:cNvPr>
            <p:cNvSpPr>
              <a:spLocks noChangeAspect="1"/>
            </p:cNvSpPr>
            <p:nvPr/>
          </p:nvSpPr>
          <p:spPr bwMode="auto">
            <a:xfrm flipH="1" flipV="1" rot="16200000">
              <a:off x="2671455"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cxnSp>
          <p:nvCxnSpPr>
            <p:cNvPr id="24" name="Straight Connector 10">
              <a:extLst>
                <a:ext uri="{FF2B5EF4-FFF2-40B4-BE49-F238E27FC236}">
                  <a16:creationId xmlns:a16="http://schemas.microsoft.com/office/drawing/2014/main" id="{7CFC7287-C534-4D65-AB92-21EEA9F15282}"/>
                </a:ext>
              </a:extLst>
            </p:cNvPr>
            <p:cNvCxnSpPr/>
            <p:nvPr/>
          </p:nvCxnSpPr>
          <p:spPr>
            <a:xfrm>
              <a:off x="5232348" y="1944434"/>
              <a:ext cx="1067640" cy="0"/>
            </a:xfrm>
            <a:prstGeom prst="line">
              <a:avLst/>
            </a:prstGeom>
            <a:noFill/>
            <a:ln algn="ctr" cap="flat" cmpd="sng" w="19050">
              <a:solidFill>
                <a:schemeClr val="bg1">
                  <a:lumMod val="65000"/>
                </a:schemeClr>
              </a:solidFill>
              <a:prstDash val="solid"/>
              <a:miter lim="800000"/>
            </a:ln>
            <a:effectLst/>
          </p:spPr>
        </p:cxnSp>
        <p:sp>
          <p:nvSpPr>
            <p:cNvPr id="25" name="Oval 11">
              <a:extLst>
                <a:ext uri="{FF2B5EF4-FFF2-40B4-BE49-F238E27FC236}">
                  <a16:creationId xmlns:a16="http://schemas.microsoft.com/office/drawing/2014/main" id="{7D20DD63-596A-4028-8009-77C3BF803842}"/>
                </a:ext>
              </a:extLst>
            </p:cNvPr>
            <p:cNvSpPr>
              <a:spLocks noChangeAspect="1"/>
            </p:cNvSpPr>
            <p:nvPr/>
          </p:nvSpPr>
          <p:spPr bwMode="auto">
            <a:xfrm flipH="1" flipV="1" rot="16200000">
              <a:off x="3878805"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cxnSp>
          <p:nvCxnSpPr>
            <p:cNvPr id="26" name="Straight Connector 12">
              <a:extLst>
                <a:ext uri="{FF2B5EF4-FFF2-40B4-BE49-F238E27FC236}">
                  <a16:creationId xmlns:a16="http://schemas.microsoft.com/office/drawing/2014/main" id="{4516E879-D9F1-43CC-94C4-F4701042CD54}"/>
                </a:ext>
              </a:extLst>
            </p:cNvPr>
            <p:cNvCxnSpPr/>
            <p:nvPr/>
          </p:nvCxnSpPr>
          <p:spPr>
            <a:xfrm>
              <a:off x="6455218" y="1944434"/>
              <a:ext cx="1067640" cy="0"/>
            </a:xfrm>
            <a:prstGeom prst="line">
              <a:avLst/>
            </a:prstGeom>
            <a:noFill/>
            <a:ln algn="ctr" cap="flat" cmpd="sng" w="19050">
              <a:solidFill>
                <a:schemeClr val="bg1">
                  <a:lumMod val="65000"/>
                </a:schemeClr>
              </a:solidFill>
              <a:prstDash val="solid"/>
              <a:miter lim="800000"/>
            </a:ln>
            <a:effectLst/>
          </p:spPr>
        </p:cxnSp>
        <p:sp>
          <p:nvSpPr>
            <p:cNvPr id="27" name="Oval 13">
              <a:extLst>
                <a:ext uri="{FF2B5EF4-FFF2-40B4-BE49-F238E27FC236}">
                  <a16:creationId xmlns:a16="http://schemas.microsoft.com/office/drawing/2014/main" id="{6F7F0F9A-61B7-46C1-B4D6-F8EAC0C548A9}"/>
                </a:ext>
              </a:extLst>
            </p:cNvPr>
            <p:cNvSpPr>
              <a:spLocks noChangeAspect="1"/>
            </p:cNvSpPr>
            <p:nvPr/>
          </p:nvSpPr>
          <p:spPr bwMode="auto">
            <a:xfrm flipH="1" flipV="1" rot="16200000">
              <a:off x="5101674" y="1866819"/>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28" name="Oval 14">
              <a:extLst>
                <a:ext uri="{FF2B5EF4-FFF2-40B4-BE49-F238E27FC236}">
                  <a16:creationId xmlns:a16="http://schemas.microsoft.com/office/drawing/2014/main" id="{3246A639-1D29-4E8D-93CD-80C67F56E628}"/>
                </a:ext>
              </a:extLst>
            </p:cNvPr>
            <p:cNvSpPr>
              <a:spLocks noChangeAspect="1"/>
            </p:cNvSpPr>
            <p:nvPr/>
          </p:nvSpPr>
          <p:spPr bwMode="auto">
            <a:xfrm flipH="1" flipV="1" rot="16200000">
              <a:off x="6309024"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29" name="Oval 15">
              <a:extLst>
                <a:ext uri="{FF2B5EF4-FFF2-40B4-BE49-F238E27FC236}">
                  <a16:creationId xmlns:a16="http://schemas.microsoft.com/office/drawing/2014/main" id="{EFF252DC-A56B-48AD-8FC7-C0D7E1FF4436}"/>
                </a:ext>
              </a:extLst>
            </p:cNvPr>
            <p:cNvSpPr>
              <a:spLocks noChangeAspect="1"/>
            </p:cNvSpPr>
            <p:nvPr/>
          </p:nvSpPr>
          <p:spPr bwMode="auto">
            <a:xfrm flipH="1" flipV="1" rot="16200000">
              <a:off x="7531893" y="1866820"/>
              <a:ext cx="137160" cy="155230"/>
            </a:xfrm>
            <a:prstGeom prst="ellipse">
              <a:avLst/>
            </a:prstGeom>
            <a:noFill/>
            <a:ln w="28575">
              <a:solidFill>
                <a:schemeClr val="bg1">
                  <a:lumMod val="65000"/>
                </a:schemeClr>
              </a:solid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grpSp>
      <p:grpSp>
        <p:nvGrpSpPr>
          <p:cNvPr id="30" name="组合 29">
            <a:extLst>
              <a:ext uri="{FF2B5EF4-FFF2-40B4-BE49-F238E27FC236}">
                <a16:creationId xmlns:a16="http://schemas.microsoft.com/office/drawing/2014/main" id="{7414A3FE-0C78-413B-B1D3-8C43CDC32A78}"/>
              </a:ext>
            </a:extLst>
          </p:cNvPr>
          <p:cNvGrpSpPr/>
          <p:nvPr/>
        </p:nvGrpSpPr>
        <p:grpSpPr>
          <a:xfrm>
            <a:off x="1427776" y="1764167"/>
            <a:ext cx="9253780" cy="585221"/>
            <a:chOff x="1070831" y="1468596"/>
            <a:chExt cx="6940335" cy="438915"/>
          </a:xfrm>
        </p:grpSpPr>
        <p:sp>
          <p:nvSpPr>
            <p:cNvPr id="31" name="TextBox 16">
              <a:extLst>
                <a:ext uri="{FF2B5EF4-FFF2-40B4-BE49-F238E27FC236}">
                  <a16:creationId xmlns:a16="http://schemas.microsoft.com/office/drawing/2014/main" id="{1E6C42B2-5979-4D2B-ADB1-A0DE5434568F}"/>
                </a:ext>
              </a:extLst>
            </p:cNvPr>
            <p:cNvSpPr txBox="1"/>
            <p:nvPr/>
          </p:nvSpPr>
          <p:spPr>
            <a:xfrm>
              <a:off x="1070831" y="1468596"/>
              <a:ext cx="821379" cy="438581"/>
            </a:xfrm>
            <a:prstGeom prst="rect">
              <a:avLst/>
            </a:prstGeom>
            <a:noFill/>
          </p:spPr>
          <p:txBody>
            <a:bodyPr wrap="none">
              <a:normAutofit/>
            </a:bodyPr>
            <a:lstStyle/>
            <a:p>
              <a:pPr algn="ctr"/>
              <a:r>
                <a:rPr altLang="en-US" lang="zh-CN" sz="2000">
                  <a:solidFill>
                    <a:srgbClr val="44546A"/>
                  </a:solidFill>
                  <a:latin charset="-122" panose="020b0400000000000000" pitchFamily="34" typeface="思源黑体 Normal"/>
                  <a:ea charset="-122" panose="020b0400000000000000" pitchFamily="34" typeface="思源黑体 Normal"/>
                  <a:cs typeface="+mn-ea"/>
                  <a:sym typeface="+mn-lt"/>
                </a:rPr>
                <a:t>第1步</a:t>
              </a:r>
            </a:p>
          </p:txBody>
        </p:sp>
        <p:sp>
          <p:nvSpPr>
            <p:cNvPr id="32" name="TextBox 17">
              <a:extLst>
                <a:ext uri="{FF2B5EF4-FFF2-40B4-BE49-F238E27FC236}">
                  <a16:creationId xmlns:a16="http://schemas.microsoft.com/office/drawing/2014/main" id="{4A463257-70C8-47C4-989C-9198E5941F10}"/>
                </a:ext>
              </a:extLst>
            </p:cNvPr>
            <p:cNvSpPr txBox="1"/>
            <p:nvPr/>
          </p:nvSpPr>
          <p:spPr>
            <a:xfrm>
              <a:off x="2329349" y="1468930"/>
              <a:ext cx="821379" cy="438581"/>
            </a:xfrm>
            <a:prstGeom prst="rect">
              <a:avLst/>
            </a:prstGeom>
            <a:noFill/>
          </p:spPr>
          <p:txBody>
            <a:bodyPr wrap="none">
              <a:normAutofit/>
            </a:bodyPr>
            <a:lstStyle/>
            <a:p>
              <a:pPr algn="ctr" lvl="0"/>
              <a:r>
                <a:rPr altLang="en-US" lang="zh-CN" sz="2000">
                  <a:solidFill>
                    <a:srgbClr val="44546A"/>
                  </a:solidFill>
                  <a:latin charset="-122" panose="020b0400000000000000" pitchFamily="34" typeface="思源黑体 Normal"/>
                  <a:ea charset="-122" panose="020b0400000000000000" pitchFamily="34" typeface="思源黑体 Normal"/>
                  <a:cs typeface="+mn-ea"/>
                  <a:sym typeface="+mn-lt"/>
                </a:rPr>
                <a:t>第2步</a:t>
              </a:r>
            </a:p>
          </p:txBody>
        </p:sp>
        <p:sp>
          <p:nvSpPr>
            <p:cNvPr id="33" name="TextBox 18">
              <a:extLst>
                <a:ext uri="{FF2B5EF4-FFF2-40B4-BE49-F238E27FC236}">
                  <a16:creationId xmlns:a16="http://schemas.microsoft.com/office/drawing/2014/main" id="{818C98F6-1A9A-40D1-A152-09AEED49EB49}"/>
                </a:ext>
              </a:extLst>
            </p:cNvPr>
            <p:cNvSpPr txBox="1"/>
            <p:nvPr/>
          </p:nvSpPr>
          <p:spPr>
            <a:xfrm>
              <a:off x="3536697" y="1468930"/>
              <a:ext cx="821379" cy="438581"/>
            </a:xfrm>
            <a:prstGeom prst="rect">
              <a:avLst/>
            </a:prstGeom>
            <a:noFill/>
          </p:spPr>
          <p:txBody>
            <a:bodyPr wrap="none">
              <a:normAutofit/>
            </a:bodyPr>
            <a:lstStyle/>
            <a:p>
              <a:pPr algn="ctr" lvl="0"/>
              <a:r>
                <a:rPr altLang="en-US" lang="zh-CN" sz="2000">
                  <a:solidFill>
                    <a:srgbClr val="44546A"/>
                  </a:solidFill>
                  <a:latin charset="-122" panose="020b0400000000000000" pitchFamily="34" typeface="思源黑体 Normal"/>
                  <a:ea charset="-122" panose="020b0400000000000000" pitchFamily="34" typeface="思源黑体 Normal"/>
                  <a:cs typeface="+mn-ea"/>
                  <a:sym typeface="+mn-lt"/>
                </a:rPr>
                <a:t>第3步</a:t>
              </a:r>
            </a:p>
          </p:txBody>
        </p:sp>
        <p:sp>
          <p:nvSpPr>
            <p:cNvPr id="34" name="TextBox 19">
              <a:extLst>
                <a:ext uri="{FF2B5EF4-FFF2-40B4-BE49-F238E27FC236}">
                  <a16:creationId xmlns:a16="http://schemas.microsoft.com/office/drawing/2014/main" id="{BD4F38A0-5C83-4023-ADD1-11D8490B6D30}"/>
                </a:ext>
              </a:extLst>
            </p:cNvPr>
            <p:cNvSpPr txBox="1"/>
            <p:nvPr/>
          </p:nvSpPr>
          <p:spPr>
            <a:xfrm>
              <a:off x="4759568" y="1468930"/>
              <a:ext cx="821379" cy="438581"/>
            </a:xfrm>
            <a:prstGeom prst="rect">
              <a:avLst/>
            </a:prstGeom>
            <a:noFill/>
          </p:spPr>
          <p:txBody>
            <a:bodyPr wrap="none">
              <a:normAutofit/>
            </a:bodyPr>
            <a:lstStyle/>
            <a:p>
              <a:pPr algn="ctr" lvl="0"/>
              <a:r>
                <a:rPr altLang="en-US" lang="zh-CN" sz="2000">
                  <a:solidFill>
                    <a:srgbClr val="44546A"/>
                  </a:solidFill>
                  <a:latin charset="-122" panose="020b0400000000000000" pitchFamily="34" typeface="思源黑体 Normal"/>
                  <a:ea charset="-122" panose="020b0400000000000000" pitchFamily="34" typeface="思源黑体 Normal"/>
                  <a:cs typeface="+mn-ea"/>
                  <a:sym typeface="+mn-lt"/>
                </a:rPr>
                <a:t>第4步</a:t>
              </a:r>
            </a:p>
          </p:txBody>
        </p:sp>
        <p:sp>
          <p:nvSpPr>
            <p:cNvPr id="35" name="TextBox 20">
              <a:extLst>
                <a:ext uri="{FF2B5EF4-FFF2-40B4-BE49-F238E27FC236}">
                  <a16:creationId xmlns:a16="http://schemas.microsoft.com/office/drawing/2014/main" id="{CAEE924F-F23D-4932-8A9E-7D3C0B9DFCD1}"/>
                </a:ext>
              </a:extLst>
            </p:cNvPr>
            <p:cNvSpPr txBox="1"/>
            <p:nvPr/>
          </p:nvSpPr>
          <p:spPr>
            <a:xfrm>
              <a:off x="5966916" y="1468930"/>
              <a:ext cx="821379" cy="438581"/>
            </a:xfrm>
            <a:prstGeom prst="rect">
              <a:avLst/>
            </a:prstGeom>
            <a:noFill/>
          </p:spPr>
          <p:txBody>
            <a:bodyPr wrap="none">
              <a:normAutofit/>
            </a:bodyPr>
            <a:lstStyle/>
            <a:p>
              <a:pPr algn="ctr" lvl="0"/>
              <a:r>
                <a:rPr altLang="en-US" lang="zh-CN" sz="2000">
                  <a:solidFill>
                    <a:srgbClr val="44546A"/>
                  </a:solidFill>
                  <a:latin charset="-122" panose="020b0400000000000000" pitchFamily="34" typeface="思源黑体 Normal"/>
                  <a:ea charset="-122" panose="020b0400000000000000" pitchFamily="34" typeface="思源黑体 Normal"/>
                  <a:cs typeface="+mn-ea"/>
                  <a:sym typeface="+mn-lt"/>
                </a:rPr>
                <a:t>第5步</a:t>
              </a:r>
            </a:p>
          </p:txBody>
        </p:sp>
        <p:sp>
          <p:nvSpPr>
            <p:cNvPr id="36" name="TextBox 21">
              <a:extLst>
                <a:ext uri="{FF2B5EF4-FFF2-40B4-BE49-F238E27FC236}">
                  <a16:creationId xmlns:a16="http://schemas.microsoft.com/office/drawing/2014/main" id="{39953C8A-EE93-4C82-AE2B-52578EA5F3EB}"/>
                </a:ext>
              </a:extLst>
            </p:cNvPr>
            <p:cNvSpPr txBox="1"/>
            <p:nvPr/>
          </p:nvSpPr>
          <p:spPr>
            <a:xfrm>
              <a:off x="7189787" y="1468930"/>
              <a:ext cx="821379" cy="438581"/>
            </a:xfrm>
            <a:prstGeom prst="rect">
              <a:avLst/>
            </a:prstGeom>
            <a:noFill/>
          </p:spPr>
          <p:txBody>
            <a:bodyPr wrap="none">
              <a:normAutofit/>
            </a:bodyPr>
            <a:lstStyle/>
            <a:p>
              <a:pPr algn="ctr" lvl="0"/>
              <a:r>
                <a:rPr altLang="en-US" lang="zh-CN" sz="2000">
                  <a:solidFill>
                    <a:srgbClr val="44546A"/>
                  </a:solidFill>
                  <a:latin charset="-122" panose="020b0400000000000000" pitchFamily="34" typeface="思源黑体 Normal"/>
                  <a:ea charset="-122" panose="020b0400000000000000" pitchFamily="34" typeface="思源黑体 Normal"/>
                  <a:cs typeface="+mn-ea"/>
                  <a:sym typeface="+mn-lt"/>
                </a:rPr>
                <a:t>第6步</a:t>
              </a:r>
            </a:p>
          </p:txBody>
        </p:sp>
      </p:grpSp>
      <p:grpSp>
        <p:nvGrpSpPr>
          <p:cNvPr id="37" name="组合 36">
            <a:extLst>
              <a:ext uri="{FF2B5EF4-FFF2-40B4-BE49-F238E27FC236}">
                <a16:creationId xmlns:a16="http://schemas.microsoft.com/office/drawing/2014/main" id="{1AC5A3BB-DB95-428A-8A0D-979110FC2D84}"/>
              </a:ext>
            </a:extLst>
          </p:cNvPr>
          <p:cNvGrpSpPr/>
          <p:nvPr/>
        </p:nvGrpSpPr>
        <p:grpSpPr>
          <a:xfrm>
            <a:off x="1618658" y="2502079"/>
            <a:ext cx="8929885" cy="1751643"/>
            <a:chOff x="1213993" y="2022032"/>
            <a:chExt cx="6697414" cy="1313732"/>
          </a:xfrm>
        </p:grpSpPr>
        <p:cxnSp>
          <p:nvCxnSpPr>
            <p:cNvPr id="38" name="Straight Connector 22">
              <a:extLst>
                <a:ext uri="{FF2B5EF4-FFF2-40B4-BE49-F238E27FC236}">
                  <a16:creationId xmlns:a16="http://schemas.microsoft.com/office/drawing/2014/main" id="{87414FF8-304D-4CC2-868D-DE9AC19DF258}"/>
                </a:ext>
              </a:extLst>
            </p:cNvPr>
            <p:cNvCxnSpPr/>
            <p:nvPr/>
          </p:nvCxnSpPr>
          <p:spPr>
            <a:xfrm flipH="1">
              <a:off x="1524927" y="2022032"/>
              <a:ext cx="0" cy="717230"/>
            </a:xfrm>
            <a:prstGeom prst="line">
              <a:avLst/>
            </a:prstGeom>
            <a:noFill/>
            <a:ln algn="ctr" cap="flat" cmpd="sng" w="19050">
              <a:solidFill>
                <a:srgbClr val="44546A"/>
              </a:solidFill>
              <a:prstDash val="solid"/>
              <a:miter lim="800000"/>
            </a:ln>
            <a:effectLst/>
          </p:spPr>
        </p:cxnSp>
        <p:sp>
          <p:nvSpPr>
            <p:cNvPr id="39" name="Isosceles Triangle 23">
              <a:extLst>
                <a:ext uri="{FF2B5EF4-FFF2-40B4-BE49-F238E27FC236}">
                  <a16:creationId xmlns:a16="http://schemas.microsoft.com/office/drawing/2014/main" id="{3E6F408C-45D1-4276-99DD-8E9AE9540074}"/>
                </a:ext>
              </a:extLst>
            </p:cNvPr>
            <p:cNvSpPr/>
            <p:nvPr/>
          </p:nvSpPr>
          <p:spPr bwMode="auto">
            <a:xfrm>
              <a:off x="1213993" y="2713898"/>
              <a:ext cx="621866" cy="621866"/>
            </a:xfrm>
            <a:prstGeom prst="triangle">
              <a:avLst/>
            </a:prstGeom>
            <a:solidFill>
              <a:srgbClr val="44546A"/>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cxnSp>
          <p:nvCxnSpPr>
            <p:cNvPr id="40" name="Straight Connector 24">
              <a:extLst>
                <a:ext uri="{FF2B5EF4-FFF2-40B4-BE49-F238E27FC236}">
                  <a16:creationId xmlns:a16="http://schemas.microsoft.com/office/drawing/2014/main" id="{17B0DE4C-55E4-4570-B894-CCD2F798E556}"/>
                </a:ext>
              </a:extLst>
            </p:cNvPr>
            <p:cNvCxnSpPr/>
            <p:nvPr/>
          </p:nvCxnSpPr>
          <p:spPr>
            <a:xfrm flipH="1">
              <a:off x="2740035" y="2022032"/>
              <a:ext cx="0" cy="717230"/>
            </a:xfrm>
            <a:prstGeom prst="line">
              <a:avLst/>
            </a:prstGeom>
            <a:noFill/>
            <a:ln algn="ctr" cap="flat" cmpd="sng" w="19050">
              <a:solidFill>
                <a:srgbClr val="44546A"/>
              </a:solidFill>
              <a:prstDash val="solid"/>
              <a:miter lim="800000"/>
            </a:ln>
            <a:effectLst/>
          </p:spPr>
        </p:cxnSp>
        <p:sp>
          <p:nvSpPr>
            <p:cNvPr id="41" name="Isosceles Triangle 25">
              <a:extLst>
                <a:ext uri="{FF2B5EF4-FFF2-40B4-BE49-F238E27FC236}">
                  <a16:creationId xmlns:a16="http://schemas.microsoft.com/office/drawing/2014/main" id="{A55605B9-968E-42C3-A261-1C160A8C8AC7}"/>
                </a:ext>
              </a:extLst>
            </p:cNvPr>
            <p:cNvSpPr/>
            <p:nvPr/>
          </p:nvSpPr>
          <p:spPr bwMode="auto">
            <a:xfrm>
              <a:off x="2429103" y="2713898"/>
              <a:ext cx="621866" cy="621866"/>
            </a:xfrm>
            <a:prstGeom prst="triangle">
              <a:avLst/>
            </a:prstGeom>
            <a:solidFill>
              <a:srgbClr val="44546A"/>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cxnSp>
          <p:nvCxnSpPr>
            <p:cNvPr id="42" name="Straight Connector 26">
              <a:extLst>
                <a:ext uri="{FF2B5EF4-FFF2-40B4-BE49-F238E27FC236}">
                  <a16:creationId xmlns:a16="http://schemas.microsoft.com/office/drawing/2014/main" id="{979EB298-00AB-4B31-B346-D734222098CA}"/>
                </a:ext>
              </a:extLst>
            </p:cNvPr>
            <p:cNvCxnSpPr/>
            <p:nvPr/>
          </p:nvCxnSpPr>
          <p:spPr>
            <a:xfrm flipH="1">
              <a:off x="3947385" y="2022032"/>
              <a:ext cx="0" cy="717230"/>
            </a:xfrm>
            <a:prstGeom prst="line">
              <a:avLst/>
            </a:prstGeom>
            <a:noFill/>
            <a:ln algn="ctr" cap="flat" cmpd="sng" w="19050">
              <a:solidFill>
                <a:srgbClr val="44546A"/>
              </a:solidFill>
              <a:prstDash val="solid"/>
              <a:miter lim="800000"/>
            </a:ln>
            <a:effectLst/>
          </p:spPr>
        </p:cxnSp>
        <p:sp>
          <p:nvSpPr>
            <p:cNvPr id="43" name="Isosceles Triangle 27">
              <a:extLst>
                <a:ext uri="{FF2B5EF4-FFF2-40B4-BE49-F238E27FC236}">
                  <a16:creationId xmlns:a16="http://schemas.microsoft.com/office/drawing/2014/main" id="{BE55094E-C7A3-4EE4-B449-FA1924932A3D}"/>
                </a:ext>
              </a:extLst>
            </p:cNvPr>
            <p:cNvSpPr/>
            <p:nvPr/>
          </p:nvSpPr>
          <p:spPr bwMode="auto">
            <a:xfrm>
              <a:off x="3636451" y="2713898"/>
              <a:ext cx="621866" cy="621866"/>
            </a:xfrm>
            <a:prstGeom prst="triangle">
              <a:avLst/>
            </a:prstGeom>
            <a:solidFill>
              <a:srgbClr val="44546A"/>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cxnSp>
          <p:nvCxnSpPr>
            <p:cNvPr id="44" name="Straight Connector 28">
              <a:extLst>
                <a:ext uri="{FF2B5EF4-FFF2-40B4-BE49-F238E27FC236}">
                  <a16:creationId xmlns:a16="http://schemas.microsoft.com/office/drawing/2014/main" id="{3AAA4B11-5FC0-46DD-BEE1-589AD18F0AE4}"/>
                </a:ext>
              </a:extLst>
            </p:cNvPr>
            <p:cNvCxnSpPr/>
            <p:nvPr/>
          </p:nvCxnSpPr>
          <p:spPr>
            <a:xfrm flipH="1">
              <a:off x="5170254" y="2022032"/>
              <a:ext cx="0" cy="717230"/>
            </a:xfrm>
            <a:prstGeom prst="line">
              <a:avLst/>
            </a:prstGeom>
            <a:noFill/>
            <a:ln algn="ctr" cap="flat" cmpd="sng" w="19050">
              <a:solidFill>
                <a:srgbClr val="44546A"/>
              </a:solidFill>
              <a:prstDash val="solid"/>
              <a:miter lim="800000"/>
            </a:ln>
            <a:effectLst/>
          </p:spPr>
        </p:cxnSp>
        <p:sp>
          <p:nvSpPr>
            <p:cNvPr id="45" name="Isosceles Triangle 29">
              <a:extLst>
                <a:ext uri="{FF2B5EF4-FFF2-40B4-BE49-F238E27FC236}">
                  <a16:creationId xmlns:a16="http://schemas.microsoft.com/office/drawing/2014/main" id="{2CB1B1EE-F433-497D-8972-241A66FDE6EC}"/>
                </a:ext>
              </a:extLst>
            </p:cNvPr>
            <p:cNvSpPr/>
            <p:nvPr/>
          </p:nvSpPr>
          <p:spPr bwMode="auto">
            <a:xfrm>
              <a:off x="4859322" y="2713898"/>
              <a:ext cx="621866" cy="621866"/>
            </a:xfrm>
            <a:prstGeom prst="triangle">
              <a:avLst/>
            </a:prstGeom>
            <a:solidFill>
              <a:srgbClr val="44546A"/>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cxnSp>
          <p:nvCxnSpPr>
            <p:cNvPr id="46" name="Straight Connector 30">
              <a:extLst>
                <a:ext uri="{FF2B5EF4-FFF2-40B4-BE49-F238E27FC236}">
                  <a16:creationId xmlns:a16="http://schemas.microsoft.com/office/drawing/2014/main" id="{3025F82F-B7DE-4ABF-967C-6F4EE9E6819B}"/>
                </a:ext>
              </a:extLst>
            </p:cNvPr>
            <p:cNvCxnSpPr/>
            <p:nvPr/>
          </p:nvCxnSpPr>
          <p:spPr>
            <a:xfrm flipH="1">
              <a:off x="6377604" y="2022032"/>
              <a:ext cx="0" cy="717230"/>
            </a:xfrm>
            <a:prstGeom prst="line">
              <a:avLst/>
            </a:prstGeom>
            <a:noFill/>
            <a:ln algn="ctr" cap="flat" cmpd="sng" w="19050">
              <a:solidFill>
                <a:srgbClr val="44546A"/>
              </a:solidFill>
              <a:prstDash val="solid"/>
              <a:miter lim="800000"/>
            </a:ln>
            <a:effectLst/>
          </p:spPr>
        </p:cxnSp>
        <p:sp>
          <p:nvSpPr>
            <p:cNvPr id="47" name="Isosceles Triangle 31">
              <a:extLst>
                <a:ext uri="{FF2B5EF4-FFF2-40B4-BE49-F238E27FC236}">
                  <a16:creationId xmlns:a16="http://schemas.microsoft.com/office/drawing/2014/main" id="{FE520420-D4D2-4594-90BD-611B1495FBCF}"/>
                </a:ext>
              </a:extLst>
            </p:cNvPr>
            <p:cNvSpPr/>
            <p:nvPr/>
          </p:nvSpPr>
          <p:spPr bwMode="auto">
            <a:xfrm>
              <a:off x="6066670" y="2713898"/>
              <a:ext cx="621866" cy="621866"/>
            </a:xfrm>
            <a:prstGeom prst="triangle">
              <a:avLst/>
            </a:prstGeom>
            <a:solidFill>
              <a:srgbClr val="44546A"/>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20b0503020204020204" pitchFamily="34" typeface="微软雅黑"/>
                <a:cs typeface="+mn-ea"/>
                <a:sym typeface="+mn-lt"/>
              </a:endParaRPr>
            </a:p>
          </p:txBody>
        </p:sp>
        <p:cxnSp>
          <p:nvCxnSpPr>
            <p:cNvPr id="48" name="Straight Connector 32">
              <a:extLst>
                <a:ext uri="{FF2B5EF4-FFF2-40B4-BE49-F238E27FC236}">
                  <a16:creationId xmlns:a16="http://schemas.microsoft.com/office/drawing/2014/main" id="{C3096A59-7E16-4C07-8077-9787211167DB}"/>
                </a:ext>
              </a:extLst>
            </p:cNvPr>
            <p:cNvCxnSpPr/>
            <p:nvPr/>
          </p:nvCxnSpPr>
          <p:spPr>
            <a:xfrm flipH="1">
              <a:off x="7600473" y="2022032"/>
              <a:ext cx="0" cy="717230"/>
            </a:xfrm>
            <a:prstGeom prst="line">
              <a:avLst/>
            </a:prstGeom>
            <a:noFill/>
            <a:ln algn="ctr" cap="flat" cmpd="sng" w="19050">
              <a:solidFill>
                <a:srgbClr val="44546A"/>
              </a:solidFill>
              <a:prstDash val="solid"/>
              <a:miter lim="800000"/>
            </a:ln>
            <a:effectLst/>
          </p:spPr>
        </p:cxnSp>
        <p:sp>
          <p:nvSpPr>
            <p:cNvPr id="49" name="Isosceles Triangle 33">
              <a:extLst>
                <a:ext uri="{FF2B5EF4-FFF2-40B4-BE49-F238E27FC236}">
                  <a16:creationId xmlns:a16="http://schemas.microsoft.com/office/drawing/2014/main" id="{6EA22A5A-7634-4B26-A65E-7D69D988B146}"/>
                </a:ext>
              </a:extLst>
            </p:cNvPr>
            <p:cNvSpPr/>
            <p:nvPr/>
          </p:nvSpPr>
          <p:spPr bwMode="auto">
            <a:xfrm>
              <a:off x="7289541" y="2713898"/>
              <a:ext cx="621866" cy="621866"/>
            </a:xfrm>
            <a:prstGeom prst="triangle">
              <a:avLst/>
            </a:prstGeom>
            <a:solidFill>
              <a:srgbClr val="44546A"/>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50" name="Freeform: Shape 40">
              <a:extLst>
                <a:ext uri="{FF2B5EF4-FFF2-40B4-BE49-F238E27FC236}">
                  <a16:creationId xmlns:a16="http://schemas.microsoft.com/office/drawing/2014/main" id="{F973E3F9-7975-4759-8B50-3FDC5CC0C772}"/>
                </a:ext>
              </a:extLst>
            </p:cNvPr>
            <p:cNvSpPr/>
            <p:nvPr/>
          </p:nvSpPr>
          <p:spPr bwMode="auto">
            <a:xfrm>
              <a:off x="1428936" y="3072148"/>
              <a:ext cx="191982" cy="154826"/>
            </a:xfrm>
            <a:custGeom>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b="b" l="0" r="r" t="0"/>
              <a:pathLst>
                <a:path h="46" w="57">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51" name="Freeform: Shape 41">
              <a:extLst>
                <a:ext uri="{FF2B5EF4-FFF2-40B4-BE49-F238E27FC236}">
                  <a16:creationId xmlns:a16="http://schemas.microsoft.com/office/drawing/2014/main" id="{931FE8B9-D997-4423-BB26-5FF4D01621A1}"/>
                </a:ext>
              </a:extLst>
            </p:cNvPr>
            <p:cNvSpPr/>
            <p:nvPr/>
          </p:nvSpPr>
          <p:spPr bwMode="auto">
            <a:xfrm>
              <a:off x="2633934" y="3051399"/>
              <a:ext cx="212202" cy="196322"/>
            </a:xfrm>
            <a:custGeom>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b="b" l="0" r="r" t="0"/>
              <a:pathLst>
                <a:path h="62" w="68">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52" name="Freeform: Shape 42">
              <a:extLst>
                <a:ext uri="{FF2B5EF4-FFF2-40B4-BE49-F238E27FC236}">
                  <a16:creationId xmlns:a16="http://schemas.microsoft.com/office/drawing/2014/main" id="{B2663DA3-9FC7-4C41-B48D-C87C1C0ECD55}"/>
                </a:ext>
              </a:extLst>
            </p:cNvPr>
            <p:cNvSpPr/>
            <p:nvPr/>
          </p:nvSpPr>
          <p:spPr bwMode="auto">
            <a:xfrm>
              <a:off x="3864369" y="3057626"/>
              <a:ext cx="166030" cy="183868"/>
            </a:xfrm>
            <a:custGeom>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b="b" l="0" r="r" t="0"/>
              <a:pathLst>
                <a:path h="62" w="56">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53" name="Freeform: Shape 43">
              <a:extLst>
                <a:ext uri="{FF2B5EF4-FFF2-40B4-BE49-F238E27FC236}">
                  <a16:creationId xmlns:a16="http://schemas.microsoft.com/office/drawing/2014/main" id="{F95AEFDA-ACDF-47DF-A3DC-73433265AA76}"/>
                </a:ext>
              </a:extLst>
            </p:cNvPr>
            <p:cNvSpPr>
              <a:spLocks noChangeAspect="1"/>
            </p:cNvSpPr>
            <p:nvPr/>
          </p:nvSpPr>
          <p:spPr bwMode="auto">
            <a:xfrm>
              <a:off x="5063292" y="3057815"/>
              <a:ext cx="213934" cy="184480"/>
            </a:xfrm>
            <a:custGeom>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b="b" l="0" r="r" t="0"/>
              <a:pathLst>
                <a:path h="55" w="64">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54" name="Freeform: Shape 44">
              <a:extLst>
                <a:ext uri="{FF2B5EF4-FFF2-40B4-BE49-F238E27FC236}">
                  <a16:creationId xmlns:a16="http://schemas.microsoft.com/office/drawing/2014/main" id="{AB981399-BB98-463C-93C5-B8A66F326CE0}"/>
                </a:ext>
              </a:extLst>
            </p:cNvPr>
            <p:cNvSpPr>
              <a:spLocks noChangeAspect="1"/>
            </p:cNvSpPr>
            <p:nvPr/>
          </p:nvSpPr>
          <p:spPr bwMode="auto">
            <a:xfrm>
              <a:off x="6302358" y="3057408"/>
              <a:ext cx="150490" cy="184308"/>
            </a:xfrm>
            <a:custGeom>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b="b" l="0" r="r" t="0"/>
              <a:pathLst>
                <a:path h="50" w="41">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sp>
          <p:nvSpPr>
            <p:cNvPr id="55" name="Freeform: Shape 45">
              <a:extLst>
                <a:ext uri="{FF2B5EF4-FFF2-40B4-BE49-F238E27FC236}">
                  <a16:creationId xmlns:a16="http://schemas.microsoft.com/office/drawing/2014/main" id="{48A3007C-6C5C-419E-95F3-D363C375BCBE}"/>
                </a:ext>
              </a:extLst>
            </p:cNvPr>
            <p:cNvSpPr>
              <a:spLocks noChangeAspect="1"/>
            </p:cNvSpPr>
            <p:nvPr/>
          </p:nvSpPr>
          <p:spPr bwMode="auto">
            <a:xfrm>
              <a:off x="7504746" y="3068161"/>
              <a:ext cx="191454" cy="162802"/>
            </a:xfrm>
            <a:custGeom>
              <a:cxnLst>
                <a:cxn ang="0">
                  <a:pos x="10" y="57"/>
                </a:cxn>
                <a:cxn ang="0">
                  <a:pos x="9" y="58"/>
                </a:cxn>
                <a:cxn ang="0">
                  <a:pos x="2" y="58"/>
                </a:cxn>
                <a:cxn ang="0">
                  <a:pos x="0" y="57"/>
                </a:cxn>
                <a:cxn ang="0">
                  <a:pos x="0" y="49"/>
                </a:cxn>
                <a:cxn ang="0">
                  <a:pos x="2" y="48"/>
                </a:cxn>
                <a:cxn ang="0">
                  <a:pos x="9" y="48"/>
                </a:cxn>
                <a:cxn ang="0">
                  <a:pos x="10" y="49"/>
                </a:cxn>
                <a:cxn ang="0">
                  <a:pos x="10" y="57"/>
                </a:cxn>
                <a:cxn ang="0">
                  <a:pos x="25" y="57"/>
                </a:cxn>
                <a:cxn ang="0">
                  <a:pos x="24" y="58"/>
                </a:cxn>
                <a:cxn ang="0">
                  <a:pos x="16" y="58"/>
                </a:cxn>
                <a:cxn ang="0">
                  <a:pos x="15" y="57"/>
                </a:cxn>
                <a:cxn ang="0">
                  <a:pos x="15" y="44"/>
                </a:cxn>
                <a:cxn ang="0">
                  <a:pos x="16" y="43"/>
                </a:cxn>
                <a:cxn ang="0">
                  <a:pos x="24" y="43"/>
                </a:cxn>
                <a:cxn ang="0">
                  <a:pos x="25" y="44"/>
                </a:cxn>
                <a:cxn ang="0">
                  <a:pos x="25" y="57"/>
                </a:cxn>
                <a:cxn ang="0">
                  <a:pos x="39" y="57"/>
                </a:cxn>
                <a:cxn ang="0">
                  <a:pos x="38" y="58"/>
                </a:cxn>
                <a:cxn ang="0">
                  <a:pos x="31" y="58"/>
                </a:cxn>
                <a:cxn ang="0">
                  <a:pos x="30" y="57"/>
                </a:cxn>
                <a:cxn ang="0">
                  <a:pos x="30" y="35"/>
                </a:cxn>
                <a:cxn ang="0">
                  <a:pos x="31" y="34"/>
                </a:cxn>
                <a:cxn ang="0">
                  <a:pos x="38" y="34"/>
                </a:cxn>
                <a:cxn ang="0">
                  <a:pos x="39" y="35"/>
                </a:cxn>
                <a:cxn ang="0">
                  <a:pos x="39" y="57"/>
                </a:cxn>
                <a:cxn ang="0">
                  <a:pos x="54" y="57"/>
                </a:cxn>
                <a:cxn ang="0">
                  <a:pos x="53" y="58"/>
                </a:cxn>
                <a:cxn ang="0">
                  <a:pos x="45" y="58"/>
                </a:cxn>
                <a:cxn ang="0">
                  <a:pos x="44" y="57"/>
                </a:cxn>
                <a:cxn ang="0">
                  <a:pos x="44" y="20"/>
                </a:cxn>
                <a:cxn ang="0">
                  <a:pos x="45" y="19"/>
                </a:cxn>
                <a:cxn ang="0">
                  <a:pos x="53" y="19"/>
                </a:cxn>
                <a:cxn ang="0">
                  <a:pos x="54" y="20"/>
                </a:cxn>
                <a:cxn ang="0">
                  <a:pos x="54" y="57"/>
                </a:cxn>
                <a:cxn ang="0">
                  <a:pos x="68" y="57"/>
                </a:cxn>
                <a:cxn ang="0">
                  <a:pos x="67" y="58"/>
                </a:cxn>
                <a:cxn ang="0">
                  <a:pos x="60" y="58"/>
                </a:cxn>
                <a:cxn ang="0">
                  <a:pos x="59" y="57"/>
                </a:cxn>
                <a:cxn ang="0">
                  <a:pos x="59" y="1"/>
                </a:cxn>
                <a:cxn ang="0">
                  <a:pos x="60" y="0"/>
                </a:cxn>
                <a:cxn ang="0">
                  <a:pos x="67" y="0"/>
                </a:cxn>
                <a:cxn ang="0">
                  <a:pos x="68" y="1"/>
                </a:cxn>
                <a:cxn ang="0">
                  <a:pos x="68" y="57"/>
                </a:cxn>
              </a:cxnLst>
              <a:rect b="b" l="0" r="r" t="0"/>
              <a:pathLst>
                <a:path h="57" w="68">
                  <a:moveTo>
                    <a:pt x="10" y="57"/>
                  </a:moveTo>
                  <a:cubicBezTo>
                    <a:pt x="10" y="57"/>
                    <a:pt x="10" y="58"/>
                    <a:pt x="9" y="58"/>
                  </a:cubicBezTo>
                  <a:cubicBezTo>
                    <a:pt x="2" y="58"/>
                    <a:pt x="2" y="58"/>
                    <a:pt x="2" y="58"/>
                  </a:cubicBezTo>
                  <a:cubicBezTo>
                    <a:pt x="1" y="58"/>
                    <a:pt x="0" y="57"/>
                    <a:pt x="0" y="57"/>
                  </a:cubicBezTo>
                  <a:cubicBezTo>
                    <a:pt x="0" y="49"/>
                    <a:pt x="0" y="49"/>
                    <a:pt x="0" y="49"/>
                  </a:cubicBezTo>
                  <a:cubicBezTo>
                    <a:pt x="0" y="49"/>
                    <a:pt x="1" y="48"/>
                    <a:pt x="2" y="48"/>
                  </a:cubicBezTo>
                  <a:cubicBezTo>
                    <a:pt x="9" y="48"/>
                    <a:pt x="9" y="48"/>
                    <a:pt x="9" y="48"/>
                  </a:cubicBezTo>
                  <a:cubicBezTo>
                    <a:pt x="10" y="48"/>
                    <a:pt x="10" y="49"/>
                    <a:pt x="10" y="49"/>
                  </a:cubicBezTo>
                  <a:lnTo>
                    <a:pt x="10" y="57"/>
                  </a:lnTo>
                  <a:close/>
                  <a:moveTo>
                    <a:pt x="25" y="57"/>
                  </a:moveTo>
                  <a:cubicBezTo>
                    <a:pt x="25" y="57"/>
                    <a:pt x="24" y="58"/>
                    <a:pt x="24" y="58"/>
                  </a:cubicBezTo>
                  <a:cubicBezTo>
                    <a:pt x="16" y="58"/>
                    <a:pt x="16" y="58"/>
                    <a:pt x="16" y="58"/>
                  </a:cubicBezTo>
                  <a:cubicBezTo>
                    <a:pt x="16" y="58"/>
                    <a:pt x="15" y="57"/>
                    <a:pt x="15" y="57"/>
                  </a:cubicBezTo>
                  <a:cubicBezTo>
                    <a:pt x="15" y="44"/>
                    <a:pt x="15" y="44"/>
                    <a:pt x="15" y="44"/>
                  </a:cubicBezTo>
                  <a:cubicBezTo>
                    <a:pt x="15" y="44"/>
                    <a:pt x="16" y="43"/>
                    <a:pt x="16" y="43"/>
                  </a:cubicBezTo>
                  <a:cubicBezTo>
                    <a:pt x="24" y="43"/>
                    <a:pt x="24" y="43"/>
                    <a:pt x="24" y="43"/>
                  </a:cubicBezTo>
                  <a:cubicBezTo>
                    <a:pt x="24" y="43"/>
                    <a:pt x="25" y="44"/>
                    <a:pt x="25" y="44"/>
                  </a:cubicBezTo>
                  <a:lnTo>
                    <a:pt x="25" y="57"/>
                  </a:lnTo>
                  <a:close/>
                  <a:moveTo>
                    <a:pt x="39" y="57"/>
                  </a:moveTo>
                  <a:cubicBezTo>
                    <a:pt x="39" y="57"/>
                    <a:pt x="39" y="58"/>
                    <a:pt x="38" y="58"/>
                  </a:cubicBezTo>
                  <a:cubicBezTo>
                    <a:pt x="31" y="58"/>
                    <a:pt x="31" y="58"/>
                    <a:pt x="31" y="58"/>
                  </a:cubicBezTo>
                  <a:cubicBezTo>
                    <a:pt x="30" y="58"/>
                    <a:pt x="30" y="57"/>
                    <a:pt x="30" y="57"/>
                  </a:cubicBezTo>
                  <a:cubicBezTo>
                    <a:pt x="30" y="35"/>
                    <a:pt x="30" y="35"/>
                    <a:pt x="30" y="35"/>
                  </a:cubicBezTo>
                  <a:cubicBezTo>
                    <a:pt x="30" y="34"/>
                    <a:pt x="30" y="34"/>
                    <a:pt x="31" y="34"/>
                  </a:cubicBezTo>
                  <a:cubicBezTo>
                    <a:pt x="38" y="34"/>
                    <a:pt x="38" y="34"/>
                    <a:pt x="38" y="34"/>
                  </a:cubicBezTo>
                  <a:cubicBezTo>
                    <a:pt x="39" y="34"/>
                    <a:pt x="39" y="34"/>
                    <a:pt x="39" y="35"/>
                  </a:cubicBezTo>
                  <a:lnTo>
                    <a:pt x="39" y="57"/>
                  </a:lnTo>
                  <a:close/>
                  <a:moveTo>
                    <a:pt x="54" y="57"/>
                  </a:moveTo>
                  <a:cubicBezTo>
                    <a:pt x="54" y="57"/>
                    <a:pt x="53" y="58"/>
                    <a:pt x="53" y="58"/>
                  </a:cubicBezTo>
                  <a:cubicBezTo>
                    <a:pt x="45" y="58"/>
                    <a:pt x="45" y="58"/>
                    <a:pt x="45" y="58"/>
                  </a:cubicBezTo>
                  <a:cubicBezTo>
                    <a:pt x="45" y="58"/>
                    <a:pt x="44" y="57"/>
                    <a:pt x="44" y="57"/>
                  </a:cubicBezTo>
                  <a:cubicBezTo>
                    <a:pt x="44" y="20"/>
                    <a:pt x="44" y="20"/>
                    <a:pt x="44" y="20"/>
                  </a:cubicBezTo>
                  <a:cubicBezTo>
                    <a:pt x="44" y="20"/>
                    <a:pt x="45" y="19"/>
                    <a:pt x="45" y="19"/>
                  </a:cubicBezTo>
                  <a:cubicBezTo>
                    <a:pt x="53" y="19"/>
                    <a:pt x="53" y="19"/>
                    <a:pt x="53" y="19"/>
                  </a:cubicBezTo>
                  <a:cubicBezTo>
                    <a:pt x="53" y="19"/>
                    <a:pt x="54" y="20"/>
                    <a:pt x="54" y="20"/>
                  </a:cubicBezTo>
                  <a:lnTo>
                    <a:pt x="54" y="57"/>
                  </a:lnTo>
                  <a:close/>
                  <a:moveTo>
                    <a:pt x="68" y="57"/>
                  </a:moveTo>
                  <a:cubicBezTo>
                    <a:pt x="68" y="57"/>
                    <a:pt x="68" y="58"/>
                    <a:pt x="67" y="58"/>
                  </a:cubicBezTo>
                  <a:cubicBezTo>
                    <a:pt x="60" y="58"/>
                    <a:pt x="60" y="58"/>
                    <a:pt x="60" y="58"/>
                  </a:cubicBezTo>
                  <a:cubicBezTo>
                    <a:pt x="59" y="58"/>
                    <a:pt x="59" y="57"/>
                    <a:pt x="59" y="57"/>
                  </a:cubicBezTo>
                  <a:cubicBezTo>
                    <a:pt x="59" y="1"/>
                    <a:pt x="59" y="1"/>
                    <a:pt x="59" y="1"/>
                  </a:cubicBezTo>
                  <a:cubicBezTo>
                    <a:pt x="59" y="0"/>
                    <a:pt x="59" y="0"/>
                    <a:pt x="60" y="0"/>
                  </a:cubicBezTo>
                  <a:cubicBezTo>
                    <a:pt x="67" y="0"/>
                    <a:pt x="67" y="0"/>
                    <a:pt x="67" y="0"/>
                  </a:cubicBezTo>
                  <a:cubicBezTo>
                    <a:pt x="68" y="0"/>
                    <a:pt x="68" y="0"/>
                    <a:pt x="68" y="1"/>
                  </a:cubicBezTo>
                  <a:lnTo>
                    <a:pt x="68" y="57"/>
                  </a:lnTo>
                  <a:close/>
                </a:path>
              </a:pathLst>
            </a:custGeom>
            <a:solidFill>
              <a:srgbClr val="FFFFFF"/>
            </a:solidFill>
            <a:ln w="9525">
              <a:noFill/>
              <a:round/>
            </a:ln>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noProof="0" normalizeH="0" spc="0" strike="noStrike" sz="2400" u="none">
                <a:ln>
                  <a:noFill/>
                </a:ln>
                <a:solidFill>
                  <a:srgbClr val="44546A"/>
                </a:solidFill>
                <a:effectLst/>
                <a:uLnTx/>
                <a:uFillTx/>
                <a:latin typeface="Arial"/>
                <a:ea charset="-122" panose="00000500000000000000" pitchFamily="2" typeface="字魂59号-创粗黑"/>
                <a:cs typeface="+mn-ea"/>
                <a:sym typeface="+mn-lt"/>
              </a:endParaRPr>
            </a:p>
          </p:txBody>
        </p:sp>
      </p:grpSp>
      <p:grpSp>
        <p:nvGrpSpPr>
          <p:cNvPr id="56" name="组合 55">
            <a:extLst>
              <a:ext uri="{FF2B5EF4-FFF2-40B4-BE49-F238E27FC236}">
                <a16:creationId xmlns:a16="http://schemas.microsoft.com/office/drawing/2014/main" id="{F1DFDBE2-7CB6-41F0-87B3-CCAF373A7FF4}"/>
              </a:ext>
            </a:extLst>
          </p:cNvPr>
          <p:cNvGrpSpPr/>
          <p:nvPr/>
        </p:nvGrpSpPr>
        <p:grpSpPr>
          <a:xfrm>
            <a:off x="1254212" y="4550554"/>
            <a:ext cx="1615459" cy="1111578"/>
            <a:chOff x="1424485" y="5424263"/>
            <a:chExt cx="1615459" cy="1111578"/>
          </a:xfrm>
        </p:grpSpPr>
        <p:sp>
          <p:nvSpPr>
            <p:cNvPr id="57" name="文本框 56">
              <a:extLst>
                <a:ext uri="{FF2B5EF4-FFF2-40B4-BE49-F238E27FC236}">
                  <a16:creationId xmlns:a16="http://schemas.microsoft.com/office/drawing/2014/main" id="{6CF93F1E-DC0E-4376-80E5-532AABCCED3A}"/>
                </a:ext>
              </a:extLst>
            </p:cNvPr>
            <p:cNvSpPr txBox="1"/>
            <p:nvPr/>
          </p:nvSpPr>
          <p:spPr>
            <a:xfrm>
              <a:off x="1424485" y="5797369"/>
              <a:ext cx="1442299"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tx1">
                      <a:lumMod val="65000"/>
                      <a:lumOff val="35000"/>
                    </a:schemeClr>
                  </a:solidFill>
                  <a:latin charset="-122" panose="020b0300000000000000" pitchFamily="34" typeface="思源黑体 Light"/>
                  <a:ea charset="-122" panose="020b0300000000000000" pitchFamily="34" typeface="思源黑体 Light"/>
                </a:rPr>
                <a:t>单击此处添加标题内容，内容要与标题相符。</a:t>
              </a:r>
            </a:p>
          </p:txBody>
        </p:sp>
        <p:sp>
          <p:nvSpPr>
            <p:cNvPr id="58" name="文本框 57">
              <a:extLst>
                <a:ext uri="{FF2B5EF4-FFF2-40B4-BE49-F238E27FC236}">
                  <a16:creationId xmlns:a16="http://schemas.microsoft.com/office/drawing/2014/main" id="{0660C51D-B4A1-4918-BB29-9F85226237CA}"/>
                </a:ext>
              </a:extLst>
            </p:cNvPr>
            <p:cNvSpPr txBox="1"/>
            <p:nvPr/>
          </p:nvSpPr>
          <p:spPr>
            <a:xfrm>
              <a:off x="1490080" y="5424263"/>
              <a:ext cx="1549864"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400" strike="noStrike" sz="2000" u="none">
                  <a:ln>
                    <a:noFill/>
                  </a:ln>
                  <a:solidFill>
                    <a:srgbClr val="44546A"/>
                  </a:solidFill>
                  <a:effectLst/>
                  <a:uLnTx/>
                  <a:uFillTx/>
                  <a:latin charset="-122" panose="020b0400000000000000" pitchFamily="34" typeface="思源黑体 Normal"/>
                  <a:ea charset="-122" panose="020b0400000000000000" pitchFamily="34" typeface="思源黑体 Normal"/>
                  <a:cs typeface="+mn-cs"/>
                </a:rPr>
                <a:t>添加标题</a:t>
              </a:r>
            </a:p>
          </p:txBody>
        </p:sp>
      </p:grpSp>
      <p:grpSp>
        <p:nvGrpSpPr>
          <p:cNvPr id="59" name="组合 58">
            <a:extLst>
              <a:ext uri="{FF2B5EF4-FFF2-40B4-BE49-F238E27FC236}">
                <a16:creationId xmlns:a16="http://schemas.microsoft.com/office/drawing/2014/main" id="{43CF35D0-84E1-4DD5-8B3A-201A81283B25}"/>
              </a:ext>
            </a:extLst>
          </p:cNvPr>
          <p:cNvGrpSpPr/>
          <p:nvPr/>
        </p:nvGrpSpPr>
        <p:grpSpPr>
          <a:xfrm>
            <a:off x="2897793" y="4550554"/>
            <a:ext cx="1884436" cy="1098354"/>
            <a:chOff x="1434442" y="5424263"/>
            <a:chExt cx="1884436" cy="1098354"/>
          </a:xfrm>
        </p:grpSpPr>
        <p:sp>
          <p:nvSpPr>
            <p:cNvPr id="60" name="文本框 59">
              <a:extLst>
                <a:ext uri="{FF2B5EF4-FFF2-40B4-BE49-F238E27FC236}">
                  <a16:creationId xmlns:a16="http://schemas.microsoft.com/office/drawing/2014/main" id="{24A65919-874B-4542-8EA4-55832CFEE4F8}"/>
                </a:ext>
              </a:extLst>
            </p:cNvPr>
            <p:cNvSpPr txBox="1"/>
            <p:nvPr/>
          </p:nvSpPr>
          <p:spPr>
            <a:xfrm>
              <a:off x="1434442" y="5784145"/>
              <a:ext cx="1474856"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tx1">
                      <a:lumMod val="65000"/>
                      <a:lumOff val="35000"/>
                    </a:schemeClr>
                  </a:solidFill>
                  <a:latin charset="-122" panose="020b0300000000000000" pitchFamily="34" typeface="思源黑体 Light"/>
                  <a:ea charset="-122" panose="020b0300000000000000" pitchFamily="34" typeface="思源黑体 Light"/>
                </a:rPr>
                <a:t>单击此处添加标题内容，内容要与标题相符。</a:t>
              </a:r>
            </a:p>
          </p:txBody>
        </p:sp>
        <p:sp>
          <p:nvSpPr>
            <p:cNvPr id="61" name="文本框 60">
              <a:extLst>
                <a:ext uri="{FF2B5EF4-FFF2-40B4-BE49-F238E27FC236}">
                  <a16:creationId xmlns:a16="http://schemas.microsoft.com/office/drawing/2014/main" id="{12A1739C-3E39-4AC9-87A7-9E69E96F9912}"/>
                </a:ext>
              </a:extLst>
            </p:cNvPr>
            <p:cNvSpPr txBox="1"/>
            <p:nvPr/>
          </p:nvSpPr>
          <p:spPr>
            <a:xfrm>
              <a:off x="1490079"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400" strike="noStrike" sz="2000" u="none">
                  <a:ln>
                    <a:noFill/>
                  </a:ln>
                  <a:solidFill>
                    <a:srgbClr val="44546A"/>
                  </a:solidFill>
                  <a:effectLst/>
                  <a:uLnTx/>
                  <a:uFillTx/>
                  <a:latin charset="-122" panose="020b0400000000000000" pitchFamily="34" typeface="思源黑体 Normal"/>
                  <a:ea charset="-122" panose="020b0400000000000000" pitchFamily="34" typeface="思源黑体 Normal"/>
                  <a:cs typeface="+mn-cs"/>
                </a:rPr>
                <a:t>添加标题</a:t>
              </a:r>
            </a:p>
          </p:txBody>
        </p:sp>
      </p:grpSp>
      <p:grpSp>
        <p:nvGrpSpPr>
          <p:cNvPr id="62" name="组合 61">
            <a:extLst>
              <a:ext uri="{FF2B5EF4-FFF2-40B4-BE49-F238E27FC236}">
                <a16:creationId xmlns:a16="http://schemas.microsoft.com/office/drawing/2014/main" id="{642CD69E-A279-4D1D-B609-0BF76667BC41}"/>
              </a:ext>
            </a:extLst>
          </p:cNvPr>
          <p:cNvGrpSpPr/>
          <p:nvPr/>
        </p:nvGrpSpPr>
        <p:grpSpPr>
          <a:xfrm>
            <a:off x="4545942" y="4550554"/>
            <a:ext cx="1869911" cy="1111578"/>
            <a:chOff x="1448967" y="5424263"/>
            <a:chExt cx="1869911" cy="1111578"/>
          </a:xfrm>
        </p:grpSpPr>
        <p:sp>
          <p:nvSpPr>
            <p:cNvPr id="63" name="文本框 62">
              <a:extLst>
                <a:ext uri="{FF2B5EF4-FFF2-40B4-BE49-F238E27FC236}">
                  <a16:creationId xmlns:a16="http://schemas.microsoft.com/office/drawing/2014/main" id="{ECE6E850-00B9-46AD-9BB4-25A395B8484C}"/>
                </a:ext>
              </a:extLst>
            </p:cNvPr>
            <p:cNvSpPr txBox="1"/>
            <p:nvPr/>
          </p:nvSpPr>
          <p:spPr>
            <a:xfrm>
              <a:off x="1448968" y="5797369"/>
              <a:ext cx="1531844"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tx1">
                      <a:lumMod val="65000"/>
                      <a:lumOff val="35000"/>
                    </a:schemeClr>
                  </a:solidFill>
                  <a:latin charset="-122" panose="020b0300000000000000" pitchFamily="34" typeface="思源黑体 Light"/>
                  <a:ea charset="-122" panose="020b0300000000000000" pitchFamily="34" typeface="思源黑体 Light"/>
                </a:rPr>
                <a:t>单击此处添加标题内容，内容要与标题相符。</a:t>
              </a:r>
            </a:p>
          </p:txBody>
        </p:sp>
        <p:sp>
          <p:nvSpPr>
            <p:cNvPr id="64" name="文本框 63">
              <a:extLst>
                <a:ext uri="{FF2B5EF4-FFF2-40B4-BE49-F238E27FC236}">
                  <a16:creationId xmlns:a16="http://schemas.microsoft.com/office/drawing/2014/main" id="{D4363B31-CA2E-42E2-B9DE-C55230100CFE}"/>
                </a:ext>
              </a:extLst>
            </p:cNvPr>
            <p:cNvSpPr txBox="1"/>
            <p:nvPr/>
          </p:nvSpPr>
          <p:spPr>
            <a:xfrm>
              <a:off x="1490079"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400" strike="noStrike" sz="2000" u="none">
                  <a:ln>
                    <a:noFill/>
                  </a:ln>
                  <a:solidFill>
                    <a:srgbClr val="44546A"/>
                  </a:solidFill>
                  <a:effectLst/>
                  <a:uLnTx/>
                  <a:uFillTx/>
                  <a:latin charset="-122" panose="020b0400000000000000" pitchFamily="34" typeface="思源黑体 Normal"/>
                  <a:ea charset="-122" panose="020b0400000000000000" pitchFamily="34" typeface="思源黑体 Normal"/>
                  <a:cs typeface="+mn-cs"/>
                </a:rPr>
                <a:t>添加标题</a:t>
              </a:r>
            </a:p>
          </p:txBody>
        </p:sp>
      </p:grpSp>
      <p:grpSp>
        <p:nvGrpSpPr>
          <p:cNvPr id="65" name="组合 64">
            <a:extLst>
              <a:ext uri="{FF2B5EF4-FFF2-40B4-BE49-F238E27FC236}">
                <a16:creationId xmlns:a16="http://schemas.microsoft.com/office/drawing/2014/main" id="{8150507B-C46E-441C-A903-9593E8F51056}"/>
              </a:ext>
            </a:extLst>
          </p:cNvPr>
          <p:cNvGrpSpPr/>
          <p:nvPr/>
        </p:nvGrpSpPr>
        <p:grpSpPr>
          <a:xfrm>
            <a:off x="6177784" y="4550554"/>
            <a:ext cx="1845897" cy="1139326"/>
            <a:chOff x="1472981" y="5424263"/>
            <a:chExt cx="1845897" cy="1139326"/>
          </a:xfrm>
        </p:grpSpPr>
        <p:sp>
          <p:nvSpPr>
            <p:cNvPr id="66" name="文本框 65">
              <a:extLst>
                <a:ext uri="{FF2B5EF4-FFF2-40B4-BE49-F238E27FC236}">
                  <a16:creationId xmlns:a16="http://schemas.microsoft.com/office/drawing/2014/main" id="{45CCA686-A026-44D3-8597-87AA88D6A359}"/>
                </a:ext>
              </a:extLst>
            </p:cNvPr>
            <p:cNvSpPr txBox="1"/>
            <p:nvPr/>
          </p:nvSpPr>
          <p:spPr>
            <a:xfrm>
              <a:off x="1472982" y="5784145"/>
              <a:ext cx="1531844" cy="777240"/>
            </a:xfrm>
            <a:prstGeom prst="rect">
              <a:avLst/>
            </a:prstGeom>
            <a:noFill/>
          </p:spPr>
          <p:txBody>
            <a:bodyPr rtlCol="0" wrap="square">
              <a:spAutoFit/>
            </a:bodyPr>
            <a:lstStyle/>
            <a:p>
              <a:pPr algn="ctr" defTabSz="914400" eaLnBrk="1" fontAlgn="auto" hangingPunct="1" indent="0" latinLnBrk="0" lvl="0" marL="0" marR="0" rtl="0">
                <a:lnSpc>
                  <a:spcPts val="1800"/>
                </a:lnSpc>
                <a:spcBef>
                  <a:spcPct val="0"/>
                </a:spcBef>
                <a:spcAft>
                  <a:spcPct val="0"/>
                </a:spcAft>
                <a:buClrTx/>
                <a:buSzTx/>
                <a:buFontTx/>
                <a:buNone/>
                <a:defRPr/>
              </a:pPr>
              <a:r>
                <a:rPr altLang="en-US" lang="zh-CN" sz="1200">
                  <a:solidFill>
                    <a:schemeClr val="tx1">
                      <a:lumMod val="65000"/>
                      <a:lumOff val="35000"/>
                    </a:schemeClr>
                  </a:solidFill>
                  <a:latin charset="-122" panose="020b0300000000000000" pitchFamily="34" typeface="思源黑体 Light"/>
                  <a:ea charset="-122" panose="020b0300000000000000" pitchFamily="34" typeface="思源黑体 Light"/>
                </a:rPr>
                <a:t>单击此处添加标题内容，内容要与标题相符。</a:t>
              </a:r>
            </a:p>
          </p:txBody>
        </p:sp>
        <p:sp>
          <p:nvSpPr>
            <p:cNvPr id="67" name="文本框 66">
              <a:extLst>
                <a:ext uri="{FF2B5EF4-FFF2-40B4-BE49-F238E27FC236}">
                  <a16:creationId xmlns:a16="http://schemas.microsoft.com/office/drawing/2014/main" id="{924B8D81-585F-4387-8848-5B5B24563A04}"/>
                </a:ext>
              </a:extLst>
            </p:cNvPr>
            <p:cNvSpPr txBox="1"/>
            <p:nvPr/>
          </p:nvSpPr>
          <p:spPr>
            <a:xfrm>
              <a:off x="1490079"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400" strike="noStrike" sz="2000" u="none">
                  <a:ln>
                    <a:noFill/>
                  </a:ln>
                  <a:solidFill>
                    <a:srgbClr val="44546A"/>
                  </a:solidFill>
                  <a:effectLst/>
                  <a:uLnTx/>
                  <a:uFillTx/>
                  <a:latin charset="-122" panose="020b0400000000000000" pitchFamily="34" typeface="思源黑体 Normal"/>
                  <a:ea charset="-122" panose="020b0400000000000000" pitchFamily="34" typeface="思源黑体 Normal"/>
                  <a:cs typeface="+mn-cs"/>
                </a:rPr>
                <a:t>添加标题</a:t>
              </a:r>
            </a:p>
          </p:txBody>
        </p:sp>
      </p:grpSp>
      <p:grpSp>
        <p:nvGrpSpPr>
          <p:cNvPr id="68" name="组合 67">
            <a:extLst>
              <a:ext uri="{FF2B5EF4-FFF2-40B4-BE49-F238E27FC236}">
                <a16:creationId xmlns:a16="http://schemas.microsoft.com/office/drawing/2014/main" id="{3691FFAF-4FDE-4062-A517-A0F8A4E67F92}"/>
              </a:ext>
            </a:extLst>
          </p:cNvPr>
          <p:cNvGrpSpPr/>
          <p:nvPr/>
        </p:nvGrpSpPr>
        <p:grpSpPr>
          <a:xfrm>
            <a:off x="7747067" y="4550554"/>
            <a:ext cx="1844110" cy="1111578"/>
            <a:chOff x="1474768" y="5424263"/>
            <a:chExt cx="1844110" cy="1111578"/>
          </a:xfrm>
        </p:grpSpPr>
        <p:sp>
          <p:nvSpPr>
            <p:cNvPr id="69" name="文本框 68">
              <a:extLst>
                <a:ext uri="{FF2B5EF4-FFF2-40B4-BE49-F238E27FC236}">
                  <a16:creationId xmlns:a16="http://schemas.microsoft.com/office/drawing/2014/main" id="{0139BF1B-2B17-4884-8906-6A292C3E8FEA}"/>
                </a:ext>
              </a:extLst>
            </p:cNvPr>
            <p:cNvSpPr txBox="1"/>
            <p:nvPr/>
          </p:nvSpPr>
          <p:spPr>
            <a:xfrm>
              <a:off x="1474768" y="5797369"/>
              <a:ext cx="1527735" cy="749808"/>
            </a:xfrm>
            <a:prstGeom prst="rect">
              <a:avLst/>
            </a:prstGeom>
            <a:noFill/>
          </p:spPr>
          <p:txBody>
            <a:bodyPr rtlCol="0" wrap="square">
              <a:spAutoFit/>
            </a:bodyPr>
            <a:lstStyle/>
            <a:p>
              <a:pPr algn="ctr" fontAlgn="auto" lvl="0" marR="0">
                <a:lnSpc>
                  <a:spcPct val="120000"/>
                </a:lnSpc>
                <a:spcBef>
                  <a:spcPct val="20000"/>
                </a:spcBef>
                <a:spcAft>
                  <a:spcPct val="0"/>
                </a:spcAft>
                <a:buClrTx/>
                <a:buSzTx/>
                <a:defRPr/>
              </a:pPr>
              <a:r>
                <a:rPr altLang="en-US" lang="zh-CN" sz="1200">
                  <a:solidFill>
                    <a:schemeClr val="tx1">
                      <a:lumMod val="65000"/>
                      <a:lumOff val="35000"/>
                    </a:schemeClr>
                  </a:solidFill>
                  <a:latin charset="-122" panose="020b0300000000000000" pitchFamily="34" typeface="思源黑体 Light"/>
                  <a:ea charset="-122" panose="020b0300000000000000" pitchFamily="34" typeface="思源黑体 Light"/>
                </a:rPr>
                <a:t>单击此处添加标题内容，内容要与标题相符。</a:t>
              </a:r>
            </a:p>
          </p:txBody>
        </p:sp>
        <p:sp>
          <p:nvSpPr>
            <p:cNvPr id="70" name="文本框 69">
              <a:extLst>
                <a:ext uri="{FF2B5EF4-FFF2-40B4-BE49-F238E27FC236}">
                  <a16:creationId xmlns:a16="http://schemas.microsoft.com/office/drawing/2014/main" id="{AF3527A3-3E52-4C85-BDE2-12F4DEA5C7F1}"/>
                </a:ext>
              </a:extLst>
            </p:cNvPr>
            <p:cNvSpPr txBox="1"/>
            <p:nvPr/>
          </p:nvSpPr>
          <p:spPr>
            <a:xfrm>
              <a:off x="1490080"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400" strike="noStrike" sz="2000" u="none">
                  <a:ln>
                    <a:noFill/>
                  </a:ln>
                  <a:solidFill>
                    <a:srgbClr val="44546A"/>
                  </a:solidFill>
                  <a:effectLst/>
                  <a:uLnTx/>
                  <a:uFillTx/>
                  <a:latin charset="-122" panose="020b0400000000000000" pitchFamily="34" typeface="思源黑体 Normal"/>
                  <a:ea charset="-122" panose="020b0400000000000000" pitchFamily="34" typeface="思源黑体 Normal"/>
                  <a:cs typeface="+mn-cs"/>
                </a:rPr>
                <a:t>添加标题</a:t>
              </a:r>
            </a:p>
          </p:txBody>
        </p:sp>
      </p:grpSp>
      <p:grpSp>
        <p:nvGrpSpPr>
          <p:cNvPr id="71" name="组合 70">
            <a:extLst>
              <a:ext uri="{FF2B5EF4-FFF2-40B4-BE49-F238E27FC236}">
                <a16:creationId xmlns:a16="http://schemas.microsoft.com/office/drawing/2014/main" id="{ECD3A62C-F4F0-44D9-B214-FECA8124D849}"/>
              </a:ext>
            </a:extLst>
          </p:cNvPr>
          <p:cNvGrpSpPr/>
          <p:nvPr/>
        </p:nvGrpSpPr>
        <p:grpSpPr>
          <a:xfrm>
            <a:off x="9375638" y="4550554"/>
            <a:ext cx="1911365" cy="1152550"/>
            <a:chOff x="1407513" y="5424263"/>
            <a:chExt cx="1911365" cy="1152550"/>
          </a:xfrm>
        </p:grpSpPr>
        <p:sp>
          <p:nvSpPr>
            <p:cNvPr id="72" name="文本框 71">
              <a:extLst>
                <a:ext uri="{FF2B5EF4-FFF2-40B4-BE49-F238E27FC236}">
                  <a16:creationId xmlns:a16="http://schemas.microsoft.com/office/drawing/2014/main" id="{5108EAEA-2D89-48E9-895C-2CA7E925000A}"/>
                </a:ext>
              </a:extLst>
            </p:cNvPr>
            <p:cNvSpPr txBox="1"/>
            <p:nvPr/>
          </p:nvSpPr>
          <p:spPr>
            <a:xfrm>
              <a:off x="1407514" y="5797369"/>
              <a:ext cx="1527735" cy="777240"/>
            </a:xfrm>
            <a:prstGeom prst="rect">
              <a:avLst/>
            </a:prstGeom>
            <a:noFill/>
          </p:spPr>
          <p:txBody>
            <a:bodyPr rtlCol="0" wrap="square">
              <a:spAutoFit/>
            </a:bodyPr>
            <a:lstStyle/>
            <a:p>
              <a:pPr algn="ctr" defTabSz="914400" eaLnBrk="1" fontAlgn="auto" hangingPunct="1" indent="0" latinLnBrk="0" lvl="0" marL="0" marR="0" rtl="0">
                <a:lnSpc>
                  <a:spcPts val="1800"/>
                </a:lnSpc>
                <a:spcBef>
                  <a:spcPct val="0"/>
                </a:spcBef>
                <a:spcAft>
                  <a:spcPct val="0"/>
                </a:spcAft>
                <a:buClrTx/>
                <a:buSzTx/>
                <a:buFontTx/>
                <a:buNone/>
                <a:defRPr/>
              </a:pPr>
              <a:r>
                <a:rPr altLang="en-US" lang="zh-CN" sz="1200">
                  <a:solidFill>
                    <a:schemeClr val="tx1">
                      <a:lumMod val="65000"/>
                      <a:lumOff val="35000"/>
                    </a:schemeClr>
                  </a:solidFill>
                  <a:latin charset="-122" panose="020b0300000000000000" pitchFamily="34" typeface="思源黑体 Light"/>
                  <a:ea charset="-122" panose="020b0300000000000000" pitchFamily="34" typeface="思源黑体 Light"/>
                </a:rPr>
                <a:t>单击此处添加标题内容，内容要与标题相符。</a:t>
              </a:r>
            </a:p>
          </p:txBody>
        </p:sp>
        <p:sp>
          <p:nvSpPr>
            <p:cNvPr id="73" name="文本框 72">
              <a:extLst>
                <a:ext uri="{FF2B5EF4-FFF2-40B4-BE49-F238E27FC236}">
                  <a16:creationId xmlns:a16="http://schemas.microsoft.com/office/drawing/2014/main" id="{6CA4EEFA-8215-4379-B222-3A102DD718F1}"/>
                </a:ext>
              </a:extLst>
            </p:cNvPr>
            <p:cNvSpPr txBox="1"/>
            <p:nvPr/>
          </p:nvSpPr>
          <p:spPr>
            <a:xfrm>
              <a:off x="1490078" y="5424263"/>
              <a:ext cx="1828799" cy="39624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400" strike="noStrike" sz="2000" u="none">
                  <a:ln>
                    <a:noFill/>
                  </a:ln>
                  <a:solidFill>
                    <a:srgbClr val="44546A"/>
                  </a:solidFill>
                  <a:effectLst/>
                  <a:uLnTx/>
                  <a:uFillTx/>
                  <a:latin charset="-122" panose="020b0400000000000000" pitchFamily="34" typeface="思源黑体 Normal"/>
                  <a:ea charset="-122" panose="020b0400000000000000" pitchFamily="34" typeface="思源黑体 Normal"/>
                  <a:cs typeface="+mn-cs"/>
                </a:rPr>
                <a:t>添加标题</a:t>
              </a:r>
            </a:p>
          </p:txBody>
        </p:sp>
      </p:grpSp>
    </p:spTree>
    <p:extLst>
      <p:ext uri="{BB962C8B-B14F-4D97-AF65-F5344CB8AC3E}">
        <p14:creationId val="2312261908"/>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500" fill="hold" id="7"/>
                                        <p:tgtEl>
                                          <p:spTgt spid="16"/>
                                        </p:tgtEl>
                                        <p:attrNameLst>
                                          <p:attrName>ppt_x</p:attrName>
                                        </p:attrNameLst>
                                      </p:cBhvr>
                                      <p:tavLst>
                                        <p:tav tm="0">
                                          <p:val>
                                            <p:strVal val="0-#ppt_w/2"/>
                                          </p:val>
                                        </p:tav>
                                        <p:tav tm="100000">
                                          <p:val>
                                            <p:strVal val="#ppt_x"/>
                                          </p:val>
                                        </p:tav>
                                      </p:tavLst>
                                    </p:anim>
                                    <p:anim calcmode="lin" valueType="num">
                                      <p:cBhvr additive="base">
                                        <p:cTn dur="500" fill="hold" id="8"/>
                                        <p:tgtEl>
                                          <p:spTgt spid="16"/>
                                        </p:tgtEl>
                                        <p:attrNameLst>
                                          <p:attrName>ppt_y</p:attrName>
                                        </p:attrNameLst>
                                      </p:cBhvr>
                                      <p:tavLst>
                                        <p:tav tm="0">
                                          <p:val>
                                            <p:strVal val="#ppt_y"/>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30"/>
                                        </p:tgtEl>
                                        <p:attrNameLst>
                                          <p:attrName>style.visibility</p:attrName>
                                        </p:attrNameLst>
                                      </p:cBhvr>
                                      <p:to>
                                        <p:strVal val="visible"/>
                                      </p:to>
                                    </p:set>
                                    <p:anim calcmode="lin" valueType="num">
                                      <p:cBhvr>
                                        <p:cTn dur="500" fill="hold" id="13"/>
                                        <p:tgtEl>
                                          <p:spTgt spid="30"/>
                                        </p:tgtEl>
                                        <p:attrNameLst>
                                          <p:attrName>ppt_w</p:attrName>
                                        </p:attrNameLst>
                                      </p:cBhvr>
                                      <p:tavLst>
                                        <p:tav tm="0">
                                          <p:val>
                                            <p:fltVal val="0"/>
                                          </p:val>
                                        </p:tav>
                                        <p:tav tm="100000">
                                          <p:val>
                                            <p:strVal val="#ppt_w"/>
                                          </p:val>
                                        </p:tav>
                                      </p:tavLst>
                                    </p:anim>
                                    <p:anim calcmode="lin" valueType="num">
                                      <p:cBhvr>
                                        <p:cTn dur="500" fill="hold" id="14"/>
                                        <p:tgtEl>
                                          <p:spTgt spid="30"/>
                                        </p:tgtEl>
                                        <p:attrNameLst>
                                          <p:attrName>ppt_h</p:attrName>
                                        </p:attrNameLst>
                                      </p:cBhvr>
                                      <p:tavLst>
                                        <p:tav tm="0">
                                          <p:val>
                                            <p:fltVal val="0"/>
                                          </p:val>
                                        </p:tav>
                                        <p:tav tm="100000">
                                          <p:val>
                                            <p:strVal val="#ppt_h"/>
                                          </p:val>
                                        </p:tav>
                                      </p:tavLst>
                                    </p:anim>
                                    <p:animEffect filter="fade" transition="in">
                                      <p:cBhvr>
                                        <p:cTn dur="500" id="15"/>
                                        <p:tgtEl>
                                          <p:spTgt spid="30"/>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2" presetSubtype="1">
                                  <p:stCondLst>
                                    <p:cond delay="0"/>
                                  </p:stCondLst>
                                  <p:childTnLst>
                                    <p:set>
                                      <p:cBhvr>
                                        <p:cTn dur="1" fill="hold" id="19">
                                          <p:stCondLst>
                                            <p:cond delay="0"/>
                                          </p:stCondLst>
                                        </p:cTn>
                                        <p:tgtEl>
                                          <p:spTgt spid="37"/>
                                        </p:tgtEl>
                                        <p:attrNameLst>
                                          <p:attrName>style.visibility</p:attrName>
                                        </p:attrNameLst>
                                      </p:cBhvr>
                                      <p:to>
                                        <p:strVal val="visible"/>
                                      </p:to>
                                    </p:set>
                                    <p:animEffect filter="wipe(up)" transition="in">
                                      <p:cBhvr>
                                        <p:cTn dur="500" id="20"/>
                                        <p:tgtEl>
                                          <p:spTgt spid="37"/>
                                        </p:tgtEl>
                                      </p:cBhvr>
                                    </p:animEffect>
                                  </p:childTnLst>
                                </p:cTn>
                              </p:par>
                            </p:childTnLst>
                          </p:cTn>
                        </p:par>
                        <p:par>
                          <p:cTn fill="hold" id="21" nodeType="afterGroup">
                            <p:stCondLst>
                              <p:cond delay="500"/>
                            </p:stCondLst>
                            <p:childTnLst>
                              <p:par>
                                <p:cTn fill="hold" id="22" nodeType="afterEffect" presetClass="entr" presetID="42" presetSubtype="0">
                                  <p:stCondLst>
                                    <p:cond delay="0"/>
                                  </p:stCondLst>
                                  <p:childTnLst>
                                    <p:set>
                                      <p:cBhvr>
                                        <p:cTn dur="1" fill="hold" id="23">
                                          <p:stCondLst>
                                            <p:cond delay="0"/>
                                          </p:stCondLst>
                                        </p:cTn>
                                        <p:tgtEl>
                                          <p:spTgt spid="56"/>
                                        </p:tgtEl>
                                        <p:attrNameLst>
                                          <p:attrName>style.visibility</p:attrName>
                                        </p:attrNameLst>
                                      </p:cBhvr>
                                      <p:to>
                                        <p:strVal val="visible"/>
                                      </p:to>
                                    </p:set>
                                    <p:animEffect filter="fade" transition="in">
                                      <p:cBhvr>
                                        <p:cTn dur="1000" id="24"/>
                                        <p:tgtEl>
                                          <p:spTgt spid="56"/>
                                        </p:tgtEl>
                                      </p:cBhvr>
                                    </p:animEffect>
                                    <p:anim calcmode="lin" valueType="num">
                                      <p:cBhvr>
                                        <p:cTn dur="1000" fill="hold" id="25"/>
                                        <p:tgtEl>
                                          <p:spTgt spid="56"/>
                                        </p:tgtEl>
                                        <p:attrNameLst>
                                          <p:attrName>ppt_x</p:attrName>
                                        </p:attrNameLst>
                                      </p:cBhvr>
                                      <p:tavLst>
                                        <p:tav tm="0">
                                          <p:val>
                                            <p:strVal val="#ppt_x"/>
                                          </p:val>
                                        </p:tav>
                                        <p:tav tm="100000">
                                          <p:val>
                                            <p:strVal val="#ppt_x"/>
                                          </p:val>
                                        </p:tav>
                                      </p:tavLst>
                                    </p:anim>
                                    <p:anim calcmode="lin" valueType="num">
                                      <p:cBhvr>
                                        <p:cTn dur="1000" fill="hold" id="26"/>
                                        <p:tgtEl>
                                          <p:spTgt spid="56"/>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1500"/>
                            </p:stCondLst>
                            <p:childTnLst>
                              <p:par>
                                <p:cTn fill="hold" id="28" nodeType="afterEffect" presetClass="entr" presetID="42" presetSubtype="0">
                                  <p:stCondLst>
                                    <p:cond delay="0"/>
                                  </p:stCondLst>
                                  <p:childTnLst>
                                    <p:set>
                                      <p:cBhvr>
                                        <p:cTn dur="1" fill="hold" id="29">
                                          <p:stCondLst>
                                            <p:cond delay="0"/>
                                          </p:stCondLst>
                                        </p:cTn>
                                        <p:tgtEl>
                                          <p:spTgt spid="59"/>
                                        </p:tgtEl>
                                        <p:attrNameLst>
                                          <p:attrName>style.visibility</p:attrName>
                                        </p:attrNameLst>
                                      </p:cBhvr>
                                      <p:to>
                                        <p:strVal val="visible"/>
                                      </p:to>
                                    </p:set>
                                    <p:animEffect filter="fade" transition="in">
                                      <p:cBhvr>
                                        <p:cTn dur="1000" id="30"/>
                                        <p:tgtEl>
                                          <p:spTgt spid="59"/>
                                        </p:tgtEl>
                                      </p:cBhvr>
                                    </p:animEffect>
                                    <p:anim calcmode="lin" valueType="num">
                                      <p:cBhvr>
                                        <p:cTn dur="1000" fill="hold" id="31"/>
                                        <p:tgtEl>
                                          <p:spTgt spid="59"/>
                                        </p:tgtEl>
                                        <p:attrNameLst>
                                          <p:attrName>ppt_x</p:attrName>
                                        </p:attrNameLst>
                                      </p:cBhvr>
                                      <p:tavLst>
                                        <p:tav tm="0">
                                          <p:val>
                                            <p:strVal val="#ppt_x"/>
                                          </p:val>
                                        </p:tav>
                                        <p:tav tm="100000">
                                          <p:val>
                                            <p:strVal val="#ppt_x"/>
                                          </p:val>
                                        </p:tav>
                                      </p:tavLst>
                                    </p:anim>
                                    <p:anim calcmode="lin" valueType="num">
                                      <p:cBhvr>
                                        <p:cTn dur="1000" fill="hold" id="32"/>
                                        <p:tgtEl>
                                          <p:spTgt spid="59"/>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2500"/>
                            </p:stCondLst>
                            <p:childTnLst>
                              <p:par>
                                <p:cTn fill="hold" id="34" nodeType="afterEffect" presetClass="entr" presetID="42" presetSubtype="0">
                                  <p:stCondLst>
                                    <p:cond delay="0"/>
                                  </p:stCondLst>
                                  <p:childTnLst>
                                    <p:set>
                                      <p:cBhvr>
                                        <p:cTn dur="1" fill="hold" id="35">
                                          <p:stCondLst>
                                            <p:cond delay="0"/>
                                          </p:stCondLst>
                                        </p:cTn>
                                        <p:tgtEl>
                                          <p:spTgt spid="62"/>
                                        </p:tgtEl>
                                        <p:attrNameLst>
                                          <p:attrName>style.visibility</p:attrName>
                                        </p:attrNameLst>
                                      </p:cBhvr>
                                      <p:to>
                                        <p:strVal val="visible"/>
                                      </p:to>
                                    </p:set>
                                    <p:animEffect filter="fade" transition="in">
                                      <p:cBhvr>
                                        <p:cTn dur="1000" id="36"/>
                                        <p:tgtEl>
                                          <p:spTgt spid="62"/>
                                        </p:tgtEl>
                                      </p:cBhvr>
                                    </p:animEffect>
                                    <p:anim calcmode="lin" valueType="num">
                                      <p:cBhvr>
                                        <p:cTn dur="1000" fill="hold" id="37"/>
                                        <p:tgtEl>
                                          <p:spTgt spid="62"/>
                                        </p:tgtEl>
                                        <p:attrNameLst>
                                          <p:attrName>ppt_x</p:attrName>
                                        </p:attrNameLst>
                                      </p:cBhvr>
                                      <p:tavLst>
                                        <p:tav tm="0">
                                          <p:val>
                                            <p:strVal val="#ppt_x"/>
                                          </p:val>
                                        </p:tav>
                                        <p:tav tm="100000">
                                          <p:val>
                                            <p:strVal val="#ppt_x"/>
                                          </p:val>
                                        </p:tav>
                                      </p:tavLst>
                                    </p:anim>
                                    <p:anim calcmode="lin" valueType="num">
                                      <p:cBhvr>
                                        <p:cTn dur="1000" fill="hold" id="38"/>
                                        <p:tgtEl>
                                          <p:spTgt spid="62"/>
                                        </p:tgtEl>
                                        <p:attrNameLst>
                                          <p:attrName>ppt_y</p:attrName>
                                        </p:attrNameLst>
                                      </p:cBhvr>
                                      <p:tavLst>
                                        <p:tav tm="0">
                                          <p:val>
                                            <p:strVal val="#ppt_y+.1"/>
                                          </p:val>
                                        </p:tav>
                                        <p:tav tm="100000">
                                          <p:val>
                                            <p:strVal val="#ppt_y"/>
                                          </p:val>
                                        </p:tav>
                                      </p:tavLst>
                                    </p:anim>
                                  </p:childTnLst>
                                </p:cTn>
                              </p:par>
                            </p:childTnLst>
                          </p:cTn>
                        </p:par>
                        <p:par>
                          <p:cTn fill="hold" id="39" nodeType="afterGroup">
                            <p:stCondLst>
                              <p:cond delay="3500"/>
                            </p:stCondLst>
                            <p:childTnLst>
                              <p:par>
                                <p:cTn fill="hold" id="40" nodeType="afterEffect" presetClass="entr" presetID="42" presetSubtype="0">
                                  <p:stCondLst>
                                    <p:cond delay="0"/>
                                  </p:stCondLst>
                                  <p:childTnLst>
                                    <p:set>
                                      <p:cBhvr>
                                        <p:cTn dur="1" fill="hold" id="41">
                                          <p:stCondLst>
                                            <p:cond delay="0"/>
                                          </p:stCondLst>
                                        </p:cTn>
                                        <p:tgtEl>
                                          <p:spTgt spid="65"/>
                                        </p:tgtEl>
                                        <p:attrNameLst>
                                          <p:attrName>style.visibility</p:attrName>
                                        </p:attrNameLst>
                                      </p:cBhvr>
                                      <p:to>
                                        <p:strVal val="visible"/>
                                      </p:to>
                                    </p:set>
                                    <p:animEffect filter="fade" transition="in">
                                      <p:cBhvr>
                                        <p:cTn dur="1000" id="42"/>
                                        <p:tgtEl>
                                          <p:spTgt spid="65"/>
                                        </p:tgtEl>
                                      </p:cBhvr>
                                    </p:animEffect>
                                    <p:anim calcmode="lin" valueType="num">
                                      <p:cBhvr>
                                        <p:cTn dur="1000" fill="hold" id="43"/>
                                        <p:tgtEl>
                                          <p:spTgt spid="65"/>
                                        </p:tgtEl>
                                        <p:attrNameLst>
                                          <p:attrName>ppt_x</p:attrName>
                                        </p:attrNameLst>
                                      </p:cBhvr>
                                      <p:tavLst>
                                        <p:tav tm="0">
                                          <p:val>
                                            <p:strVal val="#ppt_x"/>
                                          </p:val>
                                        </p:tav>
                                        <p:tav tm="100000">
                                          <p:val>
                                            <p:strVal val="#ppt_x"/>
                                          </p:val>
                                        </p:tav>
                                      </p:tavLst>
                                    </p:anim>
                                    <p:anim calcmode="lin" valueType="num">
                                      <p:cBhvr>
                                        <p:cTn dur="1000" fill="hold" id="44"/>
                                        <p:tgtEl>
                                          <p:spTgt spid="65"/>
                                        </p:tgtEl>
                                        <p:attrNameLst>
                                          <p:attrName>ppt_y</p:attrName>
                                        </p:attrNameLst>
                                      </p:cBhvr>
                                      <p:tavLst>
                                        <p:tav tm="0">
                                          <p:val>
                                            <p:strVal val="#ppt_y+.1"/>
                                          </p:val>
                                        </p:tav>
                                        <p:tav tm="100000">
                                          <p:val>
                                            <p:strVal val="#ppt_y"/>
                                          </p:val>
                                        </p:tav>
                                      </p:tavLst>
                                    </p:anim>
                                  </p:childTnLst>
                                </p:cTn>
                              </p:par>
                            </p:childTnLst>
                          </p:cTn>
                        </p:par>
                        <p:par>
                          <p:cTn fill="hold" id="45" nodeType="afterGroup">
                            <p:stCondLst>
                              <p:cond delay="4500"/>
                            </p:stCondLst>
                            <p:childTnLst>
                              <p:par>
                                <p:cTn fill="hold" id="46" nodeType="afterEffect" presetClass="entr" presetID="42" presetSubtype="0">
                                  <p:stCondLst>
                                    <p:cond delay="0"/>
                                  </p:stCondLst>
                                  <p:childTnLst>
                                    <p:set>
                                      <p:cBhvr>
                                        <p:cTn dur="1" fill="hold" id="47">
                                          <p:stCondLst>
                                            <p:cond delay="0"/>
                                          </p:stCondLst>
                                        </p:cTn>
                                        <p:tgtEl>
                                          <p:spTgt spid="68"/>
                                        </p:tgtEl>
                                        <p:attrNameLst>
                                          <p:attrName>style.visibility</p:attrName>
                                        </p:attrNameLst>
                                      </p:cBhvr>
                                      <p:to>
                                        <p:strVal val="visible"/>
                                      </p:to>
                                    </p:set>
                                    <p:animEffect filter="fade" transition="in">
                                      <p:cBhvr>
                                        <p:cTn dur="1000" id="48"/>
                                        <p:tgtEl>
                                          <p:spTgt spid="68"/>
                                        </p:tgtEl>
                                      </p:cBhvr>
                                    </p:animEffect>
                                    <p:anim calcmode="lin" valueType="num">
                                      <p:cBhvr>
                                        <p:cTn dur="1000" fill="hold" id="49"/>
                                        <p:tgtEl>
                                          <p:spTgt spid="68"/>
                                        </p:tgtEl>
                                        <p:attrNameLst>
                                          <p:attrName>ppt_x</p:attrName>
                                        </p:attrNameLst>
                                      </p:cBhvr>
                                      <p:tavLst>
                                        <p:tav tm="0">
                                          <p:val>
                                            <p:strVal val="#ppt_x"/>
                                          </p:val>
                                        </p:tav>
                                        <p:tav tm="100000">
                                          <p:val>
                                            <p:strVal val="#ppt_x"/>
                                          </p:val>
                                        </p:tav>
                                      </p:tavLst>
                                    </p:anim>
                                    <p:anim calcmode="lin" valueType="num">
                                      <p:cBhvr>
                                        <p:cTn dur="1000" fill="hold" id="50"/>
                                        <p:tgtEl>
                                          <p:spTgt spid="68"/>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5500"/>
                            </p:stCondLst>
                            <p:childTnLst>
                              <p:par>
                                <p:cTn fill="hold" id="52" nodeType="afterEffect" presetClass="entr" presetID="42" presetSubtype="0">
                                  <p:stCondLst>
                                    <p:cond delay="0"/>
                                  </p:stCondLst>
                                  <p:childTnLst>
                                    <p:set>
                                      <p:cBhvr>
                                        <p:cTn dur="1" fill="hold" id="53">
                                          <p:stCondLst>
                                            <p:cond delay="0"/>
                                          </p:stCondLst>
                                        </p:cTn>
                                        <p:tgtEl>
                                          <p:spTgt spid="71"/>
                                        </p:tgtEl>
                                        <p:attrNameLst>
                                          <p:attrName>style.visibility</p:attrName>
                                        </p:attrNameLst>
                                      </p:cBhvr>
                                      <p:to>
                                        <p:strVal val="visible"/>
                                      </p:to>
                                    </p:set>
                                    <p:animEffect filter="fade" transition="in">
                                      <p:cBhvr>
                                        <p:cTn dur="1000" id="54"/>
                                        <p:tgtEl>
                                          <p:spTgt spid="71"/>
                                        </p:tgtEl>
                                      </p:cBhvr>
                                    </p:animEffect>
                                    <p:anim calcmode="lin" valueType="num">
                                      <p:cBhvr>
                                        <p:cTn dur="1000" fill="hold" id="55"/>
                                        <p:tgtEl>
                                          <p:spTgt spid="71"/>
                                        </p:tgtEl>
                                        <p:attrNameLst>
                                          <p:attrName>ppt_x</p:attrName>
                                        </p:attrNameLst>
                                      </p:cBhvr>
                                      <p:tavLst>
                                        <p:tav tm="0">
                                          <p:val>
                                            <p:strVal val="#ppt_x"/>
                                          </p:val>
                                        </p:tav>
                                        <p:tav tm="100000">
                                          <p:val>
                                            <p:strVal val="#ppt_x"/>
                                          </p:val>
                                        </p:tav>
                                      </p:tavLst>
                                    </p:anim>
                                    <p:anim calcmode="lin" valueType="num">
                                      <p:cBhvr>
                                        <p:cTn dur="1000" fill="hold" id="56"/>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各部门沟通流程</a:t>
            </a:r>
          </a:p>
        </p:txBody>
      </p:sp>
      <p:sp>
        <p:nvSpPr>
          <p:cNvPr id="3" name="圆角矩形 2">
            <a:extLst>
              <a:ext uri="{FF2B5EF4-FFF2-40B4-BE49-F238E27FC236}">
                <a16:creationId xmlns:a16="http://schemas.microsoft.com/office/drawing/2014/main" id="{290ABB2B-5655-AB44-8431-D8A3E4A15F8E}"/>
              </a:ext>
            </a:extLst>
          </p:cNvPr>
          <p:cNvSpPr/>
          <p:nvPr/>
        </p:nvSpPr>
        <p:spPr>
          <a:xfrm>
            <a:off x="1552372" y="2153241"/>
            <a:ext cx="2465797" cy="1148779"/>
          </a:xfrm>
          <a:prstGeom prst="roundRect">
            <a:avLst>
              <a:gd fmla="val 0" name="adj"/>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mn-ea"/>
              <a:ea typeface="思源黑体 CN Regular"/>
              <a:cs typeface="+mn-cs"/>
            </a:endParaRPr>
          </a:p>
        </p:txBody>
      </p:sp>
      <p:sp>
        <p:nvSpPr>
          <p:cNvPr id="4" name="圆角矩形 3">
            <a:extLst>
              <a:ext uri="{FF2B5EF4-FFF2-40B4-BE49-F238E27FC236}">
                <a16:creationId xmlns:a16="http://schemas.microsoft.com/office/drawing/2014/main" id="{6CDEF492-CAA4-8D4E-8B95-8EA57462B6DB}"/>
              </a:ext>
            </a:extLst>
          </p:cNvPr>
          <p:cNvSpPr/>
          <p:nvPr/>
        </p:nvSpPr>
        <p:spPr>
          <a:xfrm>
            <a:off x="1305056" y="1674430"/>
            <a:ext cx="2960431" cy="4031654"/>
          </a:xfrm>
          <a:prstGeom prst="roundRect">
            <a:avLst>
              <a:gd fmla="val 0" name="adj"/>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mn-ea"/>
              <a:ea typeface="思源黑体 CN Regular"/>
              <a:cs typeface="+mn-cs"/>
            </a:endParaRPr>
          </a:p>
        </p:txBody>
      </p:sp>
      <p:sp>
        <p:nvSpPr>
          <p:cNvPr id="5" name="文本框 4">
            <a:extLst>
              <a:ext uri="{FF2B5EF4-FFF2-40B4-BE49-F238E27FC236}">
                <a16:creationId xmlns:a16="http://schemas.microsoft.com/office/drawing/2014/main" id="{BA27805B-EFFF-E84F-9C9B-26153B51D9DB}"/>
              </a:ext>
            </a:extLst>
          </p:cNvPr>
          <p:cNvSpPr txBox="1"/>
          <p:nvPr/>
        </p:nvSpPr>
        <p:spPr>
          <a:xfrm>
            <a:off x="1772157" y="2342730"/>
            <a:ext cx="1986280" cy="57912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3200" u="none">
                <a:ln>
                  <a:noFill/>
                </a:ln>
                <a:solidFill>
                  <a:prstClr val="white"/>
                </a:solidFill>
                <a:effectLst/>
                <a:uLnTx/>
                <a:uFillTx/>
                <a:latin typeface="+mn-ea"/>
                <a:ea typeface="思源黑体 CN Regular"/>
                <a:cs typeface="+mn-cs"/>
              </a:rPr>
              <a:t>2,7800.18</a:t>
            </a:r>
          </a:p>
        </p:txBody>
      </p:sp>
      <p:sp>
        <p:nvSpPr>
          <p:cNvPr id="6" name="文本框 5">
            <a:extLst>
              <a:ext uri="{FF2B5EF4-FFF2-40B4-BE49-F238E27FC236}">
                <a16:creationId xmlns:a16="http://schemas.microsoft.com/office/drawing/2014/main" id="{DF120390-9F37-7E4A-A4A6-75FC783D9365}"/>
              </a:ext>
            </a:extLst>
          </p:cNvPr>
          <p:cNvSpPr txBox="1"/>
          <p:nvPr/>
        </p:nvSpPr>
        <p:spPr>
          <a:xfrm>
            <a:off x="1761883" y="2896683"/>
            <a:ext cx="1321364" cy="24384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white"/>
                </a:solidFill>
                <a:effectLst/>
                <a:uLnTx/>
                <a:uFillTx/>
                <a:latin typeface="+mn-ea"/>
                <a:ea typeface="思源黑体 CN Regular"/>
                <a:cs typeface="+mn-cs"/>
              </a:rPr>
              <a:t>Input Date Here</a:t>
            </a:r>
          </a:p>
        </p:txBody>
      </p:sp>
      <p:sp>
        <p:nvSpPr>
          <p:cNvPr id="7" name="文本框 6">
            <a:extLst>
              <a:ext uri="{FF2B5EF4-FFF2-40B4-BE49-F238E27FC236}">
                <a16:creationId xmlns:a16="http://schemas.microsoft.com/office/drawing/2014/main" id="{9B8073AF-8EF4-2544-9B71-41D4E0956188}"/>
              </a:ext>
            </a:extLst>
          </p:cNvPr>
          <p:cNvSpPr txBox="1"/>
          <p:nvPr/>
        </p:nvSpPr>
        <p:spPr>
          <a:xfrm>
            <a:off x="1490728" y="3724719"/>
            <a:ext cx="7416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项目名称</a:t>
            </a:r>
          </a:p>
        </p:txBody>
      </p:sp>
      <p:sp>
        <p:nvSpPr>
          <p:cNvPr id="8" name="文本框 7">
            <a:extLst>
              <a:ext uri="{FF2B5EF4-FFF2-40B4-BE49-F238E27FC236}">
                <a16:creationId xmlns:a16="http://schemas.microsoft.com/office/drawing/2014/main" id="{449863B5-D32B-C440-B49B-8B73B4D9A9C2}"/>
              </a:ext>
            </a:extLst>
          </p:cNvPr>
          <p:cNvSpPr txBox="1"/>
          <p:nvPr/>
        </p:nvSpPr>
        <p:spPr>
          <a:xfrm>
            <a:off x="2679591" y="3724719"/>
            <a:ext cx="4622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数量</a:t>
            </a:r>
          </a:p>
        </p:txBody>
      </p:sp>
      <p:sp>
        <p:nvSpPr>
          <p:cNvPr id="9" name="文本框 8">
            <a:extLst>
              <a:ext uri="{FF2B5EF4-FFF2-40B4-BE49-F238E27FC236}">
                <a16:creationId xmlns:a16="http://schemas.microsoft.com/office/drawing/2014/main" id="{C570089C-B5F9-2745-A962-EB668F5B0F85}"/>
              </a:ext>
            </a:extLst>
          </p:cNvPr>
          <p:cNvSpPr txBox="1"/>
          <p:nvPr/>
        </p:nvSpPr>
        <p:spPr>
          <a:xfrm>
            <a:off x="3473659" y="3724719"/>
            <a:ext cx="4622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类型</a:t>
            </a:r>
          </a:p>
        </p:txBody>
      </p:sp>
      <p:sp>
        <p:nvSpPr>
          <p:cNvPr id="10" name="文本框 9">
            <a:extLst>
              <a:ext uri="{FF2B5EF4-FFF2-40B4-BE49-F238E27FC236}">
                <a16:creationId xmlns:a16="http://schemas.microsoft.com/office/drawing/2014/main" id="{E5BAC25B-5AA2-474E-B10C-7F739A60D45A}"/>
              </a:ext>
            </a:extLst>
          </p:cNvPr>
          <p:cNvSpPr txBox="1"/>
          <p:nvPr/>
        </p:nvSpPr>
        <p:spPr>
          <a:xfrm>
            <a:off x="1471215" y="4060155"/>
            <a:ext cx="927417"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p:txBody>
      </p:sp>
      <p:sp>
        <p:nvSpPr>
          <p:cNvPr id="11" name="文本框 10">
            <a:extLst>
              <a:ext uri="{FF2B5EF4-FFF2-40B4-BE49-F238E27FC236}">
                <a16:creationId xmlns:a16="http://schemas.microsoft.com/office/drawing/2014/main" id="{63BB59B3-3385-8346-BD8B-4C22C8D80942}"/>
              </a:ext>
            </a:extLst>
          </p:cNvPr>
          <p:cNvSpPr txBox="1"/>
          <p:nvPr/>
        </p:nvSpPr>
        <p:spPr>
          <a:xfrm>
            <a:off x="2741209" y="4060155"/>
            <a:ext cx="322580"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27</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36</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15</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22</a:t>
            </a:r>
          </a:p>
        </p:txBody>
      </p:sp>
      <p:sp>
        <p:nvSpPr>
          <p:cNvPr id="12" name="文本框 11">
            <a:extLst>
              <a:ext uri="{FF2B5EF4-FFF2-40B4-BE49-F238E27FC236}">
                <a16:creationId xmlns:a16="http://schemas.microsoft.com/office/drawing/2014/main" id="{87DB9E2C-D958-1B47-BE26-B38DE2737ED0}"/>
              </a:ext>
            </a:extLst>
          </p:cNvPr>
          <p:cNvSpPr txBox="1"/>
          <p:nvPr/>
        </p:nvSpPr>
        <p:spPr>
          <a:xfrm>
            <a:off x="3434122" y="4060155"/>
            <a:ext cx="576580"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Type-2</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Type-3</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Type-4</a:t>
            </a:r>
          </a:p>
        </p:txBody>
      </p:sp>
      <p:sp>
        <p:nvSpPr>
          <p:cNvPr id="13" name="圆角矩形 12">
            <a:extLst>
              <a:ext uri="{FF2B5EF4-FFF2-40B4-BE49-F238E27FC236}">
                <a16:creationId xmlns:a16="http://schemas.microsoft.com/office/drawing/2014/main" id="{9C5E764E-56FC-7C4D-9143-36AC39A9F6A7}"/>
              </a:ext>
            </a:extLst>
          </p:cNvPr>
          <p:cNvSpPr/>
          <p:nvPr/>
        </p:nvSpPr>
        <p:spPr>
          <a:xfrm>
            <a:off x="5029463" y="2153241"/>
            <a:ext cx="2465797" cy="1148779"/>
          </a:xfrm>
          <a:prstGeom prst="roundRect">
            <a:avLst>
              <a:gd fmla="val 0" name="adj"/>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mn-ea"/>
              <a:ea typeface="思源黑体 CN Regular"/>
              <a:cs typeface="+mn-cs"/>
            </a:endParaRPr>
          </a:p>
        </p:txBody>
      </p:sp>
      <p:sp>
        <p:nvSpPr>
          <p:cNvPr id="14" name="圆角矩形 13">
            <a:extLst>
              <a:ext uri="{FF2B5EF4-FFF2-40B4-BE49-F238E27FC236}">
                <a16:creationId xmlns:a16="http://schemas.microsoft.com/office/drawing/2014/main" id="{F42206AF-DACD-9843-9E1F-0B366C0E5383}"/>
              </a:ext>
            </a:extLst>
          </p:cNvPr>
          <p:cNvSpPr/>
          <p:nvPr/>
        </p:nvSpPr>
        <p:spPr>
          <a:xfrm>
            <a:off x="4782147" y="1674430"/>
            <a:ext cx="2960431" cy="4031654"/>
          </a:xfrm>
          <a:prstGeom prst="roundRect">
            <a:avLst>
              <a:gd fmla="val 0" name="adj"/>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mn-ea"/>
              <a:ea typeface="思源黑体 CN Regular"/>
              <a:cs typeface="+mn-cs"/>
            </a:endParaRPr>
          </a:p>
        </p:txBody>
      </p:sp>
      <p:sp>
        <p:nvSpPr>
          <p:cNvPr id="15" name="文本框 14">
            <a:extLst>
              <a:ext uri="{FF2B5EF4-FFF2-40B4-BE49-F238E27FC236}">
                <a16:creationId xmlns:a16="http://schemas.microsoft.com/office/drawing/2014/main" id="{DA283F2F-24D9-3D4E-8BFB-88679DED2919}"/>
              </a:ext>
            </a:extLst>
          </p:cNvPr>
          <p:cNvSpPr txBox="1"/>
          <p:nvPr/>
        </p:nvSpPr>
        <p:spPr>
          <a:xfrm>
            <a:off x="5249248" y="2342730"/>
            <a:ext cx="1986280" cy="57912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3200" u="none">
                <a:ln>
                  <a:noFill/>
                </a:ln>
                <a:solidFill>
                  <a:prstClr val="white"/>
                </a:solidFill>
                <a:effectLst/>
                <a:uLnTx/>
                <a:uFillTx/>
                <a:latin typeface="+mn-ea"/>
                <a:ea typeface="思源黑体 CN Regular"/>
                <a:cs typeface="+mn-cs"/>
              </a:rPr>
              <a:t>2,7800.18</a:t>
            </a:r>
          </a:p>
        </p:txBody>
      </p:sp>
      <p:sp>
        <p:nvSpPr>
          <p:cNvPr id="16" name="文本框 15">
            <a:extLst>
              <a:ext uri="{FF2B5EF4-FFF2-40B4-BE49-F238E27FC236}">
                <a16:creationId xmlns:a16="http://schemas.microsoft.com/office/drawing/2014/main" id="{30C990D9-5D13-384C-A496-CE7E9C84FACA}"/>
              </a:ext>
            </a:extLst>
          </p:cNvPr>
          <p:cNvSpPr txBox="1"/>
          <p:nvPr/>
        </p:nvSpPr>
        <p:spPr>
          <a:xfrm>
            <a:off x="5238974" y="2896683"/>
            <a:ext cx="1321364" cy="24384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white"/>
                </a:solidFill>
                <a:effectLst/>
                <a:uLnTx/>
                <a:uFillTx/>
                <a:latin typeface="+mn-ea"/>
                <a:ea typeface="思源黑体 CN Regular"/>
                <a:cs typeface="+mn-cs"/>
              </a:rPr>
              <a:t>Input Date Here</a:t>
            </a:r>
          </a:p>
        </p:txBody>
      </p:sp>
      <p:sp>
        <p:nvSpPr>
          <p:cNvPr id="17" name="文本框 16">
            <a:extLst>
              <a:ext uri="{FF2B5EF4-FFF2-40B4-BE49-F238E27FC236}">
                <a16:creationId xmlns:a16="http://schemas.microsoft.com/office/drawing/2014/main" id="{349D4184-1502-8549-9B42-6D5A284B490C}"/>
              </a:ext>
            </a:extLst>
          </p:cNvPr>
          <p:cNvSpPr txBox="1"/>
          <p:nvPr/>
        </p:nvSpPr>
        <p:spPr>
          <a:xfrm>
            <a:off x="4967819" y="3724719"/>
            <a:ext cx="7416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项目名称</a:t>
            </a:r>
          </a:p>
        </p:txBody>
      </p:sp>
      <p:sp>
        <p:nvSpPr>
          <p:cNvPr id="18" name="文本框 17">
            <a:extLst>
              <a:ext uri="{FF2B5EF4-FFF2-40B4-BE49-F238E27FC236}">
                <a16:creationId xmlns:a16="http://schemas.microsoft.com/office/drawing/2014/main" id="{D8810DCA-5954-9D49-9390-39816DD8E46A}"/>
              </a:ext>
            </a:extLst>
          </p:cNvPr>
          <p:cNvSpPr txBox="1"/>
          <p:nvPr/>
        </p:nvSpPr>
        <p:spPr>
          <a:xfrm>
            <a:off x="6156682" y="3724719"/>
            <a:ext cx="4622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数量</a:t>
            </a:r>
          </a:p>
        </p:txBody>
      </p:sp>
      <p:sp>
        <p:nvSpPr>
          <p:cNvPr id="19" name="文本框 18">
            <a:extLst>
              <a:ext uri="{FF2B5EF4-FFF2-40B4-BE49-F238E27FC236}">
                <a16:creationId xmlns:a16="http://schemas.microsoft.com/office/drawing/2014/main" id="{1916AB66-1FFA-8D4F-A881-2DA94B661718}"/>
              </a:ext>
            </a:extLst>
          </p:cNvPr>
          <p:cNvSpPr txBox="1"/>
          <p:nvPr/>
        </p:nvSpPr>
        <p:spPr>
          <a:xfrm>
            <a:off x="6950750" y="3724719"/>
            <a:ext cx="4622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类型</a:t>
            </a:r>
          </a:p>
        </p:txBody>
      </p:sp>
      <p:sp>
        <p:nvSpPr>
          <p:cNvPr id="20" name="文本框 19">
            <a:extLst>
              <a:ext uri="{FF2B5EF4-FFF2-40B4-BE49-F238E27FC236}">
                <a16:creationId xmlns:a16="http://schemas.microsoft.com/office/drawing/2014/main" id="{2990A16A-DA05-CA4E-AD53-2128AC0970B6}"/>
              </a:ext>
            </a:extLst>
          </p:cNvPr>
          <p:cNvSpPr txBox="1"/>
          <p:nvPr/>
        </p:nvSpPr>
        <p:spPr>
          <a:xfrm>
            <a:off x="4948306" y="4060155"/>
            <a:ext cx="927417"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p:txBody>
      </p:sp>
      <p:sp>
        <p:nvSpPr>
          <p:cNvPr id="21" name="文本框 20">
            <a:extLst>
              <a:ext uri="{FF2B5EF4-FFF2-40B4-BE49-F238E27FC236}">
                <a16:creationId xmlns:a16="http://schemas.microsoft.com/office/drawing/2014/main" id="{7FC7330E-CCFF-3746-B6F2-823A8BBAD963}"/>
              </a:ext>
            </a:extLst>
          </p:cNvPr>
          <p:cNvSpPr txBox="1"/>
          <p:nvPr/>
        </p:nvSpPr>
        <p:spPr>
          <a:xfrm>
            <a:off x="6218300" y="4060155"/>
            <a:ext cx="322580"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27</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36</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15</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22</a:t>
            </a:r>
          </a:p>
        </p:txBody>
      </p:sp>
      <p:sp>
        <p:nvSpPr>
          <p:cNvPr id="22" name="文本框 21">
            <a:extLst>
              <a:ext uri="{FF2B5EF4-FFF2-40B4-BE49-F238E27FC236}">
                <a16:creationId xmlns:a16="http://schemas.microsoft.com/office/drawing/2014/main" id="{75EA6884-914B-C64A-9DD5-C7F0AF276DED}"/>
              </a:ext>
            </a:extLst>
          </p:cNvPr>
          <p:cNvSpPr txBox="1"/>
          <p:nvPr/>
        </p:nvSpPr>
        <p:spPr>
          <a:xfrm>
            <a:off x="6911214" y="4060155"/>
            <a:ext cx="576580"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Type-2</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Type-3</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Type-4</a:t>
            </a:r>
          </a:p>
        </p:txBody>
      </p:sp>
      <p:sp>
        <p:nvSpPr>
          <p:cNvPr id="23" name="圆角矩形 22">
            <a:extLst>
              <a:ext uri="{FF2B5EF4-FFF2-40B4-BE49-F238E27FC236}">
                <a16:creationId xmlns:a16="http://schemas.microsoft.com/office/drawing/2014/main" id="{676B7C4A-B481-DC47-A8C8-3F2CC8FA5003}"/>
              </a:ext>
            </a:extLst>
          </p:cNvPr>
          <p:cNvSpPr/>
          <p:nvPr/>
        </p:nvSpPr>
        <p:spPr>
          <a:xfrm>
            <a:off x="8483211" y="2153241"/>
            <a:ext cx="2465797" cy="1148779"/>
          </a:xfrm>
          <a:prstGeom prst="roundRect">
            <a:avLst>
              <a:gd fmla="val 0" name="adj"/>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mn-ea"/>
              <a:ea typeface="思源黑体 CN Regular"/>
              <a:cs typeface="+mn-cs"/>
            </a:endParaRPr>
          </a:p>
        </p:txBody>
      </p:sp>
      <p:sp>
        <p:nvSpPr>
          <p:cNvPr id="24" name="圆角矩形 23">
            <a:extLst>
              <a:ext uri="{FF2B5EF4-FFF2-40B4-BE49-F238E27FC236}">
                <a16:creationId xmlns:a16="http://schemas.microsoft.com/office/drawing/2014/main" id="{D2448EC0-2728-AA4E-8E56-73A2AB0EF132}"/>
              </a:ext>
            </a:extLst>
          </p:cNvPr>
          <p:cNvSpPr/>
          <p:nvPr/>
        </p:nvSpPr>
        <p:spPr>
          <a:xfrm>
            <a:off x="8235895" y="1674430"/>
            <a:ext cx="2960431" cy="4031654"/>
          </a:xfrm>
          <a:prstGeom prst="roundRect">
            <a:avLst>
              <a:gd fmla="val 0" name="adj"/>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mn-ea"/>
              <a:ea typeface="思源黑体 CN Regular"/>
              <a:cs typeface="+mn-cs"/>
            </a:endParaRPr>
          </a:p>
        </p:txBody>
      </p:sp>
      <p:sp>
        <p:nvSpPr>
          <p:cNvPr id="25" name="文本框 24">
            <a:extLst>
              <a:ext uri="{FF2B5EF4-FFF2-40B4-BE49-F238E27FC236}">
                <a16:creationId xmlns:a16="http://schemas.microsoft.com/office/drawing/2014/main" id="{D05ECBC2-B9EE-3045-BC8F-F533A6D326E0}"/>
              </a:ext>
            </a:extLst>
          </p:cNvPr>
          <p:cNvSpPr txBox="1"/>
          <p:nvPr/>
        </p:nvSpPr>
        <p:spPr>
          <a:xfrm>
            <a:off x="8702995" y="2342730"/>
            <a:ext cx="1986280" cy="57912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3200" u="none">
                <a:ln>
                  <a:noFill/>
                </a:ln>
                <a:solidFill>
                  <a:prstClr val="white"/>
                </a:solidFill>
                <a:effectLst/>
                <a:uLnTx/>
                <a:uFillTx/>
                <a:latin typeface="+mn-ea"/>
                <a:ea typeface="思源黑体 CN Regular"/>
                <a:cs typeface="+mn-cs"/>
              </a:rPr>
              <a:t>2,7800.18</a:t>
            </a:r>
          </a:p>
        </p:txBody>
      </p:sp>
      <p:sp>
        <p:nvSpPr>
          <p:cNvPr id="26" name="文本框 25">
            <a:extLst>
              <a:ext uri="{FF2B5EF4-FFF2-40B4-BE49-F238E27FC236}">
                <a16:creationId xmlns:a16="http://schemas.microsoft.com/office/drawing/2014/main" id="{BFA7DFB0-D5F8-5E43-8AEC-B4419EEC00B6}"/>
              </a:ext>
            </a:extLst>
          </p:cNvPr>
          <p:cNvSpPr txBox="1"/>
          <p:nvPr/>
        </p:nvSpPr>
        <p:spPr>
          <a:xfrm>
            <a:off x="8692721" y="2896683"/>
            <a:ext cx="1321364" cy="24384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white"/>
                </a:solidFill>
                <a:effectLst/>
                <a:uLnTx/>
                <a:uFillTx/>
                <a:latin typeface="+mn-ea"/>
                <a:ea typeface="思源黑体 CN Regular"/>
                <a:cs typeface="+mn-cs"/>
              </a:rPr>
              <a:t>Input Date Here</a:t>
            </a:r>
          </a:p>
        </p:txBody>
      </p:sp>
      <p:sp>
        <p:nvSpPr>
          <p:cNvPr id="27" name="文本框 26">
            <a:extLst>
              <a:ext uri="{FF2B5EF4-FFF2-40B4-BE49-F238E27FC236}">
                <a16:creationId xmlns:a16="http://schemas.microsoft.com/office/drawing/2014/main" id="{0F338A8C-8382-E540-A4A9-895C8B317058}"/>
              </a:ext>
            </a:extLst>
          </p:cNvPr>
          <p:cNvSpPr txBox="1"/>
          <p:nvPr/>
        </p:nvSpPr>
        <p:spPr>
          <a:xfrm>
            <a:off x="8421568" y="3724719"/>
            <a:ext cx="7416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项目名称</a:t>
            </a:r>
          </a:p>
        </p:txBody>
      </p:sp>
      <p:sp>
        <p:nvSpPr>
          <p:cNvPr id="28" name="文本框 27">
            <a:extLst>
              <a:ext uri="{FF2B5EF4-FFF2-40B4-BE49-F238E27FC236}">
                <a16:creationId xmlns:a16="http://schemas.microsoft.com/office/drawing/2014/main" id="{B2F625D6-3E87-F543-B929-DB78A0DDA1E0}"/>
              </a:ext>
            </a:extLst>
          </p:cNvPr>
          <p:cNvSpPr txBox="1"/>
          <p:nvPr/>
        </p:nvSpPr>
        <p:spPr>
          <a:xfrm>
            <a:off x="9610430" y="3724719"/>
            <a:ext cx="4622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数量</a:t>
            </a:r>
          </a:p>
        </p:txBody>
      </p:sp>
      <p:sp>
        <p:nvSpPr>
          <p:cNvPr id="29" name="文本框 28">
            <a:extLst>
              <a:ext uri="{FF2B5EF4-FFF2-40B4-BE49-F238E27FC236}">
                <a16:creationId xmlns:a16="http://schemas.microsoft.com/office/drawing/2014/main" id="{A8F71B09-9AF4-7E4C-AB08-F7FBA9E4330A}"/>
              </a:ext>
            </a:extLst>
          </p:cNvPr>
          <p:cNvSpPr txBox="1"/>
          <p:nvPr/>
        </p:nvSpPr>
        <p:spPr>
          <a:xfrm>
            <a:off x="10404497" y="3724719"/>
            <a:ext cx="462280" cy="2590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black">
                    <a:lumMod val="75000"/>
                    <a:lumOff val="25000"/>
                  </a:prstClr>
                </a:solidFill>
                <a:effectLst/>
                <a:uLnTx/>
                <a:uFillTx/>
                <a:latin typeface="+mn-ea"/>
                <a:ea typeface="思源黑体 CN Regular"/>
                <a:cs typeface="+mn-cs"/>
              </a:rPr>
              <a:t>类型</a:t>
            </a:r>
          </a:p>
        </p:txBody>
      </p:sp>
      <p:sp>
        <p:nvSpPr>
          <p:cNvPr id="30" name="文本框 29">
            <a:extLst>
              <a:ext uri="{FF2B5EF4-FFF2-40B4-BE49-F238E27FC236}">
                <a16:creationId xmlns:a16="http://schemas.microsoft.com/office/drawing/2014/main" id="{3E85C4AB-3E2D-DA4C-BC67-282DA7C55E45}"/>
              </a:ext>
            </a:extLst>
          </p:cNvPr>
          <p:cNvSpPr txBox="1"/>
          <p:nvPr/>
        </p:nvSpPr>
        <p:spPr>
          <a:xfrm>
            <a:off x="8402055" y="4060155"/>
            <a:ext cx="927417"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BP  NAME_1</a:t>
            </a:r>
          </a:p>
        </p:txBody>
      </p:sp>
      <p:sp>
        <p:nvSpPr>
          <p:cNvPr id="31" name="文本框 30">
            <a:extLst>
              <a:ext uri="{FF2B5EF4-FFF2-40B4-BE49-F238E27FC236}">
                <a16:creationId xmlns:a16="http://schemas.microsoft.com/office/drawing/2014/main" id="{85C9B698-97ED-C64B-BFFE-7B2617C99E7D}"/>
              </a:ext>
            </a:extLst>
          </p:cNvPr>
          <p:cNvSpPr txBox="1"/>
          <p:nvPr/>
        </p:nvSpPr>
        <p:spPr>
          <a:xfrm>
            <a:off x="9672048" y="4060155"/>
            <a:ext cx="322580"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27</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36</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15</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22</a:t>
            </a:r>
          </a:p>
        </p:txBody>
      </p:sp>
      <p:sp>
        <p:nvSpPr>
          <p:cNvPr id="32" name="文本框 31">
            <a:extLst>
              <a:ext uri="{FF2B5EF4-FFF2-40B4-BE49-F238E27FC236}">
                <a16:creationId xmlns:a16="http://schemas.microsoft.com/office/drawing/2014/main" id="{F5D24A39-3525-A94A-824D-5844331A951B}"/>
              </a:ext>
            </a:extLst>
          </p:cNvPr>
          <p:cNvSpPr txBox="1"/>
          <p:nvPr/>
        </p:nvSpPr>
        <p:spPr>
          <a:xfrm>
            <a:off x="10364960" y="4060155"/>
            <a:ext cx="576580" cy="1310640"/>
          </a:xfrm>
          <a:prstGeom prst="rect">
            <a:avLst/>
          </a:prstGeom>
          <a:noFill/>
        </p:spPr>
        <p:txBody>
          <a:bodyPr rtlCol="0" wrap="none">
            <a:spAutoFit/>
          </a:bodyPr>
          <a:lstStyle/>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Type-1</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Type-2</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Type-3</a:t>
            </a:r>
          </a:p>
          <a:p>
            <a:pPr algn="l" defTabSz="914400" eaLnBrk="1" fontAlgn="auto" hangingPunct="1" indent="0" latinLnBrk="0" lvl="0" marL="0" marR="0" rtl="0">
              <a:lnSpc>
                <a:spcPct val="200000"/>
              </a:lnSpc>
              <a:spcBef>
                <a:spcPct val="0"/>
              </a:spcBef>
              <a:spcAft>
                <a:spcPct val="0"/>
              </a:spcAft>
              <a:buClrTx/>
              <a:buSzTx/>
              <a:buFontTx/>
              <a:buNone/>
              <a:defRPr/>
            </a:pPr>
            <a:r>
              <a:rPr altLang="zh-CN" b="0" baseline="0" cap="none" i="0" kern="1200" kumimoji="1" lang="en-US" noProof="0" normalizeH="0" spc="0" strike="noStrike" sz="1000" u="none">
                <a:ln>
                  <a:noFill/>
                </a:ln>
                <a:solidFill>
                  <a:prstClr val="black">
                    <a:lumMod val="50000"/>
                    <a:lumOff val="50000"/>
                  </a:prstClr>
                </a:solidFill>
                <a:effectLst/>
                <a:uLnTx/>
                <a:uFillTx/>
                <a:latin typeface="+mn-ea"/>
                <a:ea typeface="思源黑体 CN Regular"/>
                <a:cs typeface="+mn-cs"/>
              </a:rPr>
              <a:t>Type-4</a:t>
            </a:r>
          </a:p>
        </p:txBody>
      </p:sp>
    </p:spTree>
    <p:extLst>
      <p:ext uri="{BB962C8B-B14F-4D97-AF65-F5344CB8AC3E}">
        <p14:creationId val="3564521906"/>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9"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dissolve" transition="in">
                                      <p:cBhvr>
                                        <p:cTn dur="500" id="7"/>
                                        <p:tgtEl>
                                          <p:spTgt spid="3"/>
                                        </p:tgtEl>
                                      </p:cBhvr>
                                    </p:animEffect>
                                  </p:childTnLst>
                                </p:cTn>
                              </p:par>
                              <p:par>
                                <p:cTn fill="hold" grpId="0" id="8" nodeType="withEffect" presetClass="entr" presetID="9" presetSubtype="0">
                                  <p:stCondLst>
                                    <p:cond delay="0"/>
                                  </p:stCondLst>
                                  <p:childTnLst>
                                    <p:set>
                                      <p:cBhvr>
                                        <p:cTn dur="1" fill="hold" id="9">
                                          <p:stCondLst>
                                            <p:cond delay="0"/>
                                          </p:stCondLst>
                                        </p:cTn>
                                        <p:tgtEl>
                                          <p:spTgt spid="4"/>
                                        </p:tgtEl>
                                        <p:attrNameLst>
                                          <p:attrName>style.visibility</p:attrName>
                                        </p:attrNameLst>
                                      </p:cBhvr>
                                      <p:to>
                                        <p:strVal val="visible"/>
                                      </p:to>
                                    </p:set>
                                    <p:animEffect filter="dissolve" transition="in">
                                      <p:cBhvr>
                                        <p:cTn dur="500" id="10"/>
                                        <p:tgtEl>
                                          <p:spTgt spid="4"/>
                                        </p:tgtEl>
                                      </p:cBhvr>
                                    </p:animEffect>
                                  </p:childTnLst>
                                </p:cTn>
                              </p:par>
                              <p:par>
                                <p:cTn fill="hold" grpId="0" id="11" nodeType="withEffect" presetClass="entr" presetID="9"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dissolve" transition="in">
                                      <p:cBhvr>
                                        <p:cTn dur="500" id="13"/>
                                        <p:tgtEl>
                                          <p:spTgt spid="5"/>
                                        </p:tgtEl>
                                      </p:cBhvr>
                                    </p:animEffect>
                                  </p:childTnLst>
                                </p:cTn>
                              </p:par>
                              <p:par>
                                <p:cTn fill="hold" grpId="0" id="14" nodeType="withEffect" presetClass="entr" presetID="9" presetSubtype="0">
                                  <p:stCondLst>
                                    <p:cond delay="0"/>
                                  </p:stCondLst>
                                  <p:childTnLst>
                                    <p:set>
                                      <p:cBhvr>
                                        <p:cTn dur="1" fill="hold" id="15">
                                          <p:stCondLst>
                                            <p:cond delay="0"/>
                                          </p:stCondLst>
                                        </p:cTn>
                                        <p:tgtEl>
                                          <p:spTgt spid="6"/>
                                        </p:tgtEl>
                                        <p:attrNameLst>
                                          <p:attrName>style.visibility</p:attrName>
                                        </p:attrNameLst>
                                      </p:cBhvr>
                                      <p:to>
                                        <p:strVal val="visible"/>
                                      </p:to>
                                    </p:set>
                                    <p:animEffect filter="dissolve" transition="in">
                                      <p:cBhvr>
                                        <p:cTn dur="500" id="16"/>
                                        <p:tgtEl>
                                          <p:spTgt spid="6"/>
                                        </p:tgtEl>
                                      </p:cBhvr>
                                    </p:animEffect>
                                  </p:childTnLst>
                                </p:cTn>
                              </p:par>
                              <p:par>
                                <p:cTn fill="hold" grpId="0" id="17" nodeType="withEffect" presetClass="entr" presetID="9"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dissolve" transition="in">
                                      <p:cBhvr>
                                        <p:cTn dur="500" id="19"/>
                                        <p:tgtEl>
                                          <p:spTgt spid="7"/>
                                        </p:tgtEl>
                                      </p:cBhvr>
                                    </p:animEffect>
                                  </p:childTnLst>
                                </p:cTn>
                              </p:par>
                              <p:par>
                                <p:cTn fill="hold" grpId="0" id="20" nodeType="withEffect" presetClass="entr" presetID="9" presetSubtype="0">
                                  <p:stCondLst>
                                    <p:cond delay="0"/>
                                  </p:stCondLst>
                                  <p:childTnLst>
                                    <p:set>
                                      <p:cBhvr>
                                        <p:cTn dur="1" fill="hold" id="21">
                                          <p:stCondLst>
                                            <p:cond delay="0"/>
                                          </p:stCondLst>
                                        </p:cTn>
                                        <p:tgtEl>
                                          <p:spTgt spid="8"/>
                                        </p:tgtEl>
                                        <p:attrNameLst>
                                          <p:attrName>style.visibility</p:attrName>
                                        </p:attrNameLst>
                                      </p:cBhvr>
                                      <p:to>
                                        <p:strVal val="visible"/>
                                      </p:to>
                                    </p:set>
                                    <p:animEffect filter="dissolve" transition="in">
                                      <p:cBhvr>
                                        <p:cTn dur="500" id="22"/>
                                        <p:tgtEl>
                                          <p:spTgt spid="8"/>
                                        </p:tgtEl>
                                      </p:cBhvr>
                                    </p:animEffect>
                                  </p:childTnLst>
                                </p:cTn>
                              </p:par>
                              <p:par>
                                <p:cTn fill="hold" grpId="0" id="23" nodeType="withEffect" presetClass="entr" presetID="9" presetSubtype="0">
                                  <p:stCondLst>
                                    <p:cond delay="0"/>
                                  </p:stCondLst>
                                  <p:childTnLst>
                                    <p:set>
                                      <p:cBhvr>
                                        <p:cTn dur="1" fill="hold" id="24">
                                          <p:stCondLst>
                                            <p:cond delay="0"/>
                                          </p:stCondLst>
                                        </p:cTn>
                                        <p:tgtEl>
                                          <p:spTgt spid="9"/>
                                        </p:tgtEl>
                                        <p:attrNameLst>
                                          <p:attrName>style.visibility</p:attrName>
                                        </p:attrNameLst>
                                      </p:cBhvr>
                                      <p:to>
                                        <p:strVal val="visible"/>
                                      </p:to>
                                    </p:set>
                                    <p:animEffect filter="dissolve" transition="in">
                                      <p:cBhvr>
                                        <p:cTn dur="500" id="25"/>
                                        <p:tgtEl>
                                          <p:spTgt spid="9"/>
                                        </p:tgtEl>
                                      </p:cBhvr>
                                    </p:animEffect>
                                  </p:childTnLst>
                                </p:cTn>
                              </p:par>
                              <p:par>
                                <p:cTn fill="hold" grpId="0" id="26" nodeType="withEffect" presetClass="entr" presetID="9"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dissolve" transition="in">
                                      <p:cBhvr>
                                        <p:cTn dur="500" id="28"/>
                                        <p:tgtEl>
                                          <p:spTgt spid="10"/>
                                        </p:tgtEl>
                                      </p:cBhvr>
                                    </p:animEffect>
                                  </p:childTnLst>
                                </p:cTn>
                              </p:par>
                              <p:par>
                                <p:cTn fill="hold" grpId="0" id="29" nodeType="withEffect" presetClass="entr" presetID="9"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dissolve" transition="in">
                                      <p:cBhvr>
                                        <p:cTn dur="500" id="31"/>
                                        <p:tgtEl>
                                          <p:spTgt spid="11"/>
                                        </p:tgtEl>
                                      </p:cBhvr>
                                    </p:animEffect>
                                  </p:childTnLst>
                                </p:cTn>
                              </p:par>
                              <p:par>
                                <p:cTn fill="hold" grpId="0" id="32" nodeType="withEffect" presetClass="entr" presetID="9" presetSubtype="0">
                                  <p:stCondLst>
                                    <p:cond delay="0"/>
                                  </p:stCondLst>
                                  <p:childTnLst>
                                    <p:set>
                                      <p:cBhvr>
                                        <p:cTn dur="1" fill="hold" id="33">
                                          <p:stCondLst>
                                            <p:cond delay="0"/>
                                          </p:stCondLst>
                                        </p:cTn>
                                        <p:tgtEl>
                                          <p:spTgt spid="12"/>
                                        </p:tgtEl>
                                        <p:attrNameLst>
                                          <p:attrName>style.visibility</p:attrName>
                                        </p:attrNameLst>
                                      </p:cBhvr>
                                      <p:to>
                                        <p:strVal val="visible"/>
                                      </p:to>
                                    </p:set>
                                    <p:animEffect filter="dissolve" transition="in">
                                      <p:cBhvr>
                                        <p:cTn dur="500" id="34"/>
                                        <p:tgtEl>
                                          <p:spTgt spid="12"/>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9" presetSubtype="0">
                                  <p:stCondLst>
                                    <p:cond delay="0"/>
                                  </p:stCondLst>
                                  <p:childTnLst>
                                    <p:set>
                                      <p:cBhvr>
                                        <p:cTn dur="1" fill="hold" id="38">
                                          <p:stCondLst>
                                            <p:cond delay="0"/>
                                          </p:stCondLst>
                                        </p:cTn>
                                        <p:tgtEl>
                                          <p:spTgt spid="13"/>
                                        </p:tgtEl>
                                        <p:attrNameLst>
                                          <p:attrName>style.visibility</p:attrName>
                                        </p:attrNameLst>
                                      </p:cBhvr>
                                      <p:to>
                                        <p:strVal val="visible"/>
                                      </p:to>
                                    </p:set>
                                    <p:animEffect filter="dissolve" transition="in">
                                      <p:cBhvr>
                                        <p:cTn dur="500" id="39"/>
                                        <p:tgtEl>
                                          <p:spTgt spid="13"/>
                                        </p:tgtEl>
                                      </p:cBhvr>
                                    </p:animEffect>
                                  </p:childTnLst>
                                </p:cTn>
                              </p:par>
                              <p:par>
                                <p:cTn fill="hold" grpId="0" id="40" nodeType="withEffect" presetClass="entr" presetID="9" presetSubtype="0">
                                  <p:stCondLst>
                                    <p:cond delay="0"/>
                                  </p:stCondLst>
                                  <p:childTnLst>
                                    <p:set>
                                      <p:cBhvr>
                                        <p:cTn dur="1" fill="hold" id="41">
                                          <p:stCondLst>
                                            <p:cond delay="0"/>
                                          </p:stCondLst>
                                        </p:cTn>
                                        <p:tgtEl>
                                          <p:spTgt spid="14"/>
                                        </p:tgtEl>
                                        <p:attrNameLst>
                                          <p:attrName>style.visibility</p:attrName>
                                        </p:attrNameLst>
                                      </p:cBhvr>
                                      <p:to>
                                        <p:strVal val="visible"/>
                                      </p:to>
                                    </p:set>
                                    <p:animEffect filter="dissolve" transition="in">
                                      <p:cBhvr>
                                        <p:cTn dur="500" id="42"/>
                                        <p:tgtEl>
                                          <p:spTgt spid="14"/>
                                        </p:tgtEl>
                                      </p:cBhvr>
                                    </p:animEffect>
                                  </p:childTnLst>
                                </p:cTn>
                              </p:par>
                              <p:par>
                                <p:cTn fill="hold" grpId="0" id="43" nodeType="withEffect" presetClass="entr" presetID="9" presetSubtype="0">
                                  <p:stCondLst>
                                    <p:cond delay="0"/>
                                  </p:stCondLst>
                                  <p:childTnLst>
                                    <p:set>
                                      <p:cBhvr>
                                        <p:cTn dur="1" fill="hold" id="44">
                                          <p:stCondLst>
                                            <p:cond delay="0"/>
                                          </p:stCondLst>
                                        </p:cTn>
                                        <p:tgtEl>
                                          <p:spTgt spid="15"/>
                                        </p:tgtEl>
                                        <p:attrNameLst>
                                          <p:attrName>style.visibility</p:attrName>
                                        </p:attrNameLst>
                                      </p:cBhvr>
                                      <p:to>
                                        <p:strVal val="visible"/>
                                      </p:to>
                                    </p:set>
                                    <p:animEffect filter="dissolve" transition="in">
                                      <p:cBhvr>
                                        <p:cTn dur="500" id="45"/>
                                        <p:tgtEl>
                                          <p:spTgt spid="15"/>
                                        </p:tgtEl>
                                      </p:cBhvr>
                                    </p:animEffect>
                                  </p:childTnLst>
                                </p:cTn>
                              </p:par>
                              <p:par>
                                <p:cTn fill="hold" grpId="0" id="46" nodeType="withEffect" presetClass="entr" presetID="9" presetSubtype="0">
                                  <p:stCondLst>
                                    <p:cond delay="0"/>
                                  </p:stCondLst>
                                  <p:childTnLst>
                                    <p:set>
                                      <p:cBhvr>
                                        <p:cTn dur="1" fill="hold" id="47">
                                          <p:stCondLst>
                                            <p:cond delay="0"/>
                                          </p:stCondLst>
                                        </p:cTn>
                                        <p:tgtEl>
                                          <p:spTgt spid="16"/>
                                        </p:tgtEl>
                                        <p:attrNameLst>
                                          <p:attrName>style.visibility</p:attrName>
                                        </p:attrNameLst>
                                      </p:cBhvr>
                                      <p:to>
                                        <p:strVal val="visible"/>
                                      </p:to>
                                    </p:set>
                                    <p:animEffect filter="dissolve" transition="in">
                                      <p:cBhvr>
                                        <p:cTn dur="500" id="48"/>
                                        <p:tgtEl>
                                          <p:spTgt spid="16"/>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17"/>
                                        </p:tgtEl>
                                        <p:attrNameLst>
                                          <p:attrName>style.visibility</p:attrName>
                                        </p:attrNameLst>
                                      </p:cBhvr>
                                      <p:to>
                                        <p:strVal val="visible"/>
                                      </p:to>
                                    </p:set>
                                    <p:animEffect filter="dissolve" transition="in">
                                      <p:cBhvr>
                                        <p:cTn dur="500" id="51"/>
                                        <p:tgtEl>
                                          <p:spTgt spid="17"/>
                                        </p:tgtEl>
                                      </p:cBhvr>
                                    </p:animEffect>
                                  </p:childTnLst>
                                </p:cTn>
                              </p:par>
                              <p:par>
                                <p:cTn fill="hold" grpId="0" id="52" nodeType="withEffect" presetClass="entr" presetID="9" presetSubtype="0">
                                  <p:stCondLst>
                                    <p:cond delay="0"/>
                                  </p:stCondLst>
                                  <p:childTnLst>
                                    <p:set>
                                      <p:cBhvr>
                                        <p:cTn dur="1" fill="hold" id="53">
                                          <p:stCondLst>
                                            <p:cond delay="0"/>
                                          </p:stCondLst>
                                        </p:cTn>
                                        <p:tgtEl>
                                          <p:spTgt spid="18"/>
                                        </p:tgtEl>
                                        <p:attrNameLst>
                                          <p:attrName>style.visibility</p:attrName>
                                        </p:attrNameLst>
                                      </p:cBhvr>
                                      <p:to>
                                        <p:strVal val="visible"/>
                                      </p:to>
                                    </p:set>
                                    <p:animEffect filter="dissolve" transition="in">
                                      <p:cBhvr>
                                        <p:cTn dur="500" id="54"/>
                                        <p:tgtEl>
                                          <p:spTgt spid="18"/>
                                        </p:tgtEl>
                                      </p:cBhvr>
                                    </p:animEffect>
                                  </p:childTnLst>
                                </p:cTn>
                              </p:par>
                              <p:par>
                                <p:cTn fill="hold" grpId="0" id="55" nodeType="withEffect" presetClass="entr" presetID="9" presetSubtype="0">
                                  <p:stCondLst>
                                    <p:cond delay="0"/>
                                  </p:stCondLst>
                                  <p:childTnLst>
                                    <p:set>
                                      <p:cBhvr>
                                        <p:cTn dur="1" fill="hold" id="56">
                                          <p:stCondLst>
                                            <p:cond delay="0"/>
                                          </p:stCondLst>
                                        </p:cTn>
                                        <p:tgtEl>
                                          <p:spTgt spid="19"/>
                                        </p:tgtEl>
                                        <p:attrNameLst>
                                          <p:attrName>style.visibility</p:attrName>
                                        </p:attrNameLst>
                                      </p:cBhvr>
                                      <p:to>
                                        <p:strVal val="visible"/>
                                      </p:to>
                                    </p:set>
                                    <p:animEffect filter="dissolve" transition="in">
                                      <p:cBhvr>
                                        <p:cTn dur="500" id="57"/>
                                        <p:tgtEl>
                                          <p:spTgt spid="19"/>
                                        </p:tgtEl>
                                      </p:cBhvr>
                                    </p:animEffect>
                                  </p:childTnLst>
                                </p:cTn>
                              </p:par>
                              <p:par>
                                <p:cTn fill="hold" grpId="0" id="58" nodeType="withEffect" presetClass="entr" presetID="9" presetSubtype="0">
                                  <p:stCondLst>
                                    <p:cond delay="0"/>
                                  </p:stCondLst>
                                  <p:childTnLst>
                                    <p:set>
                                      <p:cBhvr>
                                        <p:cTn dur="1" fill="hold" id="59">
                                          <p:stCondLst>
                                            <p:cond delay="0"/>
                                          </p:stCondLst>
                                        </p:cTn>
                                        <p:tgtEl>
                                          <p:spTgt spid="20"/>
                                        </p:tgtEl>
                                        <p:attrNameLst>
                                          <p:attrName>style.visibility</p:attrName>
                                        </p:attrNameLst>
                                      </p:cBhvr>
                                      <p:to>
                                        <p:strVal val="visible"/>
                                      </p:to>
                                    </p:set>
                                    <p:animEffect filter="dissolve" transition="in">
                                      <p:cBhvr>
                                        <p:cTn dur="500" id="60"/>
                                        <p:tgtEl>
                                          <p:spTgt spid="20"/>
                                        </p:tgtEl>
                                      </p:cBhvr>
                                    </p:animEffect>
                                  </p:childTnLst>
                                </p:cTn>
                              </p:par>
                              <p:par>
                                <p:cTn fill="hold" grpId="0" id="61" nodeType="withEffect" presetClass="entr" presetID="9" presetSubtype="0">
                                  <p:stCondLst>
                                    <p:cond delay="0"/>
                                  </p:stCondLst>
                                  <p:childTnLst>
                                    <p:set>
                                      <p:cBhvr>
                                        <p:cTn dur="1" fill="hold" id="62">
                                          <p:stCondLst>
                                            <p:cond delay="0"/>
                                          </p:stCondLst>
                                        </p:cTn>
                                        <p:tgtEl>
                                          <p:spTgt spid="21"/>
                                        </p:tgtEl>
                                        <p:attrNameLst>
                                          <p:attrName>style.visibility</p:attrName>
                                        </p:attrNameLst>
                                      </p:cBhvr>
                                      <p:to>
                                        <p:strVal val="visible"/>
                                      </p:to>
                                    </p:set>
                                    <p:animEffect filter="dissolve" transition="in">
                                      <p:cBhvr>
                                        <p:cTn dur="500" id="63"/>
                                        <p:tgtEl>
                                          <p:spTgt spid="21"/>
                                        </p:tgtEl>
                                      </p:cBhvr>
                                    </p:animEffect>
                                  </p:childTnLst>
                                </p:cTn>
                              </p:par>
                              <p:par>
                                <p:cTn fill="hold" grpId="0" id="64" nodeType="withEffect" presetClass="entr" presetID="9" presetSubtype="0">
                                  <p:stCondLst>
                                    <p:cond delay="0"/>
                                  </p:stCondLst>
                                  <p:childTnLst>
                                    <p:set>
                                      <p:cBhvr>
                                        <p:cTn dur="1" fill="hold" id="65">
                                          <p:stCondLst>
                                            <p:cond delay="0"/>
                                          </p:stCondLst>
                                        </p:cTn>
                                        <p:tgtEl>
                                          <p:spTgt spid="22"/>
                                        </p:tgtEl>
                                        <p:attrNameLst>
                                          <p:attrName>style.visibility</p:attrName>
                                        </p:attrNameLst>
                                      </p:cBhvr>
                                      <p:to>
                                        <p:strVal val="visible"/>
                                      </p:to>
                                    </p:set>
                                    <p:animEffect filter="dissolve" transition="in">
                                      <p:cBhvr>
                                        <p:cTn dur="500" id="66"/>
                                        <p:tgtEl>
                                          <p:spTgt spid="22"/>
                                        </p:tgtEl>
                                      </p:cBhvr>
                                    </p:animEffect>
                                  </p:childTnLst>
                                </p:cTn>
                              </p:par>
                            </p:childTnLst>
                          </p:cTn>
                        </p:par>
                      </p:childTnLst>
                    </p:cTn>
                  </p:par>
                  <p:par>
                    <p:cTn fill="hold" id="67" nodeType="clickPar">
                      <p:stCondLst>
                        <p:cond delay="indefinite"/>
                      </p:stCondLst>
                      <p:childTnLst>
                        <p:par>
                          <p:cTn fill="hold" id="68" nodeType="afterGroup">
                            <p:stCondLst>
                              <p:cond delay="0"/>
                            </p:stCondLst>
                            <p:childTnLst>
                              <p:par>
                                <p:cTn fill="hold" grpId="0" id="69" nodeType="clickEffect" presetClass="entr" presetID="9" presetSubtype="0">
                                  <p:stCondLst>
                                    <p:cond delay="0"/>
                                  </p:stCondLst>
                                  <p:childTnLst>
                                    <p:set>
                                      <p:cBhvr>
                                        <p:cTn dur="1" fill="hold" id="70">
                                          <p:stCondLst>
                                            <p:cond delay="0"/>
                                          </p:stCondLst>
                                        </p:cTn>
                                        <p:tgtEl>
                                          <p:spTgt spid="23"/>
                                        </p:tgtEl>
                                        <p:attrNameLst>
                                          <p:attrName>style.visibility</p:attrName>
                                        </p:attrNameLst>
                                      </p:cBhvr>
                                      <p:to>
                                        <p:strVal val="visible"/>
                                      </p:to>
                                    </p:set>
                                    <p:animEffect filter="dissolve" transition="in">
                                      <p:cBhvr>
                                        <p:cTn dur="500" id="71"/>
                                        <p:tgtEl>
                                          <p:spTgt spid="23"/>
                                        </p:tgtEl>
                                      </p:cBhvr>
                                    </p:animEffect>
                                  </p:childTnLst>
                                </p:cTn>
                              </p:par>
                              <p:par>
                                <p:cTn fill="hold" grpId="0" id="72" nodeType="withEffect" presetClass="entr" presetID="9" presetSubtype="0">
                                  <p:stCondLst>
                                    <p:cond delay="0"/>
                                  </p:stCondLst>
                                  <p:childTnLst>
                                    <p:set>
                                      <p:cBhvr>
                                        <p:cTn dur="1" fill="hold" id="73">
                                          <p:stCondLst>
                                            <p:cond delay="0"/>
                                          </p:stCondLst>
                                        </p:cTn>
                                        <p:tgtEl>
                                          <p:spTgt spid="24"/>
                                        </p:tgtEl>
                                        <p:attrNameLst>
                                          <p:attrName>style.visibility</p:attrName>
                                        </p:attrNameLst>
                                      </p:cBhvr>
                                      <p:to>
                                        <p:strVal val="visible"/>
                                      </p:to>
                                    </p:set>
                                    <p:animEffect filter="dissolve" transition="in">
                                      <p:cBhvr>
                                        <p:cTn dur="500" id="74"/>
                                        <p:tgtEl>
                                          <p:spTgt spid="24"/>
                                        </p:tgtEl>
                                      </p:cBhvr>
                                    </p:animEffect>
                                  </p:childTnLst>
                                </p:cTn>
                              </p:par>
                              <p:par>
                                <p:cTn fill="hold" grpId="0" id="75" nodeType="withEffect" presetClass="entr" presetID="9" presetSubtype="0">
                                  <p:stCondLst>
                                    <p:cond delay="0"/>
                                  </p:stCondLst>
                                  <p:childTnLst>
                                    <p:set>
                                      <p:cBhvr>
                                        <p:cTn dur="1" fill="hold" id="76">
                                          <p:stCondLst>
                                            <p:cond delay="0"/>
                                          </p:stCondLst>
                                        </p:cTn>
                                        <p:tgtEl>
                                          <p:spTgt spid="25"/>
                                        </p:tgtEl>
                                        <p:attrNameLst>
                                          <p:attrName>style.visibility</p:attrName>
                                        </p:attrNameLst>
                                      </p:cBhvr>
                                      <p:to>
                                        <p:strVal val="visible"/>
                                      </p:to>
                                    </p:set>
                                    <p:animEffect filter="dissolve" transition="in">
                                      <p:cBhvr>
                                        <p:cTn dur="500" id="77"/>
                                        <p:tgtEl>
                                          <p:spTgt spid="25"/>
                                        </p:tgtEl>
                                      </p:cBhvr>
                                    </p:animEffect>
                                  </p:childTnLst>
                                </p:cTn>
                              </p:par>
                              <p:par>
                                <p:cTn fill="hold" grpId="0" id="78" nodeType="withEffect" presetClass="entr" presetID="9" presetSubtype="0">
                                  <p:stCondLst>
                                    <p:cond delay="0"/>
                                  </p:stCondLst>
                                  <p:childTnLst>
                                    <p:set>
                                      <p:cBhvr>
                                        <p:cTn dur="1" fill="hold" id="79">
                                          <p:stCondLst>
                                            <p:cond delay="0"/>
                                          </p:stCondLst>
                                        </p:cTn>
                                        <p:tgtEl>
                                          <p:spTgt spid="26"/>
                                        </p:tgtEl>
                                        <p:attrNameLst>
                                          <p:attrName>style.visibility</p:attrName>
                                        </p:attrNameLst>
                                      </p:cBhvr>
                                      <p:to>
                                        <p:strVal val="visible"/>
                                      </p:to>
                                    </p:set>
                                    <p:animEffect filter="dissolve" transition="in">
                                      <p:cBhvr>
                                        <p:cTn dur="500" id="80"/>
                                        <p:tgtEl>
                                          <p:spTgt spid="26"/>
                                        </p:tgtEl>
                                      </p:cBhvr>
                                    </p:animEffect>
                                  </p:childTnLst>
                                </p:cTn>
                              </p:par>
                              <p:par>
                                <p:cTn fill="hold" grpId="0" id="81" nodeType="withEffect" presetClass="entr" presetID="9" presetSubtype="0">
                                  <p:stCondLst>
                                    <p:cond delay="0"/>
                                  </p:stCondLst>
                                  <p:childTnLst>
                                    <p:set>
                                      <p:cBhvr>
                                        <p:cTn dur="1" fill="hold" id="82">
                                          <p:stCondLst>
                                            <p:cond delay="0"/>
                                          </p:stCondLst>
                                        </p:cTn>
                                        <p:tgtEl>
                                          <p:spTgt spid="27"/>
                                        </p:tgtEl>
                                        <p:attrNameLst>
                                          <p:attrName>style.visibility</p:attrName>
                                        </p:attrNameLst>
                                      </p:cBhvr>
                                      <p:to>
                                        <p:strVal val="visible"/>
                                      </p:to>
                                    </p:set>
                                    <p:animEffect filter="dissolve" transition="in">
                                      <p:cBhvr>
                                        <p:cTn dur="500" id="83"/>
                                        <p:tgtEl>
                                          <p:spTgt spid="27"/>
                                        </p:tgtEl>
                                      </p:cBhvr>
                                    </p:animEffect>
                                  </p:childTnLst>
                                </p:cTn>
                              </p:par>
                              <p:par>
                                <p:cTn fill="hold" grpId="0" id="84" nodeType="withEffect" presetClass="entr" presetID="9" presetSubtype="0">
                                  <p:stCondLst>
                                    <p:cond delay="0"/>
                                  </p:stCondLst>
                                  <p:childTnLst>
                                    <p:set>
                                      <p:cBhvr>
                                        <p:cTn dur="1" fill="hold" id="85">
                                          <p:stCondLst>
                                            <p:cond delay="0"/>
                                          </p:stCondLst>
                                        </p:cTn>
                                        <p:tgtEl>
                                          <p:spTgt spid="28"/>
                                        </p:tgtEl>
                                        <p:attrNameLst>
                                          <p:attrName>style.visibility</p:attrName>
                                        </p:attrNameLst>
                                      </p:cBhvr>
                                      <p:to>
                                        <p:strVal val="visible"/>
                                      </p:to>
                                    </p:set>
                                    <p:animEffect filter="dissolve" transition="in">
                                      <p:cBhvr>
                                        <p:cTn dur="500" id="86"/>
                                        <p:tgtEl>
                                          <p:spTgt spid="28"/>
                                        </p:tgtEl>
                                      </p:cBhvr>
                                    </p:animEffect>
                                  </p:childTnLst>
                                </p:cTn>
                              </p:par>
                              <p:par>
                                <p:cTn fill="hold" grpId="0" id="87" nodeType="withEffect" presetClass="entr" presetID="9" presetSubtype="0">
                                  <p:stCondLst>
                                    <p:cond delay="0"/>
                                  </p:stCondLst>
                                  <p:childTnLst>
                                    <p:set>
                                      <p:cBhvr>
                                        <p:cTn dur="1" fill="hold" id="88">
                                          <p:stCondLst>
                                            <p:cond delay="0"/>
                                          </p:stCondLst>
                                        </p:cTn>
                                        <p:tgtEl>
                                          <p:spTgt spid="29"/>
                                        </p:tgtEl>
                                        <p:attrNameLst>
                                          <p:attrName>style.visibility</p:attrName>
                                        </p:attrNameLst>
                                      </p:cBhvr>
                                      <p:to>
                                        <p:strVal val="visible"/>
                                      </p:to>
                                    </p:set>
                                    <p:animEffect filter="dissolve" transition="in">
                                      <p:cBhvr>
                                        <p:cTn dur="500" id="89"/>
                                        <p:tgtEl>
                                          <p:spTgt spid="29"/>
                                        </p:tgtEl>
                                      </p:cBhvr>
                                    </p:animEffect>
                                  </p:childTnLst>
                                </p:cTn>
                              </p:par>
                              <p:par>
                                <p:cTn fill="hold" grpId="0" id="90" nodeType="withEffect" presetClass="entr" presetID="9" presetSubtype="0">
                                  <p:stCondLst>
                                    <p:cond delay="0"/>
                                  </p:stCondLst>
                                  <p:childTnLst>
                                    <p:set>
                                      <p:cBhvr>
                                        <p:cTn dur="1" fill="hold" id="91">
                                          <p:stCondLst>
                                            <p:cond delay="0"/>
                                          </p:stCondLst>
                                        </p:cTn>
                                        <p:tgtEl>
                                          <p:spTgt spid="30"/>
                                        </p:tgtEl>
                                        <p:attrNameLst>
                                          <p:attrName>style.visibility</p:attrName>
                                        </p:attrNameLst>
                                      </p:cBhvr>
                                      <p:to>
                                        <p:strVal val="visible"/>
                                      </p:to>
                                    </p:set>
                                    <p:animEffect filter="dissolve" transition="in">
                                      <p:cBhvr>
                                        <p:cTn dur="500" id="92"/>
                                        <p:tgtEl>
                                          <p:spTgt spid="30"/>
                                        </p:tgtEl>
                                      </p:cBhvr>
                                    </p:animEffect>
                                  </p:childTnLst>
                                </p:cTn>
                              </p:par>
                              <p:par>
                                <p:cTn fill="hold" grpId="0" id="93" nodeType="withEffect" presetClass="entr" presetID="9" presetSubtype="0">
                                  <p:stCondLst>
                                    <p:cond delay="0"/>
                                  </p:stCondLst>
                                  <p:childTnLst>
                                    <p:set>
                                      <p:cBhvr>
                                        <p:cTn dur="1" fill="hold" id="94">
                                          <p:stCondLst>
                                            <p:cond delay="0"/>
                                          </p:stCondLst>
                                        </p:cTn>
                                        <p:tgtEl>
                                          <p:spTgt spid="31"/>
                                        </p:tgtEl>
                                        <p:attrNameLst>
                                          <p:attrName>style.visibility</p:attrName>
                                        </p:attrNameLst>
                                      </p:cBhvr>
                                      <p:to>
                                        <p:strVal val="visible"/>
                                      </p:to>
                                    </p:set>
                                    <p:animEffect filter="dissolve" transition="in">
                                      <p:cBhvr>
                                        <p:cTn dur="500" id="95"/>
                                        <p:tgtEl>
                                          <p:spTgt spid="31"/>
                                        </p:tgtEl>
                                      </p:cBhvr>
                                    </p:animEffect>
                                  </p:childTnLst>
                                </p:cTn>
                              </p:par>
                              <p:par>
                                <p:cTn fill="hold" grpId="0" id="96" nodeType="withEffect" presetClass="entr" presetID="9" presetSubtype="0">
                                  <p:stCondLst>
                                    <p:cond delay="0"/>
                                  </p:stCondLst>
                                  <p:childTnLst>
                                    <p:set>
                                      <p:cBhvr>
                                        <p:cTn dur="1" fill="hold" id="97">
                                          <p:stCondLst>
                                            <p:cond delay="0"/>
                                          </p:stCondLst>
                                        </p:cTn>
                                        <p:tgtEl>
                                          <p:spTgt spid="32"/>
                                        </p:tgtEl>
                                        <p:attrNameLst>
                                          <p:attrName>style.visibility</p:attrName>
                                        </p:attrNameLst>
                                      </p:cBhvr>
                                      <p:to>
                                        <p:strVal val="visible"/>
                                      </p:to>
                                    </p:set>
                                    <p:animEffect filter="dissolve" transition="in">
                                      <p:cBhvr>
                                        <p:cTn dur="500" id="98"/>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各部门沟通流程</a:t>
            </a:r>
          </a:p>
        </p:txBody>
      </p:sp>
      <p:grpSp>
        <p:nvGrpSpPr>
          <p:cNvPr id="56" name="组合 55">
            <a:extLst>
              <a:ext uri="{FF2B5EF4-FFF2-40B4-BE49-F238E27FC236}">
                <a16:creationId xmlns:a16="http://schemas.microsoft.com/office/drawing/2014/main" id="{1CE44E7A-ECC3-4EE3-B515-49FB26A0F6E1}"/>
              </a:ext>
            </a:extLst>
          </p:cNvPr>
          <p:cNvGrpSpPr/>
          <p:nvPr/>
        </p:nvGrpSpPr>
        <p:grpSpPr>
          <a:xfrm>
            <a:off x="7752047" y="1360686"/>
            <a:ext cx="3573065" cy="3514520"/>
            <a:chOff x="8091658" y="2106948"/>
            <a:chExt cx="3573065" cy="3514520"/>
          </a:xfrm>
        </p:grpSpPr>
        <p:sp>
          <p:nvSpPr>
            <p:cNvPr id="57" name="矩形 56">
              <a:extLst>
                <a:ext uri="{FF2B5EF4-FFF2-40B4-BE49-F238E27FC236}">
                  <a16:creationId xmlns:a16="http://schemas.microsoft.com/office/drawing/2014/main" id="{D9307627-278E-4F70-A9D8-5D122D701056}"/>
                </a:ext>
              </a:extLst>
            </p:cNvPr>
            <p:cNvSpPr/>
            <p:nvPr/>
          </p:nvSpPr>
          <p:spPr>
            <a:xfrm>
              <a:off x="8117349" y="2106948"/>
              <a:ext cx="3547374" cy="2115321"/>
            </a:xfrm>
            <a:prstGeom prst="rect">
              <a:avLst/>
            </a:prstGeom>
            <a:blipFill>
              <a:blip r:embed="rId3"/>
              <a:stretch>
                <a:fillRect b="-22979"/>
              </a:stretch>
            </a:blip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grpSp>
          <p:nvGrpSpPr>
            <p:cNvPr id="58" name="组合 57">
              <a:extLst>
                <a:ext uri="{FF2B5EF4-FFF2-40B4-BE49-F238E27FC236}">
                  <a16:creationId xmlns:a16="http://schemas.microsoft.com/office/drawing/2014/main" id="{1EF74AF4-7E26-4448-88A9-F56F32279021}"/>
                </a:ext>
              </a:extLst>
            </p:cNvPr>
            <p:cNvGrpSpPr/>
            <p:nvPr/>
          </p:nvGrpSpPr>
          <p:grpSpPr>
            <a:xfrm>
              <a:off x="8091658" y="4411450"/>
              <a:ext cx="3573065" cy="1210018"/>
              <a:chOff x="3657994" y="2648573"/>
              <a:chExt cx="3573065" cy="1210018"/>
            </a:xfrm>
          </p:grpSpPr>
          <p:sp>
            <p:nvSpPr>
              <p:cNvPr id="59" name="文本框 58">
                <a:extLst>
                  <a:ext uri="{FF2B5EF4-FFF2-40B4-BE49-F238E27FC236}">
                    <a16:creationId xmlns:a16="http://schemas.microsoft.com/office/drawing/2014/main" id="{62091EA0-273A-4B47-B98C-13C6E025EFD5}"/>
                  </a:ext>
                </a:extLst>
              </p:cNvPr>
              <p:cNvSpPr txBox="1"/>
              <p:nvPr/>
            </p:nvSpPr>
            <p:spPr>
              <a:xfrm>
                <a:off x="3657994" y="2648573"/>
                <a:ext cx="2133781" cy="365760"/>
              </a:xfrm>
              <a:prstGeom prst="rect">
                <a:avLst/>
              </a:prstGeom>
              <a:noFill/>
            </p:spPr>
            <p:txBody>
              <a:bodyPr rtlCol="0" wrap="square">
                <a:spAutoFit/>
                <a:scene3d>
                  <a:camera prst="orthographicFront"/>
                  <a:lightRig dir="t" rig="threePt"/>
                </a:scene3d>
                <a:sp3d contourW="12700"/>
              </a:bodyPr>
              <a:lstStyle/>
              <a:p>
                <a:pPr algn="dist"/>
                <a:r>
                  <a:rPr altLang="en-US" lang="zh-CN">
                    <a:solidFill>
                      <a:srgbClr val="44546A"/>
                    </a:solidFill>
                    <a:latin charset="-122" panose="020b0600000000000000" pitchFamily="34" typeface="思源黑体 Medium"/>
                    <a:ea charset="-122" panose="020b0600000000000000" pitchFamily="34" typeface="思源黑体 Medium"/>
                  </a:rPr>
                  <a:t>标题文字添加</a:t>
                </a:r>
              </a:p>
            </p:txBody>
          </p:sp>
          <p:sp>
            <p:nvSpPr>
              <p:cNvPr id="60" name="文本框 59">
                <a:extLst>
                  <a:ext uri="{FF2B5EF4-FFF2-40B4-BE49-F238E27FC236}">
                    <a16:creationId xmlns:a16="http://schemas.microsoft.com/office/drawing/2014/main" id="{10D3C1B6-7398-4E1A-90A1-D6DE5E0FC706}"/>
                  </a:ext>
                </a:extLst>
              </p:cNvPr>
              <p:cNvSpPr txBox="1"/>
              <p:nvPr/>
            </p:nvSpPr>
            <p:spPr>
              <a:xfrm>
                <a:off x="3657994" y="3086648"/>
                <a:ext cx="3573065" cy="777240"/>
              </a:xfrm>
              <a:prstGeom prst="rect">
                <a:avLst/>
              </a:prstGeom>
              <a:noFill/>
            </p:spPr>
            <p:txBody>
              <a:bodyPr rtlCol="0" wrap="square">
                <a:spAutoFit/>
                <a:scene3d>
                  <a:camera prst="orthographicFront"/>
                  <a:lightRig dir="t" rig="threePt"/>
                </a:scene3d>
                <a:sp3d contourW="12700"/>
              </a:bodyPr>
              <a:lstStyle/>
              <a:p>
                <a:pPr>
                  <a:lnSpc>
                    <a:spcPct val="125000"/>
                  </a:lnSpc>
                </a:pPr>
                <a:r>
                  <a:rPr altLang="en-US" lang="zh-CN" sz="1200">
                    <a:solidFill>
                      <a:srgbClr val="44546A"/>
                    </a:solidFill>
                    <a:latin charset="-122" panose="020b0400000000000000" pitchFamily="34" typeface="思源黑体 Normal"/>
                    <a:ea charset="-122" panose="020b0400000000000000" pitchFamily="34" typeface="思源黑体 Normal"/>
                  </a:rPr>
                  <a:t>请将您的内容打在这里，或者通过复制您的文本后，在此框中选择粘贴，并选择只保留文字，且尽可能精简.</a:t>
                </a:r>
              </a:p>
            </p:txBody>
          </p:sp>
        </p:grpSp>
      </p:grpSp>
      <p:grpSp>
        <p:nvGrpSpPr>
          <p:cNvPr id="61" name="组合 60">
            <a:extLst>
              <a:ext uri="{FF2B5EF4-FFF2-40B4-BE49-F238E27FC236}">
                <a16:creationId xmlns:a16="http://schemas.microsoft.com/office/drawing/2014/main" id="{18FDD969-4F61-46DD-82EB-0C382FFC8D22}"/>
              </a:ext>
            </a:extLst>
          </p:cNvPr>
          <p:cNvGrpSpPr/>
          <p:nvPr/>
        </p:nvGrpSpPr>
        <p:grpSpPr>
          <a:xfrm>
            <a:off x="866888" y="1360687"/>
            <a:ext cx="6592805" cy="3316896"/>
            <a:chOff x="1206499" y="1901370"/>
            <a:chExt cx="6346828" cy="3193143"/>
          </a:xfrm>
        </p:grpSpPr>
        <p:sp>
          <p:nvSpPr>
            <p:cNvPr id="62" name="矩形 61">
              <a:extLst>
                <a:ext uri="{FF2B5EF4-FFF2-40B4-BE49-F238E27FC236}">
                  <a16:creationId xmlns:a16="http://schemas.microsoft.com/office/drawing/2014/main" id="{E84E9A16-1C4D-4FFE-8494-98B37C4AC19B}"/>
                </a:ext>
              </a:extLst>
            </p:cNvPr>
            <p:cNvSpPr/>
            <p:nvPr/>
          </p:nvSpPr>
          <p:spPr>
            <a:xfrm>
              <a:off x="1206499" y="1901370"/>
              <a:ext cx="6328229" cy="3193143"/>
            </a:xfrm>
            <a:prstGeom prst="rect">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sp>
          <p:nvSpPr>
            <p:cNvPr id="63" name="矩形 62">
              <a:extLst>
                <a:ext uri="{FF2B5EF4-FFF2-40B4-BE49-F238E27FC236}">
                  <a16:creationId xmlns:a16="http://schemas.microsoft.com/office/drawing/2014/main" id="{0DF332C7-C037-4842-A3E7-4B35634474A9}"/>
                </a:ext>
              </a:extLst>
            </p:cNvPr>
            <p:cNvSpPr/>
            <p:nvPr/>
          </p:nvSpPr>
          <p:spPr>
            <a:xfrm>
              <a:off x="3028042" y="2423278"/>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grpSp>
          <p:nvGrpSpPr>
            <p:cNvPr id="64" name="组合 63">
              <a:extLst>
                <a:ext uri="{FF2B5EF4-FFF2-40B4-BE49-F238E27FC236}">
                  <a16:creationId xmlns:a16="http://schemas.microsoft.com/office/drawing/2014/main" id="{07443567-5850-4EEB-A9F5-5806E7711F36}"/>
                </a:ext>
              </a:extLst>
            </p:cNvPr>
            <p:cNvGrpSpPr/>
            <p:nvPr/>
          </p:nvGrpSpPr>
          <p:grpSpPr>
            <a:xfrm>
              <a:off x="1407883" y="2391705"/>
              <a:ext cx="1814288" cy="2181694"/>
              <a:chOff x="1255483" y="2301298"/>
              <a:chExt cx="1814288" cy="2181694"/>
            </a:xfrm>
          </p:grpSpPr>
          <p:sp>
            <p:nvSpPr>
              <p:cNvPr id="77" name="文本框 76">
                <a:extLst>
                  <a:ext uri="{FF2B5EF4-FFF2-40B4-BE49-F238E27FC236}">
                    <a16:creationId xmlns:a16="http://schemas.microsoft.com/office/drawing/2014/main" id="{FDF5E3F0-45D0-44A3-81AA-A93BF55CC4B7}"/>
                  </a:ext>
                </a:extLst>
              </p:cNvPr>
              <p:cNvSpPr txBox="1"/>
              <p:nvPr/>
            </p:nvSpPr>
            <p:spPr>
              <a:xfrm>
                <a:off x="1255483" y="2301298"/>
                <a:ext cx="1814288" cy="322771"/>
              </a:xfrm>
              <a:prstGeom prst="rect">
                <a:avLst/>
              </a:prstGeom>
              <a:noFill/>
            </p:spPr>
            <p:txBody>
              <a:bodyPr rtlCol="0" wrap="square">
                <a:spAutoFit/>
                <a:scene3d>
                  <a:camera prst="orthographicFront"/>
                  <a:lightRig dir="t" rig="threePt"/>
                </a:scene3d>
                <a:sp3d contourW="12700"/>
              </a:bodyPr>
              <a:lstStyle/>
              <a:p>
                <a:r>
                  <a:rPr altLang="en-US" b="1" lang="zh-CN" sz="1600">
                    <a:solidFill>
                      <a:srgbClr val="44546A"/>
                    </a:solidFill>
                    <a:latin charset="-122" panose="020b0600000000000000" pitchFamily="34" typeface="思源黑体 Medium"/>
                    <a:ea charset="-122" panose="020b0600000000000000" pitchFamily="34" typeface="思源黑体 Medium"/>
                  </a:rPr>
                  <a:t>标题文字添加</a:t>
                </a:r>
              </a:p>
            </p:txBody>
          </p:sp>
          <p:sp>
            <p:nvSpPr>
              <p:cNvPr id="78" name="文本框 77">
                <a:extLst>
                  <a:ext uri="{FF2B5EF4-FFF2-40B4-BE49-F238E27FC236}">
                    <a16:creationId xmlns:a16="http://schemas.microsoft.com/office/drawing/2014/main" id="{CCC7F774-930E-4109-B4D8-CECA615962A0}"/>
                  </a:ext>
                </a:extLst>
              </p:cNvPr>
              <p:cNvSpPr txBox="1"/>
              <p:nvPr/>
            </p:nvSpPr>
            <p:spPr>
              <a:xfrm>
                <a:off x="1255483" y="2915678"/>
                <a:ext cx="1814288" cy="322771"/>
              </a:xfrm>
              <a:prstGeom prst="rect">
                <a:avLst/>
              </a:prstGeom>
              <a:noFill/>
            </p:spPr>
            <p:txBody>
              <a:bodyPr rtlCol="0" wrap="square">
                <a:spAutoFit/>
                <a:scene3d>
                  <a:camera prst="orthographicFront"/>
                  <a:lightRig dir="t" rig="threePt"/>
                </a:scene3d>
                <a:sp3d contourW="12700"/>
              </a:bodyPr>
              <a:lstStyle/>
              <a:p>
                <a:r>
                  <a:rPr altLang="en-US" b="1" lang="zh-CN" sz="1600">
                    <a:solidFill>
                      <a:srgbClr val="44546A"/>
                    </a:solidFill>
                    <a:latin charset="-122" panose="020b0600000000000000" pitchFamily="34" typeface="思源黑体 Medium"/>
                    <a:ea charset="-122" panose="020b0600000000000000" pitchFamily="34" typeface="思源黑体 Medium"/>
                  </a:rPr>
                  <a:t>标题文字添加</a:t>
                </a:r>
              </a:p>
            </p:txBody>
          </p:sp>
          <p:sp>
            <p:nvSpPr>
              <p:cNvPr id="79" name="文本框 78">
                <a:extLst>
                  <a:ext uri="{FF2B5EF4-FFF2-40B4-BE49-F238E27FC236}">
                    <a16:creationId xmlns:a16="http://schemas.microsoft.com/office/drawing/2014/main" id="{5DD904B9-8379-49C1-B5A6-9F890D354190}"/>
                  </a:ext>
                </a:extLst>
              </p:cNvPr>
              <p:cNvSpPr txBox="1"/>
              <p:nvPr/>
            </p:nvSpPr>
            <p:spPr>
              <a:xfrm>
                <a:off x="1255483" y="3530058"/>
                <a:ext cx="1814288" cy="322771"/>
              </a:xfrm>
              <a:prstGeom prst="rect">
                <a:avLst/>
              </a:prstGeom>
              <a:noFill/>
            </p:spPr>
            <p:txBody>
              <a:bodyPr rtlCol="0" wrap="square">
                <a:spAutoFit/>
                <a:scene3d>
                  <a:camera prst="orthographicFront"/>
                  <a:lightRig dir="t" rig="threePt"/>
                </a:scene3d>
                <a:sp3d contourW="12700"/>
              </a:bodyPr>
              <a:lstStyle/>
              <a:p>
                <a:r>
                  <a:rPr altLang="en-US" b="1" lang="zh-CN" sz="1600">
                    <a:solidFill>
                      <a:srgbClr val="44546A"/>
                    </a:solidFill>
                    <a:latin charset="-122" panose="020b0600000000000000" pitchFamily="34" typeface="思源黑体 Medium"/>
                    <a:ea charset="-122" panose="020b0600000000000000" pitchFamily="34" typeface="思源黑体 Medium"/>
                  </a:rPr>
                  <a:t>标题文字添加</a:t>
                </a:r>
              </a:p>
            </p:txBody>
          </p:sp>
          <p:sp>
            <p:nvSpPr>
              <p:cNvPr id="80" name="文本框 79">
                <a:extLst>
                  <a:ext uri="{FF2B5EF4-FFF2-40B4-BE49-F238E27FC236}">
                    <a16:creationId xmlns:a16="http://schemas.microsoft.com/office/drawing/2014/main" id="{9B77807B-55F4-4028-87FD-FE329C42813F}"/>
                  </a:ext>
                </a:extLst>
              </p:cNvPr>
              <p:cNvSpPr txBox="1"/>
              <p:nvPr/>
            </p:nvSpPr>
            <p:spPr>
              <a:xfrm>
                <a:off x="1255483" y="4144439"/>
                <a:ext cx="1814288" cy="322771"/>
              </a:xfrm>
              <a:prstGeom prst="rect">
                <a:avLst/>
              </a:prstGeom>
              <a:noFill/>
            </p:spPr>
            <p:txBody>
              <a:bodyPr rtlCol="0" wrap="square">
                <a:spAutoFit/>
                <a:scene3d>
                  <a:camera prst="orthographicFront"/>
                  <a:lightRig dir="t" rig="threePt"/>
                </a:scene3d>
                <a:sp3d contourW="12700"/>
              </a:bodyPr>
              <a:lstStyle/>
              <a:p>
                <a:r>
                  <a:rPr altLang="en-US" b="1" lang="zh-CN" sz="1600">
                    <a:solidFill>
                      <a:srgbClr val="44546A"/>
                    </a:solidFill>
                    <a:latin charset="-122" panose="020b0600000000000000" pitchFamily="34" typeface="思源黑体 Medium"/>
                    <a:ea charset="-122" panose="020b0600000000000000" pitchFamily="34" typeface="思源黑体 Medium"/>
                  </a:rPr>
                  <a:t>标题文字添加</a:t>
                </a:r>
              </a:p>
            </p:txBody>
          </p:sp>
        </p:grpSp>
        <p:sp>
          <p:nvSpPr>
            <p:cNvPr id="65" name="矩形 64">
              <a:extLst>
                <a:ext uri="{FF2B5EF4-FFF2-40B4-BE49-F238E27FC236}">
                  <a16:creationId xmlns:a16="http://schemas.microsoft.com/office/drawing/2014/main" id="{86A51916-F6EE-4451-90AC-9213D2378DFF}"/>
                </a:ext>
              </a:extLst>
            </p:cNvPr>
            <p:cNvSpPr/>
            <p:nvPr/>
          </p:nvSpPr>
          <p:spPr>
            <a:xfrm>
              <a:off x="3028042" y="3037889"/>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sp>
          <p:nvSpPr>
            <p:cNvPr id="66" name="矩形 65">
              <a:extLst>
                <a:ext uri="{FF2B5EF4-FFF2-40B4-BE49-F238E27FC236}">
                  <a16:creationId xmlns:a16="http://schemas.microsoft.com/office/drawing/2014/main" id="{B1856867-BDE4-4BD6-A342-0E36ECF7B4C9}"/>
                </a:ext>
              </a:extLst>
            </p:cNvPr>
            <p:cNvSpPr/>
            <p:nvPr/>
          </p:nvSpPr>
          <p:spPr>
            <a:xfrm>
              <a:off x="3028042" y="3652500"/>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sp>
          <p:nvSpPr>
            <p:cNvPr id="67" name="矩形 66">
              <a:extLst>
                <a:ext uri="{FF2B5EF4-FFF2-40B4-BE49-F238E27FC236}">
                  <a16:creationId xmlns:a16="http://schemas.microsoft.com/office/drawing/2014/main" id="{EDE90F8E-119E-4046-A6F6-FE48ABFF75D9}"/>
                </a:ext>
              </a:extLst>
            </p:cNvPr>
            <p:cNvSpPr/>
            <p:nvPr/>
          </p:nvSpPr>
          <p:spPr>
            <a:xfrm>
              <a:off x="3028042" y="4267111"/>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sp>
          <p:nvSpPr>
            <p:cNvPr id="68" name="矩形 67">
              <a:extLst>
                <a:ext uri="{FF2B5EF4-FFF2-40B4-BE49-F238E27FC236}">
                  <a16:creationId xmlns:a16="http://schemas.microsoft.com/office/drawing/2014/main" id="{A23A8CCA-D715-4509-BB19-F5234C2CE468}"/>
                </a:ext>
              </a:extLst>
            </p:cNvPr>
            <p:cNvSpPr/>
            <p:nvPr/>
          </p:nvSpPr>
          <p:spPr>
            <a:xfrm>
              <a:off x="3028043" y="2423278"/>
              <a:ext cx="19725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sp>
          <p:nvSpPr>
            <p:cNvPr id="69" name="矩形 68">
              <a:extLst>
                <a:ext uri="{FF2B5EF4-FFF2-40B4-BE49-F238E27FC236}">
                  <a16:creationId xmlns:a16="http://schemas.microsoft.com/office/drawing/2014/main" id="{8B5D9D35-44AC-4085-A0CE-AE4FF8762D0E}"/>
                </a:ext>
              </a:extLst>
            </p:cNvPr>
            <p:cNvSpPr/>
            <p:nvPr/>
          </p:nvSpPr>
          <p:spPr>
            <a:xfrm>
              <a:off x="3028043" y="3037889"/>
              <a:ext cx="25821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sp>
          <p:nvSpPr>
            <p:cNvPr id="70" name="矩形 69">
              <a:extLst>
                <a:ext uri="{FF2B5EF4-FFF2-40B4-BE49-F238E27FC236}">
                  <a16:creationId xmlns:a16="http://schemas.microsoft.com/office/drawing/2014/main" id="{702BB2C8-98D6-4C96-BD33-B82F40560AAC}"/>
                </a:ext>
              </a:extLst>
            </p:cNvPr>
            <p:cNvSpPr/>
            <p:nvPr/>
          </p:nvSpPr>
          <p:spPr>
            <a:xfrm>
              <a:off x="3028043" y="3652500"/>
              <a:ext cx="15534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sp>
          <p:nvSpPr>
            <p:cNvPr id="71" name="矩形 70">
              <a:extLst>
                <a:ext uri="{FF2B5EF4-FFF2-40B4-BE49-F238E27FC236}">
                  <a16:creationId xmlns:a16="http://schemas.microsoft.com/office/drawing/2014/main" id="{4A52F06B-B9DC-4E6E-9175-1EEDDFBDCF8A}"/>
                </a:ext>
              </a:extLst>
            </p:cNvPr>
            <p:cNvSpPr/>
            <p:nvPr/>
          </p:nvSpPr>
          <p:spPr>
            <a:xfrm>
              <a:off x="3028043" y="4267111"/>
              <a:ext cx="309653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44546A"/>
                </a:solidFill>
                <a:latin charset="-122" panose="020b0400000000000000" pitchFamily="34" typeface="思源黑体 Normal"/>
                <a:ea charset="-122" panose="00000500000000000000" pitchFamily="2" typeface="字魂59号-创粗黑"/>
              </a:endParaRPr>
            </a:p>
          </p:txBody>
        </p:sp>
        <p:grpSp>
          <p:nvGrpSpPr>
            <p:cNvPr id="72" name="组合 71">
              <a:extLst>
                <a:ext uri="{FF2B5EF4-FFF2-40B4-BE49-F238E27FC236}">
                  <a16:creationId xmlns:a16="http://schemas.microsoft.com/office/drawing/2014/main" id="{1C15BABD-2240-4DD5-94E7-B93118CBC650}"/>
                </a:ext>
              </a:extLst>
            </p:cNvPr>
            <p:cNvGrpSpPr/>
            <p:nvPr/>
          </p:nvGrpSpPr>
          <p:grpSpPr>
            <a:xfrm>
              <a:off x="6768193" y="2401230"/>
              <a:ext cx="785134" cy="2150917"/>
              <a:chOff x="1255483" y="2301298"/>
              <a:chExt cx="785134" cy="2150917"/>
            </a:xfrm>
          </p:grpSpPr>
          <p:sp>
            <p:nvSpPr>
              <p:cNvPr id="73" name="文本框 72">
                <a:extLst>
                  <a:ext uri="{FF2B5EF4-FFF2-40B4-BE49-F238E27FC236}">
                    <a16:creationId xmlns:a16="http://schemas.microsoft.com/office/drawing/2014/main" id="{01BCB55A-F0CD-4C58-9774-9F2205E5BC26}"/>
                  </a:ext>
                </a:extLst>
              </p:cNvPr>
              <p:cNvSpPr txBox="1"/>
              <p:nvPr/>
            </p:nvSpPr>
            <p:spPr>
              <a:xfrm>
                <a:off x="1255484" y="2301298"/>
                <a:ext cx="785134" cy="293428"/>
              </a:xfrm>
              <a:prstGeom prst="rect">
                <a:avLst/>
              </a:prstGeom>
              <a:noFill/>
            </p:spPr>
            <p:txBody>
              <a:bodyPr rtlCol="0" wrap="square">
                <a:spAutoFit/>
                <a:scene3d>
                  <a:camera prst="orthographicFront"/>
                  <a:lightRig dir="t" rig="threePt"/>
                </a:scene3d>
                <a:sp3d contourW="12700"/>
              </a:bodyPr>
              <a:lstStyle/>
              <a:p>
                <a:r>
                  <a:rPr altLang="zh-CN" lang="en-US" sz="1400">
                    <a:solidFill>
                      <a:srgbClr val="44546A"/>
                    </a:solidFill>
                    <a:latin charset="-122" panose="020b0400000000000000" pitchFamily="34" typeface="思源黑体 Normal"/>
                    <a:ea charset="-122" panose="020b0400000000000000" pitchFamily="34" typeface="思源黑体 Normal"/>
                  </a:rPr>
                  <a:t>72%</a:t>
                </a:r>
              </a:p>
            </p:txBody>
          </p:sp>
          <p:sp>
            <p:nvSpPr>
              <p:cNvPr id="74" name="文本框 73">
                <a:extLst>
                  <a:ext uri="{FF2B5EF4-FFF2-40B4-BE49-F238E27FC236}">
                    <a16:creationId xmlns:a16="http://schemas.microsoft.com/office/drawing/2014/main" id="{D174BDC2-1CBA-4978-8C53-04B25E24E249}"/>
                  </a:ext>
                </a:extLst>
              </p:cNvPr>
              <p:cNvSpPr txBox="1"/>
              <p:nvPr/>
            </p:nvSpPr>
            <p:spPr>
              <a:xfrm>
                <a:off x="1255484" y="2915678"/>
                <a:ext cx="785134" cy="293428"/>
              </a:xfrm>
              <a:prstGeom prst="rect">
                <a:avLst/>
              </a:prstGeom>
              <a:noFill/>
            </p:spPr>
            <p:txBody>
              <a:bodyPr rtlCol="0" wrap="square">
                <a:spAutoFit/>
                <a:scene3d>
                  <a:camera prst="orthographicFront"/>
                  <a:lightRig dir="t" rig="threePt"/>
                </a:scene3d>
                <a:sp3d contourW="12700"/>
              </a:bodyPr>
              <a:lstStyle/>
              <a:p>
                <a:r>
                  <a:rPr altLang="zh-CN" lang="en-US" sz="1400">
                    <a:solidFill>
                      <a:srgbClr val="44546A"/>
                    </a:solidFill>
                    <a:latin charset="-122" panose="020b0400000000000000" pitchFamily="34" typeface="思源黑体 Normal"/>
                    <a:ea charset="-122" panose="020b0400000000000000" pitchFamily="34" typeface="思源黑体 Normal"/>
                  </a:rPr>
                  <a:t>83%</a:t>
                </a:r>
              </a:p>
            </p:txBody>
          </p:sp>
          <p:sp>
            <p:nvSpPr>
              <p:cNvPr id="75" name="文本框 74">
                <a:extLst>
                  <a:ext uri="{FF2B5EF4-FFF2-40B4-BE49-F238E27FC236}">
                    <a16:creationId xmlns:a16="http://schemas.microsoft.com/office/drawing/2014/main" id="{8B0432F8-6BD4-451B-90BD-A1D85FBA6BE5}"/>
                  </a:ext>
                </a:extLst>
              </p:cNvPr>
              <p:cNvSpPr txBox="1"/>
              <p:nvPr/>
            </p:nvSpPr>
            <p:spPr>
              <a:xfrm>
                <a:off x="1255484" y="3530058"/>
                <a:ext cx="785134" cy="293428"/>
              </a:xfrm>
              <a:prstGeom prst="rect">
                <a:avLst/>
              </a:prstGeom>
              <a:noFill/>
            </p:spPr>
            <p:txBody>
              <a:bodyPr rtlCol="0" wrap="square">
                <a:spAutoFit/>
                <a:scene3d>
                  <a:camera prst="orthographicFront"/>
                  <a:lightRig dir="t" rig="threePt"/>
                </a:scene3d>
                <a:sp3d contourW="12700"/>
              </a:bodyPr>
              <a:lstStyle/>
              <a:p>
                <a:r>
                  <a:rPr altLang="zh-CN" lang="en-US" sz="1400">
                    <a:solidFill>
                      <a:srgbClr val="44546A"/>
                    </a:solidFill>
                    <a:latin charset="-122" panose="020b0400000000000000" pitchFamily="34" typeface="思源黑体 Normal"/>
                    <a:ea charset="-122" panose="020b0400000000000000" pitchFamily="34" typeface="思源黑体 Normal"/>
                  </a:rPr>
                  <a:t>46%</a:t>
                </a:r>
              </a:p>
            </p:txBody>
          </p:sp>
          <p:sp>
            <p:nvSpPr>
              <p:cNvPr id="76" name="文本框 75">
                <a:extLst>
                  <a:ext uri="{FF2B5EF4-FFF2-40B4-BE49-F238E27FC236}">
                    <a16:creationId xmlns:a16="http://schemas.microsoft.com/office/drawing/2014/main" id="{46C0085E-CB28-40B0-A67A-CCB40EF26B69}"/>
                  </a:ext>
                </a:extLst>
              </p:cNvPr>
              <p:cNvSpPr txBox="1"/>
              <p:nvPr/>
            </p:nvSpPr>
            <p:spPr>
              <a:xfrm>
                <a:off x="1255484" y="4144438"/>
                <a:ext cx="785134" cy="293428"/>
              </a:xfrm>
              <a:prstGeom prst="rect">
                <a:avLst/>
              </a:prstGeom>
              <a:noFill/>
            </p:spPr>
            <p:txBody>
              <a:bodyPr rtlCol="0" wrap="square">
                <a:spAutoFit/>
                <a:scene3d>
                  <a:camera prst="orthographicFront"/>
                  <a:lightRig dir="t" rig="threePt"/>
                </a:scene3d>
                <a:sp3d contourW="12700"/>
              </a:bodyPr>
              <a:lstStyle/>
              <a:p>
                <a:r>
                  <a:rPr altLang="zh-CN" lang="en-US" sz="1400">
                    <a:solidFill>
                      <a:srgbClr val="44546A"/>
                    </a:solidFill>
                    <a:latin charset="-122" panose="020b0400000000000000" pitchFamily="34" typeface="思源黑体 Normal"/>
                    <a:ea charset="-122" panose="020b0400000000000000" pitchFamily="34" typeface="思源黑体 Normal"/>
                  </a:rPr>
                  <a:t>90%</a:t>
                </a:r>
              </a:p>
            </p:txBody>
          </p:sp>
        </p:grpSp>
      </p:grpSp>
      <p:sp>
        <p:nvSpPr>
          <p:cNvPr id="81" name="文本框 80">
            <a:extLst>
              <a:ext uri="{FF2B5EF4-FFF2-40B4-BE49-F238E27FC236}">
                <a16:creationId xmlns:a16="http://schemas.microsoft.com/office/drawing/2014/main" id="{A8760A1D-1E02-4764-B7D5-E4241FDC0DA7}"/>
              </a:ext>
            </a:extLst>
          </p:cNvPr>
          <p:cNvSpPr txBox="1"/>
          <p:nvPr/>
        </p:nvSpPr>
        <p:spPr>
          <a:xfrm>
            <a:off x="752588" y="5081058"/>
            <a:ext cx="10677412" cy="891540"/>
          </a:xfrm>
          <a:prstGeom prst="rect">
            <a:avLst/>
          </a:prstGeom>
          <a:noFill/>
        </p:spPr>
        <p:txBody>
          <a:bodyPr rtlCol="0" wrap="square">
            <a:spAutoFit/>
            <a:scene3d>
              <a:camera prst="orthographicFront"/>
              <a:lightRig dir="t" rig="threePt"/>
            </a:scene3d>
            <a:sp3d contourW="12700"/>
          </a:bodyPr>
          <a:lstStyle/>
          <a:p>
            <a:pPr>
              <a:lnSpc>
                <a:spcPct val="125000"/>
              </a:lnSpc>
            </a:pPr>
            <a:r>
              <a:rPr altLang="en-US" lang="zh-CN" sz="1400">
                <a:solidFill>
                  <a:srgbClr val="44546A"/>
                </a:solidFill>
                <a:latin charset="-122" panose="020b0400000000000000" pitchFamily="34" typeface="思源黑体 Normal"/>
                <a:ea charset="-122" panose="020b0400000000000000" pitchFamily="34" typeface="思源黑体 Normal"/>
              </a:rPr>
              <a:t>请将您的内容打在这里，或者通过复制您的文本后，在此框中选择粘贴，并选择只保留文字，且尽可能精简.请将您的内容打在这里，或者通过复制您的文本后，在此框中选择粘贴，并选择只保留文字，且尽可能精简.</a:t>
            </a:r>
          </a:p>
          <a:p>
            <a:pPr>
              <a:lnSpc>
                <a:spcPct val="125000"/>
              </a:lnSpc>
            </a:pPr>
            <a:r>
              <a:rPr altLang="en-US" lang="zh-CN" sz="1400">
                <a:solidFill>
                  <a:srgbClr val="44546A"/>
                </a:solidFill>
                <a:latin charset="-122" panose="020b0400000000000000" pitchFamily="34" typeface="思源黑体 Normal"/>
                <a:ea charset="-122" panose="020b0400000000000000" pitchFamily="34" typeface="思源黑体 Normal"/>
              </a:rPr>
              <a:t>请将您的内容打在这里，或者通过复制您的文本后，在此框中选择粘贴，并选择只保留文字，且尽可能精简.</a:t>
            </a:r>
          </a:p>
        </p:txBody>
      </p:sp>
    </p:spTree>
    <p:extLst>
      <p:ext uri="{BB962C8B-B14F-4D97-AF65-F5344CB8AC3E}">
        <p14:creationId val="442878122"/>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61"/>
                                        </p:tgtEl>
                                        <p:attrNameLst>
                                          <p:attrName>style.visibility</p:attrName>
                                        </p:attrNameLst>
                                      </p:cBhvr>
                                      <p:to>
                                        <p:strVal val="visible"/>
                                      </p:to>
                                    </p:set>
                                    <p:animEffect filter="wipe(left)" transition="in">
                                      <p:cBhvr>
                                        <p:cTn dur="500" id="7"/>
                                        <p:tgtEl>
                                          <p:spTgt spid="61"/>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56"/>
                                        </p:tgtEl>
                                        <p:attrNameLst>
                                          <p:attrName>style.visibility</p:attrName>
                                        </p:attrNameLst>
                                      </p:cBhvr>
                                      <p:to>
                                        <p:strVal val="visible"/>
                                      </p:to>
                                    </p:set>
                                    <p:animEffect filter="wipe(up)" transition="in">
                                      <p:cBhvr>
                                        <p:cTn dur="500" id="11"/>
                                        <p:tgtEl>
                                          <p:spTgt spid="56"/>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81"/>
                                        </p:tgtEl>
                                        <p:attrNameLst>
                                          <p:attrName>style.visibility</p:attrName>
                                        </p:attrNameLst>
                                      </p:cBhvr>
                                      <p:to>
                                        <p:strVal val="visible"/>
                                      </p:to>
                                    </p:set>
                                    <p:animEffect filter="randombar(horizontal)" transition="in">
                                      <p:cBhvr>
                                        <p:cTn dur="500" id="15"/>
                                        <p:tgtEl>
                                          <p:spTgt spid="8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1"/>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a:extLst>
              <a:ext uri="{FF2B5EF4-FFF2-40B4-BE49-F238E27FC236}">
                <a16:creationId xmlns:a16="http://schemas.microsoft.com/office/drawing/2014/main" id="{8DA3CB5F-1503-E746-9628-A1BBBFB0E622}"/>
              </a:ext>
            </a:extLst>
          </p:cNvPr>
          <p:cNvSpPr/>
          <p:nvPr/>
        </p:nvSpPr>
        <p:spPr>
          <a:xfrm>
            <a:off x="1377185" y="1908877"/>
            <a:ext cx="2916000" cy="2916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sp>
        <p:nvSpPr>
          <p:cNvPr id="3" name="圆角矩形 2">
            <a:extLst>
              <a:ext uri="{FF2B5EF4-FFF2-40B4-BE49-F238E27FC236}">
                <a16:creationId xmlns:a16="http://schemas.microsoft.com/office/drawing/2014/main" id="{4C109A9E-E625-D345-B7EF-011E1E7F394F}"/>
              </a:ext>
            </a:extLst>
          </p:cNvPr>
          <p:cNvSpPr/>
          <p:nvPr/>
        </p:nvSpPr>
        <p:spPr>
          <a:xfrm>
            <a:off x="1377185" y="4764589"/>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4" name="圆角矩形 3">
            <a:extLst>
              <a:ext uri="{FF2B5EF4-FFF2-40B4-BE49-F238E27FC236}">
                <a16:creationId xmlns:a16="http://schemas.microsoft.com/office/drawing/2014/main" id="{486E12EB-7092-5646-AEE3-3DE5F1A719B8}"/>
              </a:ext>
            </a:extLst>
          </p:cNvPr>
          <p:cNvSpPr/>
          <p:nvPr/>
        </p:nvSpPr>
        <p:spPr>
          <a:xfrm>
            <a:off x="914622" y="490168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8" name="圆角矩形 7">
            <a:extLst>
              <a:ext uri="{FF2B5EF4-FFF2-40B4-BE49-F238E27FC236}">
                <a16:creationId xmlns:a16="http://schemas.microsoft.com/office/drawing/2014/main" id="{6B65396D-DE81-BB4E-A0AF-C8CA0D531262}"/>
              </a:ext>
            </a:extLst>
          </p:cNvPr>
          <p:cNvSpPr/>
          <p:nvPr/>
        </p:nvSpPr>
        <p:spPr>
          <a:xfrm>
            <a:off x="4288951" y="240860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sp>
        <p:nvSpPr>
          <p:cNvPr id="9" name="文本框 8">
            <a:extLst>
              <a:ext uri="{FF2B5EF4-FFF2-40B4-BE49-F238E27FC236}">
                <a16:creationId xmlns:a16="http://schemas.microsoft.com/office/drawing/2014/main" id="{D0CEEF81-AB73-7A49-955D-70ED3E67D5F0}"/>
              </a:ext>
            </a:extLst>
          </p:cNvPr>
          <p:cNvSpPr txBox="1"/>
          <p:nvPr/>
        </p:nvSpPr>
        <p:spPr>
          <a:xfrm>
            <a:off x="1852337" y="2721883"/>
            <a:ext cx="1798045" cy="100584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6000" u="none">
                <a:ln>
                  <a:noFill/>
                </a:ln>
                <a:solidFill>
                  <a:srgbClr val="44546A"/>
                </a:solidFill>
                <a:effectLst/>
                <a:uLnTx/>
                <a:uFillTx/>
                <a:latin charset="-122" panose="02020500000000000000" pitchFamily="18" typeface="思源宋体 CN Medium"/>
                <a:ea charset="-122" panose="02020500000000000000" pitchFamily="18" typeface="思源宋体 CN Medium"/>
              </a:rPr>
              <a:t>目录</a:t>
            </a:r>
          </a:p>
        </p:txBody>
      </p:sp>
      <p:sp>
        <p:nvSpPr>
          <p:cNvPr id="11" name="文本框 10">
            <a:extLst>
              <a:ext uri="{FF2B5EF4-FFF2-40B4-BE49-F238E27FC236}">
                <a16:creationId xmlns:a16="http://schemas.microsoft.com/office/drawing/2014/main" id="{0039493F-218F-2343-B26A-CB85AC46D7A3}"/>
              </a:ext>
            </a:extLst>
          </p:cNvPr>
          <p:cNvSpPr txBox="1"/>
          <p:nvPr/>
        </p:nvSpPr>
        <p:spPr>
          <a:xfrm>
            <a:off x="3545478" y="3293523"/>
            <a:ext cx="1798045" cy="39624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000" u="none">
                <a:ln>
                  <a:noFill/>
                </a:ln>
                <a:solidFill>
                  <a:prstClr val="white"/>
                </a:solidFill>
                <a:effectLst/>
                <a:uLnTx/>
                <a:uFillTx/>
                <a:latin charset="-122" panose="02020500000000000000" pitchFamily="18" typeface="思源宋体 CN Medium"/>
                <a:ea charset="-122" panose="02020500000000000000" pitchFamily="18" typeface="思源宋体 CN Medium"/>
              </a:rPr>
              <a:t>CONTENTS</a:t>
            </a:r>
          </a:p>
        </p:txBody>
      </p:sp>
      <p:sp>
        <p:nvSpPr>
          <p:cNvPr id="13" name="文本框 12">
            <a:extLst>
              <a:ext uri="{FF2B5EF4-FFF2-40B4-BE49-F238E27FC236}">
                <a16:creationId xmlns:a16="http://schemas.microsoft.com/office/drawing/2014/main" id="{4AF5541D-A47E-904C-8025-C2087E61F00F}"/>
              </a:ext>
            </a:extLst>
          </p:cNvPr>
          <p:cNvSpPr txBox="1"/>
          <p:nvPr/>
        </p:nvSpPr>
        <p:spPr>
          <a:xfrm>
            <a:off x="6519554" y="1472540"/>
            <a:ext cx="779780" cy="70104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4000" u="none">
                <a:ln>
                  <a:noFill/>
                </a:ln>
                <a:solidFill>
                  <a:prstClr val="white">
                    <a:lumMod val="85000"/>
                  </a:prstClr>
                </a:solidFill>
                <a:effectLst/>
                <a:uLnTx/>
                <a:uFillTx/>
                <a:latin charset="-122" panose="020b0600000000000000" pitchFamily="34" typeface="思源黑体 Medium"/>
                <a:ea charset="-122" panose="020b0600000000000000" pitchFamily="34" typeface="思源黑体 Medium"/>
              </a:rPr>
              <a:t>01</a:t>
            </a:r>
          </a:p>
        </p:txBody>
      </p:sp>
      <p:sp>
        <p:nvSpPr>
          <p:cNvPr id="14" name="文本框 13">
            <a:extLst>
              <a:ext uri="{FF2B5EF4-FFF2-40B4-BE49-F238E27FC236}">
                <a16:creationId xmlns:a16="http://schemas.microsoft.com/office/drawing/2014/main" id="{53E9E365-0A36-084E-ABD0-16598F3CCB7B}"/>
              </a:ext>
            </a:extLst>
          </p:cNvPr>
          <p:cNvSpPr txBox="1"/>
          <p:nvPr/>
        </p:nvSpPr>
        <p:spPr>
          <a:xfrm>
            <a:off x="6519552" y="2556786"/>
            <a:ext cx="779780" cy="70104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4000" u="none">
                <a:ln>
                  <a:noFill/>
                </a:ln>
                <a:solidFill>
                  <a:prstClr val="white">
                    <a:lumMod val="85000"/>
                  </a:prstClr>
                </a:solidFill>
                <a:effectLst/>
                <a:uLnTx/>
                <a:uFillTx/>
                <a:latin charset="-122" panose="020b0600000000000000" pitchFamily="34" typeface="思源黑体 Medium"/>
                <a:ea charset="-122" panose="020b0600000000000000" pitchFamily="34" typeface="思源黑体 Medium"/>
              </a:rPr>
              <a:t>02</a:t>
            </a:r>
          </a:p>
        </p:txBody>
      </p:sp>
      <p:sp>
        <p:nvSpPr>
          <p:cNvPr id="15" name="文本框 14">
            <a:extLst>
              <a:ext uri="{FF2B5EF4-FFF2-40B4-BE49-F238E27FC236}">
                <a16:creationId xmlns:a16="http://schemas.microsoft.com/office/drawing/2014/main" id="{0888CCF4-9057-3A4B-893F-9B9BCEC63135}"/>
              </a:ext>
            </a:extLst>
          </p:cNvPr>
          <p:cNvSpPr txBox="1"/>
          <p:nvPr/>
        </p:nvSpPr>
        <p:spPr>
          <a:xfrm>
            <a:off x="6519550" y="3641032"/>
            <a:ext cx="779780" cy="70104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4000" u="none">
                <a:ln>
                  <a:noFill/>
                </a:ln>
                <a:solidFill>
                  <a:prstClr val="white">
                    <a:lumMod val="85000"/>
                  </a:prstClr>
                </a:solidFill>
                <a:effectLst/>
                <a:uLnTx/>
                <a:uFillTx/>
                <a:latin charset="-122" panose="020b0600000000000000" pitchFamily="34" typeface="思源黑体 Medium"/>
                <a:ea charset="-122" panose="020b0600000000000000" pitchFamily="34" typeface="思源黑体 Medium"/>
              </a:rPr>
              <a:t>03</a:t>
            </a:r>
          </a:p>
        </p:txBody>
      </p:sp>
      <p:sp>
        <p:nvSpPr>
          <p:cNvPr id="16" name="文本框 15">
            <a:extLst>
              <a:ext uri="{FF2B5EF4-FFF2-40B4-BE49-F238E27FC236}">
                <a16:creationId xmlns:a16="http://schemas.microsoft.com/office/drawing/2014/main" id="{6C447074-1A9B-9E47-9DA9-0DB26DE77D65}"/>
              </a:ext>
            </a:extLst>
          </p:cNvPr>
          <p:cNvSpPr txBox="1"/>
          <p:nvPr/>
        </p:nvSpPr>
        <p:spPr>
          <a:xfrm>
            <a:off x="6519550" y="4737153"/>
            <a:ext cx="779780" cy="70104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4000" u="none">
                <a:ln>
                  <a:noFill/>
                </a:ln>
                <a:solidFill>
                  <a:prstClr val="white">
                    <a:lumMod val="85000"/>
                  </a:prstClr>
                </a:solidFill>
                <a:effectLst/>
                <a:uLnTx/>
                <a:uFillTx/>
                <a:latin charset="-122" panose="020b0600000000000000" pitchFamily="34" typeface="思源黑体 Medium"/>
                <a:ea charset="-122" panose="020b0600000000000000" pitchFamily="34" typeface="思源黑体 Medium"/>
              </a:rPr>
              <a:t>04</a:t>
            </a:r>
          </a:p>
        </p:txBody>
      </p:sp>
      <p:sp>
        <p:nvSpPr>
          <p:cNvPr id="17" name="文本框 16">
            <a:extLst>
              <a:ext uri="{FF2B5EF4-FFF2-40B4-BE49-F238E27FC236}">
                <a16:creationId xmlns:a16="http://schemas.microsoft.com/office/drawing/2014/main" id="{6E9F6C0D-6AEF-8745-A34F-7A7C3073A4E5}"/>
              </a:ext>
            </a:extLst>
          </p:cNvPr>
          <p:cNvSpPr txBox="1"/>
          <p:nvPr/>
        </p:nvSpPr>
        <p:spPr>
          <a:xfrm>
            <a:off x="7318821" y="1522000"/>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charset="-122" panose="020b0600000000000000" pitchFamily="34" typeface="思源黑体 Medium"/>
                <a:ea charset="-122" panose="020b0600000000000000" pitchFamily="34" typeface="思源黑体 Medium"/>
              </a:rPr>
              <a:t>下半年工作目标</a:t>
            </a:r>
          </a:p>
        </p:txBody>
      </p:sp>
      <p:sp>
        <p:nvSpPr>
          <p:cNvPr id="18" name="文本框 17">
            <a:extLst>
              <a:ext uri="{FF2B5EF4-FFF2-40B4-BE49-F238E27FC236}">
                <a16:creationId xmlns:a16="http://schemas.microsoft.com/office/drawing/2014/main" id="{06745111-3382-E04E-88E1-7B264BE8057D}"/>
              </a:ext>
            </a:extLst>
          </p:cNvPr>
          <p:cNvSpPr txBox="1"/>
          <p:nvPr/>
        </p:nvSpPr>
        <p:spPr>
          <a:xfrm>
            <a:off x="7318821" y="2631612"/>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charset="-122" panose="020b0600000000000000" pitchFamily="34" typeface="思源黑体 Medium"/>
                <a:ea charset="-122" panose="020b0600000000000000" pitchFamily="34" typeface="思源黑体 Medium"/>
              </a:rPr>
              <a:t>新产品研发方案</a:t>
            </a:r>
          </a:p>
        </p:txBody>
      </p:sp>
      <p:sp>
        <p:nvSpPr>
          <p:cNvPr id="19" name="文本框 18">
            <a:extLst>
              <a:ext uri="{FF2B5EF4-FFF2-40B4-BE49-F238E27FC236}">
                <a16:creationId xmlns:a16="http://schemas.microsoft.com/office/drawing/2014/main" id="{7487F79B-6B61-9D4A-B9B1-C4F2FB22CC20}"/>
              </a:ext>
            </a:extLst>
          </p:cNvPr>
          <p:cNvSpPr txBox="1"/>
          <p:nvPr/>
        </p:nvSpPr>
        <p:spPr>
          <a:xfrm>
            <a:off x="7318821" y="3718889"/>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charset="-122" panose="020b0600000000000000" pitchFamily="34" typeface="思源黑体 Medium"/>
                <a:ea charset="-122" panose="020b0600000000000000" pitchFamily="34" typeface="思源黑体 Medium"/>
              </a:rPr>
              <a:t>消费者分析报告</a:t>
            </a:r>
          </a:p>
        </p:txBody>
      </p:sp>
      <p:sp>
        <p:nvSpPr>
          <p:cNvPr id="20" name="文本框 19">
            <a:extLst>
              <a:ext uri="{FF2B5EF4-FFF2-40B4-BE49-F238E27FC236}">
                <a16:creationId xmlns:a16="http://schemas.microsoft.com/office/drawing/2014/main" id="{06DE685D-3324-B443-8A7C-E615EE8CBE12}"/>
              </a:ext>
            </a:extLst>
          </p:cNvPr>
          <p:cNvSpPr txBox="1"/>
          <p:nvPr/>
        </p:nvSpPr>
        <p:spPr>
          <a:xfrm>
            <a:off x="7318821" y="4820159"/>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charset="-122" panose="020b0600000000000000" pitchFamily="34" typeface="思源黑体 Medium"/>
                <a:ea charset="-122" panose="020b0600000000000000" pitchFamily="34" typeface="思源黑体 Medium"/>
              </a:rPr>
              <a:t>各部门沟通流程</a:t>
            </a:r>
          </a:p>
        </p:txBody>
      </p:sp>
      <p:sp>
        <p:nvSpPr>
          <p:cNvPr id="21" name="文本框 20">
            <a:extLst>
              <a:ext uri="{FF2B5EF4-FFF2-40B4-BE49-F238E27FC236}">
                <a16:creationId xmlns:a16="http://schemas.microsoft.com/office/drawing/2014/main" id="{11A545D7-CEB4-BB4B-8D99-8C7A0EA05E04}"/>
              </a:ext>
            </a:extLst>
          </p:cNvPr>
          <p:cNvSpPr txBox="1"/>
          <p:nvPr/>
        </p:nvSpPr>
        <p:spPr>
          <a:xfrm>
            <a:off x="7318821" y="1912769"/>
            <a:ext cx="2895917" cy="2286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 noProof="0" normalizeH="0" spc="0" strike="noStrike" sz="900" u="none">
                <a:ln>
                  <a:noFill/>
                </a:ln>
                <a:solidFill>
                  <a:prstClr val="black">
                    <a:lumMod val="50000"/>
                    <a:lumOff val="50000"/>
                  </a:prstClr>
                </a:solidFill>
                <a:effectLst/>
                <a:uLnTx/>
                <a:uFillTx/>
                <a:latin charset="-122" panose="020b0600000000000000" pitchFamily="34" typeface="思源黑体 Medium"/>
                <a:ea charset="-122" panose="020b0600000000000000" pitchFamily="34" typeface="思源黑体 Medium"/>
              </a:rPr>
              <a:t>FILL IN THE TEXT OF THE DOCUMENT TITLE HERE</a:t>
            </a:r>
          </a:p>
        </p:txBody>
      </p:sp>
      <p:sp>
        <p:nvSpPr>
          <p:cNvPr id="22" name="文本框 21">
            <a:extLst>
              <a:ext uri="{FF2B5EF4-FFF2-40B4-BE49-F238E27FC236}">
                <a16:creationId xmlns:a16="http://schemas.microsoft.com/office/drawing/2014/main" id="{7295A1E8-303C-3B4B-8BDB-B4F444D008A9}"/>
              </a:ext>
            </a:extLst>
          </p:cNvPr>
          <p:cNvSpPr txBox="1"/>
          <p:nvPr/>
        </p:nvSpPr>
        <p:spPr>
          <a:xfrm>
            <a:off x="7318821" y="3018778"/>
            <a:ext cx="2895917" cy="2286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 noProof="0" normalizeH="0" spc="0" strike="noStrike" sz="900" u="none">
                <a:ln>
                  <a:noFill/>
                </a:ln>
                <a:solidFill>
                  <a:prstClr val="black">
                    <a:lumMod val="50000"/>
                    <a:lumOff val="50000"/>
                  </a:prstClr>
                </a:solidFill>
                <a:effectLst/>
                <a:uLnTx/>
                <a:uFillTx/>
                <a:latin charset="-122" panose="020b0600000000000000" pitchFamily="34" typeface="思源黑体 Medium"/>
                <a:ea charset="-122" panose="020b0600000000000000" pitchFamily="34" typeface="思源黑体 Medium"/>
              </a:rPr>
              <a:t>FILL IN THE TEXT OF THE DOCUMENT TITLE HERE</a:t>
            </a:r>
          </a:p>
        </p:txBody>
      </p:sp>
      <p:sp>
        <p:nvSpPr>
          <p:cNvPr id="23" name="文本框 22">
            <a:extLst>
              <a:ext uri="{FF2B5EF4-FFF2-40B4-BE49-F238E27FC236}">
                <a16:creationId xmlns:a16="http://schemas.microsoft.com/office/drawing/2014/main" id="{1DB89D8B-C2C7-E648-A79A-DD845E23BD91}"/>
              </a:ext>
            </a:extLst>
          </p:cNvPr>
          <p:cNvSpPr txBox="1"/>
          <p:nvPr/>
        </p:nvSpPr>
        <p:spPr>
          <a:xfrm>
            <a:off x="7318821" y="4142995"/>
            <a:ext cx="2895917" cy="2286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 noProof="0" normalizeH="0" spc="0" strike="noStrike" sz="900" u="none">
                <a:ln>
                  <a:noFill/>
                </a:ln>
                <a:solidFill>
                  <a:prstClr val="black">
                    <a:lumMod val="50000"/>
                    <a:lumOff val="50000"/>
                  </a:prstClr>
                </a:solidFill>
                <a:effectLst/>
                <a:uLnTx/>
                <a:uFillTx/>
                <a:latin charset="-122" panose="020b0600000000000000" pitchFamily="34" typeface="思源黑体 Medium"/>
                <a:ea charset="-122" panose="020b0600000000000000" pitchFamily="34" typeface="思源黑体 Medium"/>
              </a:rPr>
              <a:t>FILL IN THE TEXT OF THE DOCUMENT TITLE HERE</a:t>
            </a:r>
          </a:p>
        </p:txBody>
      </p:sp>
      <p:sp>
        <p:nvSpPr>
          <p:cNvPr id="24" name="文本框 23">
            <a:extLst>
              <a:ext uri="{FF2B5EF4-FFF2-40B4-BE49-F238E27FC236}">
                <a16:creationId xmlns:a16="http://schemas.microsoft.com/office/drawing/2014/main" id="{1C8975F4-B153-A344-992E-34EEF5C092EA}"/>
              </a:ext>
            </a:extLst>
          </p:cNvPr>
          <p:cNvSpPr txBox="1"/>
          <p:nvPr/>
        </p:nvSpPr>
        <p:spPr>
          <a:xfrm>
            <a:off x="7318821" y="5226083"/>
            <a:ext cx="2895917" cy="2286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0" lang="en" noProof="0" normalizeH="0" spc="0" strike="noStrike" sz="900" u="none">
                <a:ln>
                  <a:noFill/>
                </a:ln>
                <a:solidFill>
                  <a:prstClr val="black">
                    <a:lumMod val="50000"/>
                    <a:lumOff val="50000"/>
                  </a:prstClr>
                </a:solidFill>
                <a:effectLst/>
                <a:uLnTx/>
                <a:uFillTx/>
                <a:latin charset="-122" panose="020b0600000000000000" pitchFamily="34" typeface="思源黑体 Medium"/>
                <a:ea charset="-122" panose="020b0600000000000000" pitchFamily="34" typeface="思源黑体 Medium"/>
              </a:rPr>
              <a:t>FILL IN THE TEXT OF THE DOCUMENT TITLE HERE</a:t>
            </a:r>
          </a:p>
        </p:txBody>
      </p:sp>
    </p:spTree>
    <p:extLst>
      <p:ext uri="{BB962C8B-B14F-4D97-AF65-F5344CB8AC3E}">
        <p14:creationId val="3848113461"/>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3" presetSubtype="10">
                                  <p:stCondLst>
                                    <p:cond delay="0"/>
                                  </p:stCondLst>
                                  <p:childTnLst>
                                    <p:set>
                                      <p:cBhvr>
                                        <p:cTn dur="1" fill="hold" id="6">
                                          <p:stCondLst>
                                            <p:cond delay="0"/>
                                          </p:stCondLst>
                                        </p:cTn>
                                        <p:tgtEl>
                                          <p:spTgt spid="13"/>
                                        </p:tgtEl>
                                        <p:attrNameLst>
                                          <p:attrName>style.visibility</p:attrName>
                                        </p:attrNameLst>
                                      </p:cBhvr>
                                      <p:to>
                                        <p:strVal val="visible"/>
                                      </p:to>
                                    </p:set>
                                    <p:animEffect filter="blinds(horizontal)" transition="in">
                                      <p:cBhvr>
                                        <p:cTn dur="500" id="7"/>
                                        <p:tgtEl>
                                          <p:spTgt spid="13"/>
                                        </p:tgtEl>
                                      </p:cBhvr>
                                    </p:animEffect>
                                  </p:childTnLst>
                                </p:cTn>
                              </p:par>
                              <p:par>
                                <p:cTn fill="hold" grpId="0" id="8" nodeType="withEffect" presetClass="entr" presetID="3" presetSubtype="10">
                                  <p:stCondLst>
                                    <p:cond delay="0"/>
                                  </p:stCondLst>
                                  <p:childTnLst>
                                    <p:set>
                                      <p:cBhvr>
                                        <p:cTn dur="1" fill="hold" id="9">
                                          <p:stCondLst>
                                            <p:cond delay="0"/>
                                          </p:stCondLst>
                                        </p:cTn>
                                        <p:tgtEl>
                                          <p:spTgt spid="14"/>
                                        </p:tgtEl>
                                        <p:attrNameLst>
                                          <p:attrName>style.visibility</p:attrName>
                                        </p:attrNameLst>
                                      </p:cBhvr>
                                      <p:to>
                                        <p:strVal val="visible"/>
                                      </p:to>
                                    </p:set>
                                    <p:animEffect filter="blinds(horizontal)" transition="in">
                                      <p:cBhvr>
                                        <p:cTn dur="500" id="10"/>
                                        <p:tgtEl>
                                          <p:spTgt spid="14"/>
                                        </p:tgtEl>
                                      </p:cBhvr>
                                    </p:animEffect>
                                  </p:childTnLst>
                                </p:cTn>
                              </p:par>
                              <p:par>
                                <p:cTn fill="hold" grpId="0" id="11" nodeType="withEffect" presetClass="entr" presetID="3" presetSubtype="10">
                                  <p:stCondLst>
                                    <p:cond delay="0"/>
                                  </p:stCondLst>
                                  <p:childTnLst>
                                    <p:set>
                                      <p:cBhvr>
                                        <p:cTn dur="1" fill="hold" id="12">
                                          <p:stCondLst>
                                            <p:cond delay="0"/>
                                          </p:stCondLst>
                                        </p:cTn>
                                        <p:tgtEl>
                                          <p:spTgt spid="15"/>
                                        </p:tgtEl>
                                        <p:attrNameLst>
                                          <p:attrName>style.visibility</p:attrName>
                                        </p:attrNameLst>
                                      </p:cBhvr>
                                      <p:to>
                                        <p:strVal val="visible"/>
                                      </p:to>
                                    </p:set>
                                    <p:animEffect filter="blinds(horizontal)" transition="in">
                                      <p:cBhvr>
                                        <p:cTn dur="500" id="13"/>
                                        <p:tgtEl>
                                          <p:spTgt spid="15"/>
                                        </p:tgtEl>
                                      </p:cBhvr>
                                    </p:animEffect>
                                  </p:childTnLst>
                                </p:cTn>
                              </p:par>
                              <p:par>
                                <p:cTn fill="hold" grpId="0" id="14" nodeType="withEffect" presetClass="entr" presetID="3" presetSubtype="10">
                                  <p:stCondLst>
                                    <p:cond delay="0"/>
                                  </p:stCondLst>
                                  <p:childTnLst>
                                    <p:set>
                                      <p:cBhvr>
                                        <p:cTn dur="1" fill="hold" id="15">
                                          <p:stCondLst>
                                            <p:cond delay="0"/>
                                          </p:stCondLst>
                                        </p:cTn>
                                        <p:tgtEl>
                                          <p:spTgt spid="16"/>
                                        </p:tgtEl>
                                        <p:attrNameLst>
                                          <p:attrName>style.visibility</p:attrName>
                                        </p:attrNameLst>
                                      </p:cBhvr>
                                      <p:to>
                                        <p:strVal val="visible"/>
                                      </p:to>
                                    </p:set>
                                    <p:animEffect filter="blinds(horizontal)" transition="in">
                                      <p:cBhvr>
                                        <p:cTn dur="500" id="16"/>
                                        <p:tgtEl>
                                          <p:spTgt spid="16"/>
                                        </p:tgtEl>
                                      </p:cBhvr>
                                    </p:animEffect>
                                  </p:childTnLst>
                                </p:cTn>
                              </p:par>
                              <p:par>
                                <p:cTn fill="hold" grpId="0" id="17" nodeType="withEffect" presetClass="entr" presetID="3" presetSubtype="10">
                                  <p:stCondLst>
                                    <p:cond delay="0"/>
                                  </p:stCondLst>
                                  <p:childTnLst>
                                    <p:set>
                                      <p:cBhvr>
                                        <p:cTn dur="1" fill="hold" id="18">
                                          <p:stCondLst>
                                            <p:cond delay="0"/>
                                          </p:stCondLst>
                                        </p:cTn>
                                        <p:tgtEl>
                                          <p:spTgt spid="17"/>
                                        </p:tgtEl>
                                        <p:attrNameLst>
                                          <p:attrName>style.visibility</p:attrName>
                                        </p:attrNameLst>
                                      </p:cBhvr>
                                      <p:to>
                                        <p:strVal val="visible"/>
                                      </p:to>
                                    </p:set>
                                    <p:animEffect filter="blinds(horizontal)" transition="in">
                                      <p:cBhvr>
                                        <p:cTn dur="500" id="19"/>
                                        <p:tgtEl>
                                          <p:spTgt spid="17"/>
                                        </p:tgtEl>
                                      </p:cBhvr>
                                    </p:animEffect>
                                  </p:childTnLst>
                                </p:cTn>
                              </p:par>
                              <p:par>
                                <p:cTn fill="hold" grpId="0" id="20" nodeType="withEffect" presetClass="entr" presetID="3" presetSubtype="10">
                                  <p:stCondLst>
                                    <p:cond delay="0"/>
                                  </p:stCondLst>
                                  <p:childTnLst>
                                    <p:set>
                                      <p:cBhvr>
                                        <p:cTn dur="1" fill="hold" id="21">
                                          <p:stCondLst>
                                            <p:cond delay="0"/>
                                          </p:stCondLst>
                                        </p:cTn>
                                        <p:tgtEl>
                                          <p:spTgt spid="18"/>
                                        </p:tgtEl>
                                        <p:attrNameLst>
                                          <p:attrName>style.visibility</p:attrName>
                                        </p:attrNameLst>
                                      </p:cBhvr>
                                      <p:to>
                                        <p:strVal val="visible"/>
                                      </p:to>
                                    </p:set>
                                    <p:animEffect filter="blinds(horizontal)" transition="in">
                                      <p:cBhvr>
                                        <p:cTn dur="500" id="22"/>
                                        <p:tgtEl>
                                          <p:spTgt spid="18"/>
                                        </p:tgtEl>
                                      </p:cBhvr>
                                    </p:animEffect>
                                  </p:childTnLst>
                                </p:cTn>
                              </p:par>
                              <p:par>
                                <p:cTn fill="hold" grpId="0" id="23" nodeType="withEffect" presetClass="entr" presetID="3" presetSubtype="10">
                                  <p:stCondLst>
                                    <p:cond delay="0"/>
                                  </p:stCondLst>
                                  <p:childTnLst>
                                    <p:set>
                                      <p:cBhvr>
                                        <p:cTn dur="1" fill="hold" id="24">
                                          <p:stCondLst>
                                            <p:cond delay="0"/>
                                          </p:stCondLst>
                                        </p:cTn>
                                        <p:tgtEl>
                                          <p:spTgt spid="19"/>
                                        </p:tgtEl>
                                        <p:attrNameLst>
                                          <p:attrName>style.visibility</p:attrName>
                                        </p:attrNameLst>
                                      </p:cBhvr>
                                      <p:to>
                                        <p:strVal val="visible"/>
                                      </p:to>
                                    </p:set>
                                    <p:animEffect filter="blinds(horizontal)" transition="in">
                                      <p:cBhvr>
                                        <p:cTn dur="500" id="25"/>
                                        <p:tgtEl>
                                          <p:spTgt spid="19"/>
                                        </p:tgtEl>
                                      </p:cBhvr>
                                    </p:animEffect>
                                  </p:childTnLst>
                                </p:cTn>
                              </p:par>
                              <p:par>
                                <p:cTn fill="hold" grpId="0" id="26" nodeType="withEffect" presetClass="entr" presetID="3" presetSubtype="10">
                                  <p:stCondLst>
                                    <p:cond delay="0"/>
                                  </p:stCondLst>
                                  <p:childTnLst>
                                    <p:set>
                                      <p:cBhvr>
                                        <p:cTn dur="1" fill="hold" id="27">
                                          <p:stCondLst>
                                            <p:cond delay="0"/>
                                          </p:stCondLst>
                                        </p:cTn>
                                        <p:tgtEl>
                                          <p:spTgt spid="20"/>
                                        </p:tgtEl>
                                        <p:attrNameLst>
                                          <p:attrName>style.visibility</p:attrName>
                                        </p:attrNameLst>
                                      </p:cBhvr>
                                      <p:to>
                                        <p:strVal val="visible"/>
                                      </p:to>
                                    </p:set>
                                    <p:animEffect filter="blinds(horizontal)" transition="in">
                                      <p:cBhvr>
                                        <p:cTn dur="500" id="28"/>
                                        <p:tgtEl>
                                          <p:spTgt spid="20"/>
                                        </p:tgtEl>
                                      </p:cBhvr>
                                    </p:animEffect>
                                  </p:childTnLst>
                                </p:cTn>
                              </p:par>
                              <p:par>
                                <p:cTn fill="hold" grpId="0" id="29" nodeType="withEffect" presetClass="entr" presetID="3" presetSubtype="10">
                                  <p:stCondLst>
                                    <p:cond delay="0"/>
                                  </p:stCondLst>
                                  <p:childTnLst>
                                    <p:set>
                                      <p:cBhvr>
                                        <p:cTn dur="1" fill="hold" id="30">
                                          <p:stCondLst>
                                            <p:cond delay="0"/>
                                          </p:stCondLst>
                                        </p:cTn>
                                        <p:tgtEl>
                                          <p:spTgt spid="21"/>
                                        </p:tgtEl>
                                        <p:attrNameLst>
                                          <p:attrName>style.visibility</p:attrName>
                                        </p:attrNameLst>
                                      </p:cBhvr>
                                      <p:to>
                                        <p:strVal val="visible"/>
                                      </p:to>
                                    </p:set>
                                    <p:animEffect filter="blinds(horizontal)" transition="in">
                                      <p:cBhvr>
                                        <p:cTn dur="500" id="31"/>
                                        <p:tgtEl>
                                          <p:spTgt spid="21"/>
                                        </p:tgtEl>
                                      </p:cBhvr>
                                    </p:animEffect>
                                  </p:childTnLst>
                                </p:cTn>
                              </p:par>
                              <p:par>
                                <p:cTn fill="hold" grpId="0" id="32" nodeType="withEffect" presetClass="entr" presetID="3" presetSubtype="10">
                                  <p:stCondLst>
                                    <p:cond delay="0"/>
                                  </p:stCondLst>
                                  <p:childTnLst>
                                    <p:set>
                                      <p:cBhvr>
                                        <p:cTn dur="1" fill="hold" id="33">
                                          <p:stCondLst>
                                            <p:cond delay="0"/>
                                          </p:stCondLst>
                                        </p:cTn>
                                        <p:tgtEl>
                                          <p:spTgt spid="22"/>
                                        </p:tgtEl>
                                        <p:attrNameLst>
                                          <p:attrName>style.visibility</p:attrName>
                                        </p:attrNameLst>
                                      </p:cBhvr>
                                      <p:to>
                                        <p:strVal val="visible"/>
                                      </p:to>
                                    </p:set>
                                    <p:animEffect filter="blinds(horizontal)" transition="in">
                                      <p:cBhvr>
                                        <p:cTn dur="500" id="34"/>
                                        <p:tgtEl>
                                          <p:spTgt spid="22"/>
                                        </p:tgtEl>
                                      </p:cBhvr>
                                    </p:animEffect>
                                  </p:childTnLst>
                                </p:cTn>
                              </p:par>
                              <p:par>
                                <p:cTn fill="hold" grpId="0" id="35" nodeType="withEffect" presetClass="entr" presetID="3" presetSubtype="10">
                                  <p:stCondLst>
                                    <p:cond delay="0"/>
                                  </p:stCondLst>
                                  <p:childTnLst>
                                    <p:set>
                                      <p:cBhvr>
                                        <p:cTn dur="1" fill="hold" id="36">
                                          <p:stCondLst>
                                            <p:cond delay="0"/>
                                          </p:stCondLst>
                                        </p:cTn>
                                        <p:tgtEl>
                                          <p:spTgt spid="23"/>
                                        </p:tgtEl>
                                        <p:attrNameLst>
                                          <p:attrName>style.visibility</p:attrName>
                                        </p:attrNameLst>
                                      </p:cBhvr>
                                      <p:to>
                                        <p:strVal val="visible"/>
                                      </p:to>
                                    </p:set>
                                    <p:animEffect filter="blinds(horizontal)" transition="in">
                                      <p:cBhvr>
                                        <p:cTn dur="500" id="37"/>
                                        <p:tgtEl>
                                          <p:spTgt spid="23"/>
                                        </p:tgtEl>
                                      </p:cBhvr>
                                    </p:animEffect>
                                  </p:childTnLst>
                                </p:cTn>
                              </p:par>
                              <p:par>
                                <p:cTn fill="hold" grpId="0" id="38" nodeType="withEffect" presetClass="entr" presetID="3" presetSubtype="10">
                                  <p:stCondLst>
                                    <p:cond delay="0"/>
                                  </p:stCondLst>
                                  <p:childTnLst>
                                    <p:set>
                                      <p:cBhvr>
                                        <p:cTn dur="1" fill="hold" id="39">
                                          <p:stCondLst>
                                            <p:cond delay="0"/>
                                          </p:stCondLst>
                                        </p:cTn>
                                        <p:tgtEl>
                                          <p:spTgt spid="24"/>
                                        </p:tgtEl>
                                        <p:attrNameLst>
                                          <p:attrName>style.visibility</p:attrName>
                                        </p:attrNameLst>
                                      </p:cBhvr>
                                      <p:to>
                                        <p:strVal val="visible"/>
                                      </p:to>
                                    </p:set>
                                    <p:animEffect filter="blinds(horizontal)" transition="in">
                                      <p:cBhvr>
                                        <p:cTn dur="500" id="40"/>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8"/>
      <p:bldP grpId="0" spid="19"/>
      <p:bldP grpId="0" spid="20"/>
      <p:bldP grpId="0" spid="21"/>
      <p:bldP grpId="0" spid="22"/>
      <p:bldP grpId="0" spid="23"/>
      <p:bldP grpId="0" spid="2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a:extLst>
              <a:ext uri="{FF2B5EF4-FFF2-40B4-BE49-F238E27FC236}">
                <a16:creationId xmlns:a16="http://schemas.microsoft.com/office/drawing/2014/main" id="{45B1AD47-FBE2-5841-A20B-C19DCB479721}"/>
              </a:ext>
            </a:extLst>
          </p:cNvPr>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sp>
        <p:nvSpPr>
          <p:cNvPr id="3" name="文本框 2">
            <a:extLst>
              <a:ext uri="{FF2B5EF4-FFF2-40B4-BE49-F238E27FC236}">
                <a16:creationId xmlns:a16="http://schemas.microsoft.com/office/drawing/2014/main" id="{3C274ABD-D916-2542-98F0-C9BF7EB13301}"/>
              </a:ext>
            </a:extLst>
          </p:cNvPr>
          <p:cNvSpPr txBox="1"/>
          <p:nvPr/>
        </p:nvSpPr>
        <p:spPr>
          <a:xfrm>
            <a:off x="6797209" y="2644169"/>
            <a:ext cx="1402080" cy="15544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9600" u="none">
                <a:ln>
                  <a:noFill/>
                </a:ln>
                <a:solidFill>
                  <a:srgbClr val="44546A"/>
                </a:solidFill>
                <a:effectLst/>
                <a:uLnTx/>
                <a:uFillTx/>
                <a:latin charset="-122" panose="02020500000000000000" pitchFamily="18" typeface="思源宋体 CN Medium"/>
                <a:ea charset="-122" panose="02020500000000000000" pitchFamily="18" typeface="思源宋体 CN Medium"/>
              </a:rPr>
              <a:t>极</a:t>
            </a:r>
          </a:p>
        </p:txBody>
      </p:sp>
      <p:sp>
        <p:nvSpPr>
          <p:cNvPr id="4" name="文本框 3">
            <a:extLst>
              <a:ext uri="{FF2B5EF4-FFF2-40B4-BE49-F238E27FC236}">
                <a16:creationId xmlns:a16="http://schemas.microsoft.com/office/drawing/2014/main" id="{0998A19B-61FF-9740-BBF1-181AC509CA3D}"/>
              </a:ext>
            </a:extLst>
          </p:cNvPr>
          <p:cNvSpPr txBox="1"/>
          <p:nvPr/>
        </p:nvSpPr>
        <p:spPr>
          <a:xfrm>
            <a:off x="8167020" y="2644169"/>
            <a:ext cx="1402080" cy="15544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9600" u="none">
                <a:ln>
                  <a:noFill/>
                </a:ln>
                <a:solidFill>
                  <a:srgbClr val="44546A"/>
                </a:solidFill>
                <a:effectLst/>
                <a:uLnTx/>
                <a:uFillTx/>
                <a:latin charset="-122" panose="02020500000000000000" pitchFamily="18" typeface="思源宋体 CN Medium"/>
                <a:ea charset="-122" panose="02020500000000000000" pitchFamily="18" typeface="思源宋体 CN Medium"/>
              </a:rPr>
              <a:t>简</a:t>
            </a:r>
          </a:p>
        </p:txBody>
      </p:sp>
      <p:sp>
        <p:nvSpPr>
          <p:cNvPr id="5" name="文本框 4">
            <a:extLst>
              <a:ext uri="{FF2B5EF4-FFF2-40B4-BE49-F238E27FC236}">
                <a16:creationId xmlns:a16="http://schemas.microsoft.com/office/drawing/2014/main" id="{C872FFCF-66FB-AF45-82B1-8502CA44FF4E}"/>
              </a:ext>
            </a:extLst>
          </p:cNvPr>
          <p:cNvSpPr txBox="1"/>
          <p:nvPr/>
        </p:nvSpPr>
        <p:spPr>
          <a:xfrm>
            <a:off x="7343335" y="4006001"/>
            <a:ext cx="2988910" cy="4572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400" u="none">
                <a:ln>
                  <a:noFill/>
                </a:ln>
                <a:solidFill>
                  <a:prstClr val="white"/>
                </a:solidFill>
                <a:effectLst/>
                <a:uLnTx/>
                <a:uFillTx/>
                <a:latin charset="-122" panose="02020500000000000000" pitchFamily="18" typeface="思源宋体 CN Medium"/>
                <a:ea charset="-122" panose="02020500000000000000" pitchFamily="18" typeface="思源宋体 CN Medium"/>
              </a:rPr>
              <a:t>MINIMAL STYLE</a:t>
            </a:r>
          </a:p>
        </p:txBody>
      </p:sp>
      <p:sp>
        <p:nvSpPr>
          <p:cNvPr id="6" name="燕尾形 5">
            <a:extLst>
              <a:ext uri="{FF2B5EF4-FFF2-40B4-BE49-F238E27FC236}">
                <a16:creationId xmlns:a16="http://schemas.microsoft.com/office/drawing/2014/main" id="{36A206C6-F515-B647-BB2D-724BEA5516C3}"/>
              </a:ext>
            </a:extLst>
          </p:cNvPr>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charset="-122" panose="02020500000000000000" pitchFamily="18" typeface="思源宋体 CN Medium"/>
              <a:ea charset="-122" panose="02020500000000000000" pitchFamily="18" typeface="思源宋体 CN Medium"/>
            </a:endParaRPr>
          </a:p>
        </p:txBody>
      </p:sp>
      <p:cxnSp>
        <p:nvCxnSpPr>
          <p:cNvPr id="9" name="直线连接符 8">
            <a:extLst>
              <a:ext uri="{FF2B5EF4-FFF2-40B4-BE49-F238E27FC236}">
                <a16:creationId xmlns:a16="http://schemas.microsoft.com/office/drawing/2014/main" id="{03F90DB6-EF95-A94E-B950-15C2FFD695E1}"/>
              </a:ext>
            </a:extLst>
          </p:cNvPr>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a:extLst>
              <a:ext uri="{FF2B5EF4-FFF2-40B4-BE49-F238E27FC236}">
                <a16:creationId xmlns:a16="http://schemas.microsoft.com/office/drawing/2014/main" id="{7E43EA85-2B8B-3346-AF16-D0F2109F032B}"/>
              </a:ext>
            </a:extLst>
          </p:cNvPr>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sp>
        <p:nvSpPr>
          <p:cNvPr id="11" name="圆角矩形 10">
            <a:extLst>
              <a:ext uri="{FF2B5EF4-FFF2-40B4-BE49-F238E27FC236}">
                <a16:creationId xmlns:a16="http://schemas.microsoft.com/office/drawing/2014/main" id="{AD1D2417-1B73-F541-AFC3-687CB0DD43F9}"/>
              </a:ext>
            </a:extLst>
          </p:cNvPr>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charset="-122" panose="02020500000000000000" pitchFamily="18" typeface="思源宋体 CN Medium"/>
              <a:ea charset="-122" panose="02020500000000000000" pitchFamily="18" typeface="思源宋体 CN Medium"/>
            </a:endParaRPr>
          </a:p>
        </p:txBody>
      </p:sp>
      <p:cxnSp>
        <p:nvCxnSpPr>
          <p:cNvPr id="13" name="直线连接符 12">
            <a:extLst>
              <a:ext uri="{FF2B5EF4-FFF2-40B4-BE49-F238E27FC236}">
                <a16:creationId xmlns:a16="http://schemas.microsoft.com/office/drawing/2014/main" id="{EFD419CE-37D8-2447-A0B1-C66323F3A2E3}"/>
              </a:ext>
            </a:extLst>
          </p:cNvPr>
          <p:cNvCxnSpPr/>
          <p:nvPr/>
        </p:nvCxnSpPr>
        <p:spPr>
          <a:xfrm>
            <a:off x="7016366" y="4227276"/>
            <a:ext cx="339777" cy="0"/>
          </a:xfrm>
          <a:prstGeom prst="line">
            <a:avLst/>
          </a:prstGeom>
          <a:ln cap="rnd" w="4445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8C2E2C5B-FFC3-454B-BC44-DC86A645DCC5}"/>
              </a:ext>
            </a:extLst>
          </p:cNvPr>
          <p:cNvSpPr txBox="1"/>
          <p:nvPr/>
        </p:nvSpPr>
        <p:spPr>
          <a:xfrm>
            <a:off x="1423426" y="3052734"/>
            <a:ext cx="4062730" cy="365760"/>
          </a:xfrm>
          <a:prstGeom prst="rect">
            <a:avLst/>
          </a:prstGeom>
          <a:noFill/>
        </p:spPr>
        <p:txBody>
          <a:bodyPr rtlCol="0" wrap="none">
            <a:spAutoFit/>
          </a:bodyPr>
          <a:lstStyle/>
          <a:p>
            <a:pPr algn="r"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srgbClr val="44546A"/>
                </a:solidFill>
                <a:effectLst/>
                <a:uLnTx/>
                <a:uFillTx/>
                <a:latin charset="-122" panose="020b0600000000000000" pitchFamily="34" typeface="思源黑体 Medium"/>
                <a:ea charset="-122" panose="020b0600000000000000" pitchFamily="34" typeface="思源黑体 Medium"/>
              </a:rPr>
              <a:t>2021 DEPARTMENT WORK REPORT</a:t>
            </a:r>
          </a:p>
        </p:txBody>
      </p:sp>
      <p:sp>
        <p:nvSpPr>
          <p:cNvPr id="20" name="文本框 19">
            <a:extLst>
              <a:ext uri="{FF2B5EF4-FFF2-40B4-BE49-F238E27FC236}">
                <a16:creationId xmlns:a16="http://schemas.microsoft.com/office/drawing/2014/main" id="{1D2F8C82-91F0-5946-84A6-E0C5D277D461}"/>
              </a:ext>
            </a:extLst>
          </p:cNvPr>
          <p:cNvSpPr txBox="1"/>
          <p:nvPr/>
        </p:nvSpPr>
        <p:spPr>
          <a:xfrm>
            <a:off x="2236450" y="3537652"/>
            <a:ext cx="3249706" cy="396240"/>
          </a:xfrm>
          <a:prstGeom prst="rect">
            <a:avLst/>
          </a:prstGeom>
          <a:noFill/>
        </p:spPr>
        <p:txBody>
          <a:bodyPr rtlCol="0" wrap="square">
            <a:spAutoFit/>
          </a:bodyPr>
          <a:lstStyle/>
          <a:p>
            <a:pPr algn="r"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000" u="none">
                <a:ln>
                  <a:noFill/>
                </a:ln>
                <a:solidFill>
                  <a:srgbClr val="44546A"/>
                </a:solidFill>
                <a:effectLst/>
                <a:uLnTx/>
                <a:uFillTx/>
                <a:latin charset="-122" panose="020b0600000000000000" pitchFamily="34" typeface="思源黑体 Medium"/>
                <a:ea charset="-122" panose="020b0600000000000000" pitchFamily="34" typeface="思源黑体 Medium"/>
              </a:rPr>
              <a:t>汇报部门：优页PPT</a:t>
            </a:r>
          </a:p>
        </p:txBody>
      </p:sp>
      <p:sp>
        <p:nvSpPr>
          <p:cNvPr id="22" name="圆角矩形 21">
            <a:extLst>
              <a:ext uri="{FF2B5EF4-FFF2-40B4-BE49-F238E27FC236}">
                <a16:creationId xmlns:a16="http://schemas.microsoft.com/office/drawing/2014/main" id="{168A35F6-CA46-EB4C-8E2D-BC25192CCD76}"/>
              </a:ext>
            </a:extLst>
          </p:cNvPr>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Tree>
    <p:extLst>
      <p:ext uri="{BB962C8B-B14F-4D97-AF65-F5344CB8AC3E}">
        <p14:creationId val="2653396013"/>
      </p:ext>
    </p:extLst>
  </p:cSld>
  <p:clrMapOvr>
    <a:masterClrMapping/>
  </p:clrMapOvr>
  <mc:AlternateContent>
    <mc:Choice Requires="p14">
      <p:transition advTm="3000" p14:dur="0"/>
    </mc:Choice>
    <mc:Fallback>
      <p:transition advTm="300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checkerboard(across)" transition="in">
                                      <p:cBhvr>
                                        <p:cTn dur="500" id="7"/>
                                        <p:tgtEl>
                                          <p:spTgt spid="2"/>
                                        </p:tgtEl>
                                      </p:cBhvr>
                                    </p:animEffect>
                                  </p:childTnLst>
                                </p:cTn>
                              </p:par>
                              <p:par>
                                <p:cTn fill="hold" grpId="0" id="8" nodeType="withEffect" presetClass="entr" presetID="5" presetSubtype="10">
                                  <p:stCondLst>
                                    <p:cond delay="0"/>
                                  </p:stCondLst>
                                  <p:childTnLst>
                                    <p:set>
                                      <p:cBhvr>
                                        <p:cTn dur="1" fill="hold" id="9">
                                          <p:stCondLst>
                                            <p:cond delay="0"/>
                                          </p:stCondLst>
                                        </p:cTn>
                                        <p:tgtEl>
                                          <p:spTgt spid="5"/>
                                        </p:tgtEl>
                                        <p:attrNameLst>
                                          <p:attrName>style.visibility</p:attrName>
                                        </p:attrNameLst>
                                      </p:cBhvr>
                                      <p:to>
                                        <p:strVal val="visible"/>
                                      </p:to>
                                    </p:set>
                                    <p:animEffect filter="checkerboard(across)" transition="in">
                                      <p:cBhvr>
                                        <p:cTn dur="500" id="10"/>
                                        <p:tgtEl>
                                          <p:spTgt spid="5"/>
                                        </p:tgtEl>
                                      </p:cBhvr>
                                    </p:animEffect>
                                  </p:childTnLst>
                                </p:cTn>
                              </p:par>
                              <p:par>
                                <p:cTn fill="hold" grpId="0" id="11" nodeType="withEffect" presetClass="entr" presetID="5" presetSubtype="10">
                                  <p:stCondLst>
                                    <p:cond delay="0"/>
                                  </p:stCondLst>
                                  <p:childTnLst>
                                    <p:set>
                                      <p:cBhvr>
                                        <p:cTn dur="1" fill="hold" id="12">
                                          <p:stCondLst>
                                            <p:cond delay="0"/>
                                          </p:stCondLst>
                                        </p:cTn>
                                        <p:tgtEl>
                                          <p:spTgt spid="6"/>
                                        </p:tgtEl>
                                        <p:attrNameLst>
                                          <p:attrName>style.visibility</p:attrName>
                                        </p:attrNameLst>
                                      </p:cBhvr>
                                      <p:to>
                                        <p:strVal val="visible"/>
                                      </p:to>
                                    </p:set>
                                    <p:animEffect filter="checkerboard(across)" transition="in">
                                      <p:cBhvr>
                                        <p:cTn dur="500" id="13"/>
                                        <p:tgtEl>
                                          <p:spTgt spid="6"/>
                                        </p:tgtEl>
                                      </p:cBhvr>
                                    </p:animEffect>
                                  </p:childTnLst>
                                </p:cTn>
                              </p:par>
                              <p:par>
                                <p:cTn fill="hold" grpId="0" id="14" nodeType="withEffect" presetClass="entr" presetID="5" presetSubtype="10">
                                  <p:stCondLst>
                                    <p:cond delay="0"/>
                                  </p:stCondLst>
                                  <p:childTnLst>
                                    <p:set>
                                      <p:cBhvr>
                                        <p:cTn dur="1" fill="hold" id="15">
                                          <p:stCondLst>
                                            <p:cond delay="0"/>
                                          </p:stCondLst>
                                        </p:cTn>
                                        <p:tgtEl>
                                          <p:spTgt spid="10"/>
                                        </p:tgtEl>
                                        <p:attrNameLst>
                                          <p:attrName>style.visibility</p:attrName>
                                        </p:attrNameLst>
                                      </p:cBhvr>
                                      <p:to>
                                        <p:strVal val="visible"/>
                                      </p:to>
                                    </p:set>
                                    <p:animEffect filter="checkerboard(across)" transition="in">
                                      <p:cBhvr>
                                        <p:cTn dur="500" id="16"/>
                                        <p:tgtEl>
                                          <p:spTgt spid="10"/>
                                        </p:tgtEl>
                                      </p:cBhvr>
                                    </p:animEffect>
                                  </p:childTnLst>
                                </p:cTn>
                              </p:par>
                              <p:par>
                                <p:cTn fill="hold" grpId="0" id="17" nodeType="withEffect" presetClass="entr" presetID="5" presetSubtype="10">
                                  <p:stCondLst>
                                    <p:cond delay="0"/>
                                  </p:stCondLst>
                                  <p:childTnLst>
                                    <p:set>
                                      <p:cBhvr>
                                        <p:cTn dur="1" fill="hold" id="18">
                                          <p:stCondLst>
                                            <p:cond delay="0"/>
                                          </p:stCondLst>
                                        </p:cTn>
                                        <p:tgtEl>
                                          <p:spTgt spid="11"/>
                                        </p:tgtEl>
                                        <p:attrNameLst>
                                          <p:attrName>style.visibility</p:attrName>
                                        </p:attrNameLst>
                                      </p:cBhvr>
                                      <p:to>
                                        <p:strVal val="visible"/>
                                      </p:to>
                                    </p:set>
                                    <p:animEffect filter="checkerboard(across)" transition="in">
                                      <p:cBhvr>
                                        <p:cTn dur="500" id="19"/>
                                        <p:tgtEl>
                                          <p:spTgt spid="11"/>
                                        </p:tgtEl>
                                      </p:cBhvr>
                                    </p:animEffect>
                                  </p:childTnLst>
                                </p:cTn>
                              </p:par>
                              <p:par>
                                <p:cTn fill="hold" id="20" nodeType="withEffect" presetClass="entr" presetID="5" presetSubtype="10">
                                  <p:stCondLst>
                                    <p:cond delay="0"/>
                                  </p:stCondLst>
                                  <p:childTnLst>
                                    <p:set>
                                      <p:cBhvr>
                                        <p:cTn dur="1" fill="hold" id="21">
                                          <p:stCondLst>
                                            <p:cond delay="0"/>
                                          </p:stCondLst>
                                        </p:cTn>
                                        <p:tgtEl>
                                          <p:spTgt spid="13"/>
                                        </p:tgtEl>
                                        <p:attrNameLst>
                                          <p:attrName>style.visibility</p:attrName>
                                        </p:attrNameLst>
                                      </p:cBhvr>
                                      <p:to>
                                        <p:strVal val="visible"/>
                                      </p:to>
                                    </p:set>
                                    <p:animEffect filter="checkerboard(across)" transition="in">
                                      <p:cBhvr>
                                        <p:cTn dur="500" id="22"/>
                                        <p:tgtEl>
                                          <p:spTgt spid="13"/>
                                        </p:tgtEl>
                                      </p:cBhvr>
                                    </p:animEffect>
                                  </p:childTnLst>
                                </p:cTn>
                              </p:par>
                              <p:par>
                                <p:cTn fill="hold" grpId="0" id="23" nodeType="withEffect" presetClass="entr" presetID="5" presetSubtype="10">
                                  <p:stCondLst>
                                    <p:cond delay="0"/>
                                  </p:stCondLst>
                                  <p:childTnLst>
                                    <p:set>
                                      <p:cBhvr>
                                        <p:cTn dur="1" fill="hold" id="24">
                                          <p:stCondLst>
                                            <p:cond delay="0"/>
                                          </p:stCondLst>
                                        </p:cTn>
                                        <p:tgtEl>
                                          <p:spTgt spid="22"/>
                                        </p:tgtEl>
                                        <p:attrNameLst>
                                          <p:attrName>style.visibility</p:attrName>
                                        </p:attrNameLst>
                                      </p:cBhvr>
                                      <p:to>
                                        <p:strVal val="visible"/>
                                      </p:to>
                                    </p:set>
                                    <p:animEffect filter="checkerboard(across)" transition="in">
                                      <p:cBhvr>
                                        <p:cTn dur="500" id="25"/>
                                        <p:tgtEl>
                                          <p:spTgt spid="22"/>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9" presetSubtype="0">
                                  <p:stCondLst>
                                    <p:cond delay="0"/>
                                  </p:stCondLst>
                                  <p:childTnLst>
                                    <p:set>
                                      <p:cBhvr>
                                        <p:cTn dur="1" fill="hold" id="29">
                                          <p:stCondLst>
                                            <p:cond delay="0"/>
                                          </p:stCondLst>
                                        </p:cTn>
                                        <p:tgtEl>
                                          <p:spTgt spid="3"/>
                                        </p:tgtEl>
                                        <p:attrNameLst>
                                          <p:attrName>style.visibility</p:attrName>
                                        </p:attrNameLst>
                                      </p:cBhvr>
                                      <p:to>
                                        <p:strVal val="visible"/>
                                      </p:to>
                                    </p:set>
                                    <p:animEffect filter="dissolve" transition="in">
                                      <p:cBhvr>
                                        <p:cTn dur="500" id="30"/>
                                        <p:tgtEl>
                                          <p:spTgt spid="3"/>
                                        </p:tgtEl>
                                      </p:cBhvr>
                                    </p:animEffect>
                                  </p:childTnLst>
                                </p:cTn>
                              </p:par>
                              <p:par>
                                <p:cTn fill="hold" grpId="0" id="31" nodeType="withEffect" presetClass="entr" presetID="9" presetSubtype="0">
                                  <p:stCondLst>
                                    <p:cond delay="0"/>
                                  </p:stCondLst>
                                  <p:childTnLst>
                                    <p:set>
                                      <p:cBhvr>
                                        <p:cTn dur="1" fill="hold" id="32">
                                          <p:stCondLst>
                                            <p:cond delay="0"/>
                                          </p:stCondLst>
                                        </p:cTn>
                                        <p:tgtEl>
                                          <p:spTgt spid="4"/>
                                        </p:tgtEl>
                                        <p:attrNameLst>
                                          <p:attrName>style.visibility</p:attrName>
                                        </p:attrNameLst>
                                      </p:cBhvr>
                                      <p:to>
                                        <p:strVal val="visible"/>
                                      </p:to>
                                    </p:set>
                                    <p:animEffect filter="dissolve" transition="in">
                                      <p:cBhvr>
                                        <p:cTn dur="500" id="33"/>
                                        <p:tgtEl>
                                          <p:spTgt spid="4"/>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3" presetSubtype="10">
                                  <p:stCondLst>
                                    <p:cond delay="0"/>
                                  </p:stCondLst>
                                  <p:childTnLst>
                                    <p:set>
                                      <p:cBhvr>
                                        <p:cTn dur="1" fill="hold" id="37">
                                          <p:stCondLst>
                                            <p:cond delay="0"/>
                                          </p:stCondLst>
                                        </p:cTn>
                                        <p:tgtEl>
                                          <p:spTgt spid="9"/>
                                        </p:tgtEl>
                                        <p:attrNameLst>
                                          <p:attrName>style.visibility</p:attrName>
                                        </p:attrNameLst>
                                      </p:cBhvr>
                                      <p:to>
                                        <p:strVal val="visible"/>
                                      </p:to>
                                    </p:set>
                                    <p:animEffect filter="blinds(horizontal)" transition="in">
                                      <p:cBhvr>
                                        <p:cTn dur="500" id="38"/>
                                        <p:tgtEl>
                                          <p:spTgt spid="9"/>
                                        </p:tgtEl>
                                      </p:cBhvr>
                                    </p:animEffect>
                                  </p:childTnLst>
                                </p:cTn>
                              </p:par>
                              <p:par>
                                <p:cTn fill="hold" grpId="0" id="39" nodeType="withEffect" presetClass="entr" presetID="3" presetSubtype="10">
                                  <p:stCondLst>
                                    <p:cond delay="0"/>
                                  </p:stCondLst>
                                  <p:childTnLst>
                                    <p:set>
                                      <p:cBhvr>
                                        <p:cTn dur="1" fill="hold" id="40">
                                          <p:stCondLst>
                                            <p:cond delay="0"/>
                                          </p:stCondLst>
                                        </p:cTn>
                                        <p:tgtEl>
                                          <p:spTgt spid="15"/>
                                        </p:tgtEl>
                                        <p:attrNameLst>
                                          <p:attrName>style.visibility</p:attrName>
                                        </p:attrNameLst>
                                      </p:cBhvr>
                                      <p:to>
                                        <p:strVal val="visible"/>
                                      </p:to>
                                    </p:set>
                                    <p:animEffect filter="blinds(horizontal)" transition="in">
                                      <p:cBhvr>
                                        <p:cTn dur="500" id="41"/>
                                        <p:tgtEl>
                                          <p:spTgt spid="15"/>
                                        </p:tgtEl>
                                      </p:cBhvr>
                                    </p:animEffect>
                                  </p:childTnLst>
                                </p:cTn>
                              </p:par>
                              <p:par>
                                <p:cTn fill="hold" grpId="0" id="42" nodeType="withEffect" presetClass="entr" presetID="3" presetSubtype="10">
                                  <p:stCondLst>
                                    <p:cond delay="0"/>
                                  </p:stCondLst>
                                  <p:childTnLst>
                                    <p:set>
                                      <p:cBhvr>
                                        <p:cTn dur="1" fill="hold" id="43">
                                          <p:stCondLst>
                                            <p:cond delay="0"/>
                                          </p:stCondLst>
                                        </p:cTn>
                                        <p:tgtEl>
                                          <p:spTgt spid="20"/>
                                        </p:tgtEl>
                                        <p:attrNameLst>
                                          <p:attrName>style.visibility</p:attrName>
                                        </p:attrNameLst>
                                      </p:cBhvr>
                                      <p:to>
                                        <p:strVal val="visible"/>
                                      </p:to>
                                    </p:set>
                                    <p:animEffect filter="blinds(horizontal)" transition="in">
                                      <p:cBhvr>
                                        <p:cTn dur="500" id="44"/>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10"/>
      <p:bldP grpId="0" spid="11"/>
      <p:bldP grpId="0" spid="15"/>
      <p:bldP grpId="0" spid="20"/>
      <p:bldP grpId="0" spid="2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1816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800" u="none">
                <a:ln>
                  <a:noFill/>
                </a:ln>
                <a:solidFill>
                  <a:srgbClr val="44546A"/>
                </a:solidFill>
                <a:effectLst/>
                <a:uLnTx/>
                <a:uFillTx/>
                <a:latin charset="-122" panose="020b0600000000000000" pitchFamily="34" typeface="思源黑体 Medium"/>
                <a:ea charset="-122" panose="020b0600000000000000" pitchFamily="34" typeface="思源黑体 Medium"/>
              </a:rPr>
              <a:t>第一部分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528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600" u="none">
                <a:ln>
                  <a:noFill/>
                </a:ln>
                <a:solidFill>
                  <a:srgbClr val="44546A"/>
                </a:solidFill>
                <a:effectLst/>
                <a:uLnTx/>
                <a:uFillTx/>
                <a:latin charset="-122" panose="020b0600000000000000" pitchFamily="34" typeface="思源黑体 Medium"/>
                <a:ea charset="-122" panose="020b0600000000000000" pitchFamily="34" typeface="思源黑体 Medium"/>
              </a:rPr>
              <a:t>PART 01</a:t>
            </a: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4"/>
            <a:ext cx="6050280" cy="10972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6600" u="none">
                <a:ln>
                  <a:noFill/>
                </a:ln>
                <a:solidFill>
                  <a:srgbClr val="44546A"/>
                </a:solidFill>
                <a:effectLst/>
                <a:uLnTx/>
                <a:uFillTx/>
                <a:latin charset="-122" panose="020b0600000000000000" pitchFamily="34" typeface="思源黑体 Medium"/>
                <a:ea charset="-122" panose="020b0600000000000000" pitchFamily="34" typeface="思源黑体 Medium"/>
              </a:rPr>
              <a:t>下半年工作目标</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71500"/>
          </a:xfrm>
          <a:prstGeom prst="rect">
            <a:avLst/>
          </a:prstGeom>
          <a:noFill/>
        </p:spPr>
        <p:txBody>
          <a:bodyPr rtlCol="0" wrap="square">
            <a:spAutoFit/>
          </a:bodyPr>
          <a:lstStyle/>
          <a:p>
            <a:pPr algn="ctr" defTabSz="914400" eaLnBrk="1" fontAlgn="auto" hangingPunct="1" indent="0" latinLnBrk="0" lvl="0" marL="0" marR="0" rtl="0">
              <a:lnSpc>
                <a:spcPct val="150000"/>
              </a:lnSpc>
              <a:spcBef>
                <a:spcPct val="0"/>
              </a:spcBef>
              <a:spcAft>
                <a:spcPct val="0"/>
              </a:spcAft>
              <a:buClrTx/>
              <a:buSzTx/>
              <a:buFontTx/>
              <a:buNone/>
              <a:defRPr/>
            </a:pPr>
            <a:r>
              <a:rPr altLang="zh-CN" b="0" baseline="0" cap="none" i="0" kern="1200" kumimoji="0" lang="en" noProof="0" normalizeH="0" spc="0" strike="noStrike" sz="1050" u="none">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val="4146469529"/>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9"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dissolve" transition="in">
                                      <p:cBhvr>
                                        <p:cTn dur="500" id="7"/>
                                        <p:tgtEl>
                                          <p:spTgt spid="8"/>
                                        </p:tgtEl>
                                      </p:cBhvr>
                                    </p:animEffect>
                                  </p:childTnLst>
                                </p:cTn>
                              </p:par>
                              <p:par>
                                <p:cTn fill="hold" grpId="0" id="8" nodeType="withEffect" presetClass="entr" presetID="9" presetSubtype="0">
                                  <p:stCondLst>
                                    <p:cond delay="0"/>
                                  </p:stCondLst>
                                  <p:childTnLst>
                                    <p:set>
                                      <p:cBhvr>
                                        <p:cTn dur="1" fill="hold" id="9">
                                          <p:stCondLst>
                                            <p:cond delay="0"/>
                                          </p:stCondLst>
                                        </p:cTn>
                                        <p:tgtEl>
                                          <p:spTgt spid="9"/>
                                        </p:tgtEl>
                                        <p:attrNameLst>
                                          <p:attrName>style.visibility</p:attrName>
                                        </p:attrNameLst>
                                      </p:cBhvr>
                                      <p:to>
                                        <p:strVal val="visible"/>
                                      </p:to>
                                    </p:set>
                                    <p:animEffect filter="dissolve"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下半年工作目标</a:t>
            </a:r>
          </a:p>
        </p:txBody>
      </p:sp>
      <p:sp>
        <p:nvSpPr>
          <p:cNvPr id="3" name="矩形 2">
            <a:extLst>
              <a:ext uri="{FF2B5EF4-FFF2-40B4-BE49-F238E27FC236}">
                <a16:creationId xmlns:a16="http://schemas.microsoft.com/office/drawing/2014/main" id="{14163765-D4FE-604F-A835-BE4388E60534}"/>
              </a:ext>
            </a:extLst>
          </p:cNvPr>
          <p:cNvSpPr/>
          <p:nvPr/>
        </p:nvSpPr>
        <p:spPr>
          <a:xfrm>
            <a:off x="972875" y="3691270"/>
            <a:ext cx="1608881" cy="2152893"/>
          </a:xfrm>
          <a:prstGeom prst="rect">
            <a:avLst/>
          </a:prstGeom>
          <a:solidFill>
            <a:schemeClr val="bg1"/>
          </a:solidFill>
          <a:ln>
            <a:noFill/>
          </a:ln>
          <a:effectLst>
            <a:outerShdw algn="ctr" blurRad="152400" rotWithShape="0" sx="102000" sy="10200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grpSp>
        <p:nvGrpSpPr>
          <p:cNvPr id="4" name="Group 107">
            <a:extLst>
              <a:ext uri="{FF2B5EF4-FFF2-40B4-BE49-F238E27FC236}">
                <a16:creationId xmlns:a16="http://schemas.microsoft.com/office/drawing/2014/main" id="{EBAE34E9-3E24-634F-8BE2-981A43C87A28}"/>
              </a:ext>
            </a:extLst>
          </p:cNvPr>
          <p:cNvGrpSpPr/>
          <p:nvPr/>
        </p:nvGrpSpPr>
        <p:grpSpPr>
          <a:xfrm>
            <a:off x="1605980" y="3953147"/>
            <a:ext cx="342670" cy="383570"/>
            <a:chOff x="3471863" y="1916113"/>
            <a:chExt cx="492125" cy="550863"/>
          </a:xfrm>
          <a:solidFill>
            <a:schemeClr val="tx2"/>
          </a:solidFill>
        </p:grpSpPr>
        <p:sp>
          <p:nvSpPr>
            <p:cNvPr id="5" name="Freeform 70">
              <a:extLst>
                <a:ext uri="{FF2B5EF4-FFF2-40B4-BE49-F238E27FC236}">
                  <a16:creationId xmlns:a16="http://schemas.microsoft.com/office/drawing/2014/main" id="{F0165423-DBF8-5548-A501-8F268A279737}"/>
                </a:ext>
              </a:extLst>
            </p:cNvPr>
            <p:cNvSpPr>
              <a:spLocks noEditPoints="1"/>
            </p:cNvSpPr>
            <p:nvPr/>
          </p:nvSpPr>
          <p:spPr bwMode="auto">
            <a:xfrm>
              <a:off x="3633788" y="1916113"/>
              <a:ext cx="330200" cy="330200"/>
            </a:xfrm>
            <a:custGeom>
              <a:gdLst>
                <a:gd fmla="*/ 958 w 2077" name="T0"/>
                <a:gd fmla="*/ 277 h 2076" name="T1"/>
                <a:gd fmla="*/ 796 w 2077" name="T2"/>
                <a:gd fmla="*/ 377 h 2076" name="T3"/>
                <a:gd fmla="*/ 576 w 2077" name="T4"/>
                <a:gd fmla="*/ 455 h 2076" name="T5"/>
                <a:gd fmla="*/ 456 w 2077" name="T6"/>
                <a:gd fmla="*/ 350 h 2076" name="T7"/>
                <a:gd fmla="*/ 457 w 2077" name="T8"/>
                <a:gd fmla="*/ 573 h 2076" name="T9"/>
                <a:gd fmla="*/ 379 w 2077" name="T10"/>
                <a:gd fmla="*/ 793 h 2076" name="T11"/>
                <a:gd fmla="*/ 281 w 2077" name="T12"/>
                <a:gd fmla="*/ 955 h 2076" name="T13"/>
                <a:gd fmla="*/ 142 w 2077" name="T14"/>
                <a:gd fmla="*/ 1105 h 2076" name="T15"/>
                <a:gd fmla="*/ 300 w 2077" name="T16"/>
                <a:gd fmla="*/ 1120 h 2076" name="T17"/>
                <a:gd fmla="*/ 400 w 2077" name="T18"/>
                <a:gd fmla="*/ 1331 h 2076" name="T19"/>
                <a:gd fmla="*/ 446 w 2077" name="T20"/>
                <a:gd fmla="*/ 1515 h 2076" name="T21"/>
                <a:gd fmla="*/ 459 w 2077" name="T22"/>
                <a:gd fmla="*/ 1723 h 2076" name="T23"/>
                <a:gd fmla="*/ 591 w 2077" name="T24"/>
                <a:gd fmla="*/ 1612 h 2076" name="T25"/>
                <a:gd fmla="*/ 846 w 2077" name="T26"/>
                <a:gd fmla="*/ 1714 h 2076" name="T27"/>
                <a:gd fmla="*/ 957 w 2077" name="T28"/>
                <a:gd fmla="*/ 1922 h 2076" name="T29"/>
                <a:gd fmla="*/ 1111 w 2077" name="T30"/>
                <a:gd fmla="*/ 1934 h 2076" name="T31"/>
                <a:gd fmla="*/ 1130 w 2077" name="T32"/>
                <a:gd fmla="*/ 1759 h 2076" name="T33"/>
                <a:gd fmla="*/ 1382 w 2077" name="T34"/>
                <a:gd fmla="*/ 1650 h 2076" name="T35"/>
                <a:gd fmla="*/ 1608 w 2077" name="T36"/>
                <a:gd fmla="*/ 1720 h 2076" name="T37"/>
                <a:gd fmla="*/ 1723 w 2077" name="T38"/>
                <a:gd fmla="*/ 1623 h 2076" name="T39"/>
                <a:gd fmla="*/ 1613 w 2077" name="T40"/>
                <a:gd fmla="*/ 1464 h 2076" name="T41"/>
                <a:gd fmla="*/ 1730 w 2077" name="T42"/>
                <a:gd fmla="*/ 1175 h 2076" name="T43"/>
                <a:gd fmla="*/ 1929 w 2077" name="T44"/>
                <a:gd fmla="*/ 1118 h 2076" name="T45"/>
                <a:gd fmla="*/ 1934 w 2077" name="T46"/>
                <a:gd fmla="*/ 962 h 2076" name="T47"/>
                <a:gd fmla="*/ 1747 w 2077" name="T48"/>
                <a:gd fmla="*/ 934 h 2076" name="T49"/>
                <a:gd fmla="*/ 1624 w 2077" name="T50"/>
                <a:gd fmla="*/ 648 h 2076" name="T51"/>
                <a:gd fmla="*/ 1728 w 2077" name="T52"/>
                <a:gd fmla="*/ 463 h 2076" name="T53"/>
                <a:gd fmla="*/ 1616 w 2077" name="T54"/>
                <a:gd fmla="*/ 350 h 2076" name="T55"/>
                <a:gd fmla="*/ 1449 w 2077" name="T56"/>
                <a:gd fmla="*/ 461 h 2076" name="T57"/>
                <a:gd fmla="*/ 1159 w 2077" name="T58"/>
                <a:gd fmla="*/ 341 h 2076" name="T59"/>
                <a:gd fmla="*/ 1119 w 2077" name="T60"/>
                <a:gd fmla="*/ 145 h 2076" name="T61"/>
                <a:gd fmla="*/ 1139 w 2077" name="T62"/>
                <a:gd fmla="*/ 3 h 2076" name="T63"/>
                <a:gd fmla="*/ 1260 w 2077" name="T64"/>
                <a:gd fmla="*/ 152 h 2076" name="T65"/>
                <a:gd fmla="*/ 1547 w 2077" name="T66"/>
                <a:gd fmla="*/ 227 h 2076" name="T67"/>
                <a:gd fmla="*/ 1705 w 2077" name="T68"/>
                <a:gd fmla="*/ 239 h 2076" name="T69"/>
                <a:gd fmla="*/ 1866 w 2077" name="T70"/>
                <a:gd fmla="*/ 474 h 2076" name="T71"/>
                <a:gd fmla="*/ 1819 w 2077" name="T72"/>
                <a:gd fmla="*/ 714 h 2076" name="T73"/>
                <a:gd fmla="*/ 2032 w 2077" name="T74"/>
                <a:gd fmla="*/ 861 h 2076" name="T75"/>
                <a:gd fmla="*/ 2065 w 2077" name="T76"/>
                <a:gd fmla="*/ 1165 h 2076" name="T77"/>
                <a:gd fmla="*/ 1925 w 2077" name="T78"/>
                <a:gd fmla="*/ 1259 h 2076" name="T79"/>
                <a:gd fmla="*/ 1852 w 2077" name="T80"/>
                <a:gd fmla="*/ 1551 h 2076" name="T81"/>
                <a:gd fmla="*/ 1821 w 2077" name="T82"/>
                <a:gd fmla="*/ 1722 h 2076" name="T83"/>
                <a:gd fmla="*/ 1592 w 2077" name="T84"/>
                <a:gd fmla="*/ 1863 h 2076" name="T85"/>
                <a:gd fmla="*/ 1361 w 2077" name="T86"/>
                <a:gd fmla="*/ 1818 h 2076" name="T87"/>
                <a:gd fmla="*/ 1216 w 2077" name="T88"/>
                <a:gd fmla="*/ 2031 h 2076" name="T89"/>
                <a:gd fmla="*/ 910 w 2077" name="T90"/>
                <a:gd fmla="*/ 2064 h 2076" name="T91"/>
                <a:gd fmla="*/ 817 w 2077" name="T92"/>
                <a:gd fmla="*/ 1852 h 2076" name="T93"/>
                <a:gd fmla="*/ 508 w 2077" name="T94"/>
                <a:gd fmla="*/ 1857 h 2076" name="T95"/>
                <a:gd fmla="*/ 354 w 2077" name="T96"/>
                <a:gd fmla="*/ 1820 h 2076" name="T97"/>
                <a:gd fmla="*/ 216 w 2077" name="T98"/>
                <a:gd fmla="*/ 1577 h 2076" name="T99"/>
                <a:gd fmla="*/ 240 w 2077" name="T100"/>
                <a:gd fmla="*/ 1311 h 2076" name="T101"/>
                <a:gd fmla="*/ 26 w 2077" name="T102"/>
                <a:gd fmla="*/ 1192 h 2076" name="T103"/>
                <a:gd fmla="*/ 26 w 2077" name="T104"/>
                <a:gd fmla="*/ 884 h 2076" name="T105"/>
                <a:gd fmla="*/ 246 w 2077" name="T106"/>
                <a:gd fmla="*/ 748 h 2076" name="T107"/>
                <a:gd fmla="*/ 211 w 2077" name="T108"/>
                <a:gd fmla="*/ 474 h 2076" name="T109"/>
                <a:gd fmla="*/ 372 w 2077" name="T110"/>
                <a:gd fmla="*/ 239 h 2076" name="T111"/>
                <a:gd fmla="*/ 530 w 2077" name="T112"/>
                <a:gd fmla="*/ 227 h 2076" name="T113"/>
                <a:gd fmla="*/ 817 w 2077" name="T114"/>
                <a:gd fmla="*/ 224 h 2076" name="T115"/>
                <a:gd fmla="*/ 910 w 2077" name="T116"/>
                <a:gd fmla="*/ 12 h 207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076" w="2077">
                  <a:moveTo>
                    <a:pt x="971" y="140"/>
                  </a:moveTo>
                  <a:lnTo>
                    <a:pt x="967" y="140"/>
                  </a:lnTo>
                  <a:lnTo>
                    <a:pt x="964" y="142"/>
                  </a:lnTo>
                  <a:lnTo>
                    <a:pt x="961" y="145"/>
                  </a:lnTo>
                  <a:lnTo>
                    <a:pt x="959" y="149"/>
                  </a:lnTo>
                  <a:lnTo>
                    <a:pt x="958" y="152"/>
                  </a:lnTo>
                  <a:lnTo>
                    <a:pt x="958" y="277"/>
                  </a:lnTo>
                  <a:lnTo>
                    <a:pt x="956" y="296"/>
                  </a:lnTo>
                  <a:lnTo>
                    <a:pt x="948" y="314"/>
                  </a:lnTo>
                  <a:lnTo>
                    <a:pt x="936" y="329"/>
                  </a:lnTo>
                  <a:lnTo>
                    <a:pt x="920" y="340"/>
                  </a:lnTo>
                  <a:lnTo>
                    <a:pt x="902" y="346"/>
                  </a:lnTo>
                  <a:lnTo>
                    <a:pt x="849" y="360"/>
                  </a:lnTo>
                  <a:lnTo>
                    <a:pt x="796" y="377"/>
                  </a:lnTo>
                  <a:lnTo>
                    <a:pt x="745" y="397"/>
                  </a:lnTo>
                  <a:lnTo>
                    <a:pt x="697" y="422"/>
                  </a:lnTo>
                  <a:lnTo>
                    <a:pt x="649" y="451"/>
                  </a:lnTo>
                  <a:lnTo>
                    <a:pt x="631" y="460"/>
                  </a:lnTo>
                  <a:lnTo>
                    <a:pt x="612" y="463"/>
                  </a:lnTo>
                  <a:lnTo>
                    <a:pt x="594" y="461"/>
                  </a:lnTo>
                  <a:lnTo>
                    <a:pt x="576" y="455"/>
                  </a:lnTo>
                  <a:lnTo>
                    <a:pt x="561" y="443"/>
                  </a:lnTo>
                  <a:lnTo>
                    <a:pt x="471" y="352"/>
                  </a:lnTo>
                  <a:lnTo>
                    <a:pt x="468" y="350"/>
                  </a:lnTo>
                  <a:lnTo>
                    <a:pt x="465" y="349"/>
                  </a:lnTo>
                  <a:lnTo>
                    <a:pt x="462" y="349"/>
                  </a:lnTo>
                  <a:lnTo>
                    <a:pt x="459" y="349"/>
                  </a:lnTo>
                  <a:lnTo>
                    <a:pt x="456" y="350"/>
                  </a:lnTo>
                  <a:lnTo>
                    <a:pt x="453" y="352"/>
                  </a:lnTo>
                  <a:lnTo>
                    <a:pt x="356" y="450"/>
                  </a:lnTo>
                  <a:lnTo>
                    <a:pt x="353" y="456"/>
                  </a:lnTo>
                  <a:lnTo>
                    <a:pt x="353" y="462"/>
                  </a:lnTo>
                  <a:lnTo>
                    <a:pt x="356" y="467"/>
                  </a:lnTo>
                  <a:lnTo>
                    <a:pt x="446" y="557"/>
                  </a:lnTo>
                  <a:lnTo>
                    <a:pt x="457" y="573"/>
                  </a:lnTo>
                  <a:lnTo>
                    <a:pt x="465" y="591"/>
                  </a:lnTo>
                  <a:lnTo>
                    <a:pt x="466" y="610"/>
                  </a:lnTo>
                  <a:lnTo>
                    <a:pt x="462" y="629"/>
                  </a:lnTo>
                  <a:lnTo>
                    <a:pt x="454" y="645"/>
                  </a:lnTo>
                  <a:lnTo>
                    <a:pt x="425" y="693"/>
                  </a:lnTo>
                  <a:lnTo>
                    <a:pt x="400" y="742"/>
                  </a:lnTo>
                  <a:lnTo>
                    <a:pt x="379" y="793"/>
                  </a:lnTo>
                  <a:lnTo>
                    <a:pt x="362" y="845"/>
                  </a:lnTo>
                  <a:lnTo>
                    <a:pt x="350" y="899"/>
                  </a:lnTo>
                  <a:lnTo>
                    <a:pt x="343" y="918"/>
                  </a:lnTo>
                  <a:lnTo>
                    <a:pt x="332" y="933"/>
                  </a:lnTo>
                  <a:lnTo>
                    <a:pt x="317" y="945"/>
                  </a:lnTo>
                  <a:lnTo>
                    <a:pt x="300" y="952"/>
                  </a:lnTo>
                  <a:lnTo>
                    <a:pt x="281" y="955"/>
                  </a:lnTo>
                  <a:lnTo>
                    <a:pt x="153" y="955"/>
                  </a:lnTo>
                  <a:lnTo>
                    <a:pt x="150" y="955"/>
                  </a:lnTo>
                  <a:lnTo>
                    <a:pt x="147" y="958"/>
                  </a:lnTo>
                  <a:lnTo>
                    <a:pt x="144" y="961"/>
                  </a:lnTo>
                  <a:lnTo>
                    <a:pt x="143" y="964"/>
                  </a:lnTo>
                  <a:lnTo>
                    <a:pt x="142" y="967"/>
                  </a:lnTo>
                  <a:lnTo>
                    <a:pt x="142" y="1105"/>
                  </a:lnTo>
                  <a:lnTo>
                    <a:pt x="143" y="1109"/>
                  </a:lnTo>
                  <a:lnTo>
                    <a:pt x="144" y="1113"/>
                  </a:lnTo>
                  <a:lnTo>
                    <a:pt x="147" y="1115"/>
                  </a:lnTo>
                  <a:lnTo>
                    <a:pt x="150" y="1117"/>
                  </a:lnTo>
                  <a:lnTo>
                    <a:pt x="153" y="1118"/>
                  </a:lnTo>
                  <a:lnTo>
                    <a:pt x="281" y="1118"/>
                  </a:lnTo>
                  <a:lnTo>
                    <a:pt x="300" y="1120"/>
                  </a:lnTo>
                  <a:lnTo>
                    <a:pt x="317" y="1128"/>
                  </a:lnTo>
                  <a:lnTo>
                    <a:pt x="332" y="1140"/>
                  </a:lnTo>
                  <a:lnTo>
                    <a:pt x="343" y="1156"/>
                  </a:lnTo>
                  <a:lnTo>
                    <a:pt x="350" y="1174"/>
                  </a:lnTo>
                  <a:lnTo>
                    <a:pt x="362" y="1228"/>
                  </a:lnTo>
                  <a:lnTo>
                    <a:pt x="379" y="1280"/>
                  </a:lnTo>
                  <a:lnTo>
                    <a:pt x="400" y="1331"/>
                  </a:lnTo>
                  <a:lnTo>
                    <a:pt x="425" y="1379"/>
                  </a:lnTo>
                  <a:lnTo>
                    <a:pt x="454" y="1427"/>
                  </a:lnTo>
                  <a:lnTo>
                    <a:pt x="462" y="1445"/>
                  </a:lnTo>
                  <a:lnTo>
                    <a:pt x="467" y="1464"/>
                  </a:lnTo>
                  <a:lnTo>
                    <a:pt x="465" y="1483"/>
                  </a:lnTo>
                  <a:lnTo>
                    <a:pt x="457" y="1500"/>
                  </a:lnTo>
                  <a:lnTo>
                    <a:pt x="446" y="1515"/>
                  </a:lnTo>
                  <a:lnTo>
                    <a:pt x="356" y="1606"/>
                  </a:lnTo>
                  <a:lnTo>
                    <a:pt x="353" y="1611"/>
                  </a:lnTo>
                  <a:lnTo>
                    <a:pt x="353" y="1617"/>
                  </a:lnTo>
                  <a:lnTo>
                    <a:pt x="356" y="1623"/>
                  </a:lnTo>
                  <a:lnTo>
                    <a:pt x="453" y="1720"/>
                  </a:lnTo>
                  <a:lnTo>
                    <a:pt x="456" y="1722"/>
                  </a:lnTo>
                  <a:lnTo>
                    <a:pt x="459" y="1723"/>
                  </a:lnTo>
                  <a:lnTo>
                    <a:pt x="462" y="1724"/>
                  </a:lnTo>
                  <a:lnTo>
                    <a:pt x="465" y="1723"/>
                  </a:lnTo>
                  <a:lnTo>
                    <a:pt x="468" y="1722"/>
                  </a:lnTo>
                  <a:lnTo>
                    <a:pt x="471" y="1720"/>
                  </a:lnTo>
                  <a:lnTo>
                    <a:pt x="559" y="1630"/>
                  </a:lnTo>
                  <a:lnTo>
                    <a:pt x="574" y="1619"/>
                  </a:lnTo>
                  <a:lnTo>
                    <a:pt x="591" y="1612"/>
                  </a:lnTo>
                  <a:lnTo>
                    <a:pt x="609" y="1610"/>
                  </a:lnTo>
                  <a:lnTo>
                    <a:pt x="629" y="1614"/>
                  </a:lnTo>
                  <a:lnTo>
                    <a:pt x="648" y="1622"/>
                  </a:lnTo>
                  <a:lnTo>
                    <a:pt x="695" y="1651"/>
                  </a:lnTo>
                  <a:lnTo>
                    <a:pt x="744" y="1676"/>
                  </a:lnTo>
                  <a:lnTo>
                    <a:pt x="795" y="1697"/>
                  </a:lnTo>
                  <a:lnTo>
                    <a:pt x="846" y="1714"/>
                  </a:lnTo>
                  <a:lnTo>
                    <a:pt x="900" y="1726"/>
                  </a:lnTo>
                  <a:lnTo>
                    <a:pt x="919" y="1733"/>
                  </a:lnTo>
                  <a:lnTo>
                    <a:pt x="935" y="1744"/>
                  </a:lnTo>
                  <a:lnTo>
                    <a:pt x="947" y="1759"/>
                  </a:lnTo>
                  <a:lnTo>
                    <a:pt x="955" y="1776"/>
                  </a:lnTo>
                  <a:lnTo>
                    <a:pt x="957" y="1796"/>
                  </a:lnTo>
                  <a:lnTo>
                    <a:pt x="957" y="1922"/>
                  </a:lnTo>
                  <a:lnTo>
                    <a:pt x="958" y="1926"/>
                  </a:lnTo>
                  <a:lnTo>
                    <a:pt x="959" y="1929"/>
                  </a:lnTo>
                  <a:lnTo>
                    <a:pt x="963" y="1932"/>
                  </a:lnTo>
                  <a:lnTo>
                    <a:pt x="966" y="1934"/>
                  </a:lnTo>
                  <a:lnTo>
                    <a:pt x="970" y="1934"/>
                  </a:lnTo>
                  <a:lnTo>
                    <a:pt x="1108" y="1934"/>
                  </a:lnTo>
                  <a:lnTo>
                    <a:pt x="1111" y="1934"/>
                  </a:lnTo>
                  <a:lnTo>
                    <a:pt x="1114" y="1932"/>
                  </a:lnTo>
                  <a:lnTo>
                    <a:pt x="1118" y="1929"/>
                  </a:lnTo>
                  <a:lnTo>
                    <a:pt x="1119" y="1926"/>
                  </a:lnTo>
                  <a:lnTo>
                    <a:pt x="1120" y="1922"/>
                  </a:lnTo>
                  <a:lnTo>
                    <a:pt x="1120" y="1796"/>
                  </a:lnTo>
                  <a:lnTo>
                    <a:pt x="1123" y="1776"/>
                  </a:lnTo>
                  <a:lnTo>
                    <a:pt x="1130" y="1759"/>
                  </a:lnTo>
                  <a:lnTo>
                    <a:pt x="1142" y="1744"/>
                  </a:lnTo>
                  <a:lnTo>
                    <a:pt x="1158" y="1733"/>
                  </a:lnTo>
                  <a:lnTo>
                    <a:pt x="1177" y="1726"/>
                  </a:lnTo>
                  <a:lnTo>
                    <a:pt x="1231" y="1714"/>
                  </a:lnTo>
                  <a:lnTo>
                    <a:pt x="1282" y="1697"/>
                  </a:lnTo>
                  <a:lnTo>
                    <a:pt x="1333" y="1676"/>
                  </a:lnTo>
                  <a:lnTo>
                    <a:pt x="1382" y="1650"/>
                  </a:lnTo>
                  <a:lnTo>
                    <a:pt x="1430" y="1622"/>
                  </a:lnTo>
                  <a:lnTo>
                    <a:pt x="1447" y="1614"/>
                  </a:lnTo>
                  <a:lnTo>
                    <a:pt x="1466" y="1610"/>
                  </a:lnTo>
                  <a:lnTo>
                    <a:pt x="1485" y="1611"/>
                  </a:lnTo>
                  <a:lnTo>
                    <a:pt x="1503" y="1619"/>
                  </a:lnTo>
                  <a:lnTo>
                    <a:pt x="1518" y="1630"/>
                  </a:lnTo>
                  <a:lnTo>
                    <a:pt x="1608" y="1720"/>
                  </a:lnTo>
                  <a:lnTo>
                    <a:pt x="1611" y="1722"/>
                  </a:lnTo>
                  <a:lnTo>
                    <a:pt x="1614" y="1723"/>
                  </a:lnTo>
                  <a:lnTo>
                    <a:pt x="1617" y="1724"/>
                  </a:lnTo>
                  <a:lnTo>
                    <a:pt x="1619" y="1723"/>
                  </a:lnTo>
                  <a:lnTo>
                    <a:pt x="1622" y="1722"/>
                  </a:lnTo>
                  <a:lnTo>
                    <a:pt x="1625" y="1720"/>
                  </a:lnTo>
                  <a:lnTo>
                    <a:pt x="1723" y="1623"/>
                  </a:lnTo>
                  <a:lnTo>
                    <a:pt x="1726" y="1618"/>
                  </a:lnTo>
                  <a:lnTo>
                    <a:pt x="1726" y="1611"/>
                  </a:lnTo>
                  <a:lnTo>
                    <a:pt x="1723" y="1606"/>
                  </a:lnTo>
                  <a:lnTo>
                    <a:pt x="1633" y="1516"/>
                  </a:lnTo>
                  <a:lnTo>
                    <a:pt x="1621" y="1501"/>
                  </a:lnTo>
                  <a:lnTo>
                    <a:pt x="1615" y="1483"/>
                  </a:lnTo>
                  <a:lnTo>
                    <a:pt x="1613" y="1464"/>
                  </a:lnTo>
                  <a:lnTo>
                    <a:pt x="1616" y="1446"/>
                  </a:lnTo>
                  <a:lnTo>
                    <a:pt x="1624" y="1428"/>
                  </a:lnTo>
                  <a:lnTo>
                    <a:pt x="1654" y="1380"/>
                  </a:lnTo>
                  <a:lnTo>
                    <a:pt x="1679" y="1332"/>
                  </a:lnTo>
                  <a:lnTo>
                    <a:pt x="1700" y="1281"/>
                  </a:lnTo>
                  <a:lnTo>
                    <a:pt x="1717" y="1229"/>
                  </a:lnTo>
                  <a:lnTo>
                    <a:pt x="1730" y="1175"/>
                  </a:lnTo>
                  <a:lnTo>
                    <a:pt x="1736" y="1156"/>
                  </a:lnTo>
                  <a:lnTo>
                    <a:pt x="1747" y="1141"/>
                  </a:lnTo>
                  <a:lnTo>
                    <a:pt x="1761" y="1128"/>
                  </a:lnTo>
                  <a:lnTo>
                    <a:pt x="1779" y="1121"/>
                  </a:lnTo>
                  <a:lnTo>
                    <a:pt x="1798" y="1119"/>
                  </a:lnTo>
                  <a:lnTo>
                    <a:pt x="1925" y="1119"/>
                  </a:lnTo>
                  <a:lnTo>
                    <a:pt x="1929" y="1118"/>
                  </a:lnTo>
                  <a:lnTo>
                    <a:pt x="1932" y="1117"/>
                  </a:lnTo>
                  <a:lnTo>
                    <a:pt x="1934" y="1114"/>
                  </a:lnTo>
                  <a:lnTo>
                    <a:pt x="1936" y="1110"/>
                  </a:lnTo>
                  <a:lnTo>
                    <a:pt x="1936" y="1107"/>
                  </a:lnTo>
                  <a:lnTo>
                    <a:pt x="1936" y="969"/>
                  </a:lnTo>
                  <a:lnTo>
                    <a:pt x="1936" y="965"/>
                  </a:lnTo>
                  <a:lnTo>
                    <a:pt x="1934" y="962"/>
                  </a:lnTo>
                  <a:lnTo>
                    <a:pt x="1932" y="959"/>
                  </a:lnTo>
                  <a:lnTo>
                    <a:pt x="1929" y="958"/>
                  </a:lnTo>
                  <a:lnTo>
                    <a:pt x="1925" y="957"/>
                  </a:lnTo>
                  <a:lnTo>
                    <a:pt x="1798" y="957"/>
                  </a:lnTo>
                  <a:lnTo>
                    <a:pt x="1779" y="954"/>
                  </a:lnTo>
                  <a:lnTo>
                    <a:pt x="1761" y="946"/>
                  </a:lnTo>
                  <a:lnTo>
                    <a:pt x="1747" y="934"/>
                  </a:lnTo>
                  <a:lnTo>
                    <a:pt x="1736" y="919"/>
                  </a:lnTo>
                  <a:lnTo>
                    <a:pt x="1730" y="900"/>
                  </a:lnTo>
                  <a:lnTo>
                    <a:pt x="1716" y="847"/>
                  </a:lnTo>
                  <a:lnTo>
                    <a:pt x="1699" y="794"/>
                  </a:lnTo>
                  <a:lnTo>
                    <a:pt x="1678" y="744"/>
                  </a:lnTo>
                  <a:lnTo>
                    <a:pt x="1654" y="694"/>
                  </a:lnTo>
                  <a:lnTo>
                    <a:pt x="1624" y="648"/>
                  </a:lnTo>
                  <a:lnTo>
                    <a:pt x="1616" y="630"/>
                  </a:lnTo>
                  <a:lnTo>
                    <a:pt x="1613" y="611"/>
                  </a:lnTo>
                  <a:lnTo>
                    <a:pt x="1615" y="592"/>
                  </a:lnTo>
                  <a:lnTo>
                    <a:pt x="1621" y="574"/>
                  </a:lnTo>
                  <a:lnTo>
                    <a:pt x="1633" y="559"/>
                  </a:lnTo>
                  <a:lnTo>
                    <a:pt x="1724" y="468"/>
                  </a:lnTo>
                  <a:lnTo>
                    <a:pt x="1728" y="463"/>
                  </a:lnTo>
                  <a:lnTo>
                    <a:pt x="1728" y="457"/>
                  </a:lnTo>
                  <a:lnTo>
                    <a:pt x="1724" y="451"/>
                  </a:lnTo>
                  <a:lnTo>
                    <a:pt x="1626" y="354"/>
                  </a:lnTo>
                  <a:lnTo>
                    <a:pt x="1623" y="351"/>
                  </a:lnTo>
                  <a:lnTo>
                    <a:pt x="1621" y="350"/>
                  </a:lnTo>
                  <a:lnTo>
                    <a:pt x="1618" y="350"/>
                  </a:lnTo>
                  <a:lnTo>
                    <a:pt x="1616" y="350"/>
                  </a:lnTo>
                  <a:lnTo>
                    <a:pt x="1613" y="351"/>
                  </a:lnTo>
                  <a:lnTo>
                    <a:pt x="1609" y="354"/>
                  </a:lnTo>
                  <a:lnTo>
                    <a:pt x="1520" y="444"/>
                  </a:lnTo>
                  <a:lnTo>
                    <a:pt x="1504" y="456"/>
                  </a:lnTo>
                  <a:lnTo>
                    <a:pt x="1486" y="462"/>
                  </a:lnTo>
                  <a:lnTo>
                    <a:pt x="1467" y="464"/>
                  </a:lnTo>
                  <a:lnTo>
                    <a:pt x="1449" y="461"/>
                  </a:lnTo>
                  <a:lnTo>
                    <a:pt x="1431" y="452"/>
                  </a:lnTo>
                  <a:lnTo>
                    <a:pt x="1384" y="423"/>
                  </a:lnTo>
                  <a:lnTo>
                    <a:pt x="1335" y="399"/>
                  </a:lnTo>
                  <a:lnTo>
                    <a:pt x="1284" y="378"/>
                  </a:lnTo>
                  <a:lnTo>
                    <a:pt x="1232" y="361"/>
                  </a:lnTo>
                  <a:lnTo>
                    <a:pt x="1178" y="348"/>
                  </a:lnTo>
                  <a:lnTo>
                    <a:pt x="1159" y="341"/>
                  </a:lnTo>
                  <a:lnTo>
                    <a:pt x="1143" y="330"/>
                  </a:lnTo>
                  <a:lnTo>
                    <a:pt x="1131" y="315"/>
                  </a:lnTo>
                  <a:lnTo>
                    <a:pt x="1124" y="298"/>
                  </a:lnTo>
                  <a:lnTo>
                    <a:pt x="1121" y="278"/>
                  </a:lnTo>
                  <a:lnTo>
                    <a:pt x="1121" y="152"/>
                  </a:lnTo>
                  <a:lnTo>
                    <a:pt x="1121" y="149"/>
                  </a:lnTo>
                  <a:lnTo>
                    <a:pt x="1119" y="145"/>
                  </a:lnTo>
                  <a:lnTo>
                    <a:pt x="1117" y="142"/>
                  </a:lnTo>
                  <a:lnTo>
                    <a:pt x="1112" y="140"/>
                  </a:lnTo>
                  <a:lnTo>
                    <a:pt x="1109" y="140"/>
                  </a:lnTo>
                  <a:lnTo>
                    <a:pt x="971" y="140"/>
                  </a:lnTo>
                  <a:close/>
                  <a:moveTo>
                    <a:pt x="970" y="0"/>
                  </a:moveTo>
                  <a:lnTo>
                    <a:pt x="1108" y="0"/>
                  </a:lnTo>
                  <a:lnTo>
                    <a:pt x="1139" y="3"/>
                  </a:lnTo>
                  <a:lnTo>
                    <a:pt x="1167" y="12"/>
                  </a:lnTo>
                  <a:lnTo>
                    <a:pt x="1193" y="25"/>
                  </a:lnTo>
                  <a:lnTo>
                    <a:pt x="1216" y="44"/>
                  </a:lnTo>
                  <a:lnTo>
                    <a:pt x="1234" y="66"/>
                  </a:lnTo>
                  <a:lnTo>
                    <a:pt x="1248" y="93"/>
                  </a:lnTo>
                  <a:lnTo>
                    <a:pt x="1257" y="121"/>
                  </a:lnTo>
                  <a:lnTo>
                    <a:pt x="1260" y="152"/>
                  </a:lnTo>
                  <a:lnTo>
                    <a:pt x="1260" y="223"/>
                  </a:lnTo>
                  <a:lnTo>
                    <a:pt x="1329" y="245"/>
                  </a:lnTo>
                  <a:lnTo>
                    <a:pt x="1394" y="272"/>
                  </a:lnTo>
                  <a:lnTo>
                    <a:pt x="1457" y="305"/>
                  </a:lnTo>
                  <a:lnTo>
                    <a:pt x="1508" y="255"/>
                  </a:lnTo>
                  <a:lnTo>
                    <a:pt x="1527" y="239"/>
                  </a:lnTo>
                  <a:lnTo>
                    <a:pt x="1547" y="227"/>
                  </a:lnTo>
                  <a:lnTo>
                    <a:pt x="1569" y="217"/>
                  </a:lnTo>
                  <a:lnTo>
                    <a:pt x="1592" y="212"/>
                  </a:lnTo>
                  <a:lnTo>
                    <a:pt x="1616" y="210"/>
                  </a:lnTo>
                  <a:lnTo>
                    <a:pt x="1640" y="212"/>
                  </a:lnTo>
                  <a:lnTo>
                    <a:pt x="1663" y="217"/>
                  </a:lnTo>
                  <a:lnTo>
                    <a:pt x="1684" y="227"/>
                  </a:lnTo>
                  <a:lnTo>
                    <a:pt x="1705" y="239"/>
                  </a:lnTo>
                  <a:lnTo>
                    <a:pt x="1723" y="255"/>
                  </a:lnTo>
                  <a:lnTo>
                    <a:pt x="1821" y="352"/>
                  </a:lnTo>
                  <a:lnTo>
                    <a:pt x="1839" y="373"/>
                  </a:lnTo>
                  <a:lnTo>
                    <a:pt x="1852" y="397"/>
                  </a:lnTo>
                  <a:lnTo>
                    <a:pt x="1862" y="422"/>
                  </a:lnTo>
                  <a:lnTo>
                    <a:pt x="1866" y="447"/>
                  </a:lnTo>
                  <a:lnTo>
                    <a:pt x="1866" y="474"/>
                  </a:lnTo>
                  <a:lnTo>
                    <a:pt x="1862" y="499"/>
                  </a:lnTo>
                  <a:lnTo>
                    <a:pt x="1852" y="523"/>
                  </a:lnTo>
                  <a:lnTo>
                    <a:pt x="1839" y="546"/>
                  </a:lnTo>
                  <a:lnTo>
                    <a:pt x="1821" y="567"/>
                  </a:lnTo>
                  <a:lnTo>
                    <a:pt x="1771" y="618"/>
                  </a:lnTo>
                  <a:lnTo>
                    <a:pt x="1796" y="665"/>
                  </a:lnTo>
                  <a:lnTo>
                    <a:pt x="1819" y="714"/>
                  </a:lnTo>
                  <a:lnTo>
                    <a:pt x="1837" y="765"/>
                  </a:lnTo>
                  <a:lnTo>
                    <a:pt x="1853" y="816"/>
                  </a:lnTo>
                  <a:lnTo>
                    <a:pt x="1925" y="816"/>
                  </a:lnTo>
                  <a:lnTo>
                    <a:pt x="1955" y="818"/>
                  </a:lnTo>
                  <a:lnTo>
                    <a:pt x="1984" y="828"/>
                  </a:lnTo>
                  <a:lnTo>
                    <a:pt x="2010" y="842"/>
                  </a:lnTo>
                  <a:lnTo>
                    <a:pt x="2032" y="861"/>
                  </a:lnTo>
                  <a:lnTo>
                    <a:pt x="2051" y="883"/>
                  </a:lnTo>
                  <a:lnTo>
                    <a:pt x="2065" y="909"/>
                  </a:lnTo>
                  <a:lnTo>
                    <a:pt x="2075" y="938"/>
                  </a:lnTo>
                  <a:lnTo>
                    <a:pt x="2077" y="968"/>
                  </a:lnTo>
                  <a:lnTo>
                    <a:pt x="2077" y="1106"/>
                  </a:lnTo>
                  <a:lnTo>
                    <a:pt x="2075" y="1137"/>
                  </a:lnTo>
                  <a:lnTo>
                    <a:pt x="2065" y="1165"/>
                  </a:lnTo>
                  <a:lnTo>
                    <a:pt x="2051" y="1192"/>
                  </a:lnTo>
                  <a:lnTo>
                    <a:pt x="2032" y="1214"/>
                  </a:lnTo>
                  <a:lnTo>
                    <a:pt x="2010" y="1233"/>
                  </a:lnTo>
                  <a:lnTo>
                    <a:pt x="1984" y="1247"/>
                  </a:lnTo>
                  <a:lnTo>
                    <a:pt x="1955" y="1255"/>
                  </a:lnTo>
                  <a:lnTo>
                    <a:pt x="1925" y="1258"/>
                  </a:lnTo>
                  <a:lnTo>
                    <a:pt x="1925" y="1259"/>
                  </a:lnTo>
                  <a:lnTo>
                    <a:pt x="1853" y="1259"/>
                  </a:lnTo>
                  <a:lnTo>
                    <a:pt x="1831" y="1328"/>
                  </a:lnTo>
                  <a:lnTo>
                    <a:pt x="1803" y="1393"/>
                  </a:lnTo>
                  <a:lnTo>
                    <a:pt x="1771" y="1456"/>
                  </a:lnTo>
                  <a:lnTo>
                    <a:pt x="1821" y="1507"/>
                  </a:lnTo>
                  <a:lnTo>
                    <a:pt x="1839" y="1528"/>
                  </a:lnTo>
                  <a:lnTo>
                    <a:pt x="1852" y="1551"/>
                  </a:lnTo>
                  <a:lnTo>
                    <a:pt x="1862" y="1577"/>
                  </a:lnTo>
                  <a:lnTo>
                    <a:pt x="1866" y="1602"/>
                  </a:lnTo>
                  <a:lnTo>
                    <a:pt x="1866" y="1628"/>
                  </a:lnTo>
                  <a:lnTo>
                    <a:pt x="1862" y="1654"/>
                  </a:lnTo>
                  <a:lnTo>
                    <a:pt x="1852" y="1678"/>
                  </a:lnTo>
                  <a:lnTo>
                    <a:pt x="1839" y="1701"/>
                  </a:lnTo>
                  <a:lnTo>
                    <a:pt x="1821" y="1722"/>
                  </a:lnTo>
                  <a:lnTo>
                    <a:pt x="1723" y="1820"/>
                  </a:lnTo>
                  <a:lnTo>
                    <a:pt x="1705" y="1836"/>
                  </a:lnTo>
                  <a:lnTo>
                    <a:pt x="1684" y="1849"/>
                  </a:lnTo>
                  <a:lnTo>
                    <a:pt x="1663" y="1857"/>
                  </a:lnTo>
                  <a:lnTo>
                    <a:pt x="1640" y="1863"/>
                  </a:lnTo>
                  <a:lnTo>
                    <a:pt x="1616" y="1864"/>
                  </a:lnTo>
                  <a:lnTo>
                    <a:pt x="1592" y="1863"/>
                  </a:lnTo>
                  <a:lnTo>
                    <a:pt x="1569" y="1857"/>
                  </a:lnTo>
                  <a:lnTo>
                    <a:pt x="1547" y="1849"/>
                  </a:lnTo>
                  <a:lnTo>
                    <a:pt x="1527" y="1836"/>
                  </a:lnTo>
                  <a:lnTo>
                    <a:pt x="1508" y="1820"/>
                  </a:lnTo>
                  <a:lnTo>
                    <a:pt x="1457" y="1770"/>
                  </a:lnTo>
                  <a:lnTo>
                    <a:pt x="1410" y="1796"/>
                  </a:lnTo>
                  <a:lnTo>
                    <a:pt x="1361" y="1818"/>
                  </a:lnTo>
                  <a:lnTo>
                    <a:pt x="1312" y="1837"/>
                  </a:lnTo>
                  <a:lnTo>
                    <a:pt x="1260" y="1852"/>
                  </a:lnTo>
                  <a:lnTo>
                    <a:pt x="1260" y="1924"/>
                  </a:lnTo>
                  <a:lnTo>
                    <a:pt x="1257" y="1954"/>
                  </a:lnTo>
                  <a:lnTo>
                    <a:pt x="1248" y="1983"/>
                  </a:lnTo>
                  <a:lnTo>
                    <a:pt x="1234" y="2009"/>
                  </a:lnTo>
                  <a:lnTo>
                    <a:pt x="1216" y="2031"/>
                  </a:lnTo>
                  <a:lnTo>
                    <a:pt x="1193" y="2050"/>
                  </a:lnTo>
                  <a:lnTo>
                    <a:pt x="1167" y="2064"/>
                  </a:lnTo>
                  <a:lnTo>
                    <a:pt x="1139" y="2073"/>
                  </a:lnTo>
                  <a:lnTo>
                    <a:pt x="1108" y="2076"/>
                  </a:lnTo>
                  <a:lnTo>
                    <a:pt x="970" y="2076"/>
                  </a:lnTo>
                  <a:lnTo>
                    <a:pt x="938" y="2073"/>
                  </a:lnTo>
                  <a:lnTo>
                    <a:pt x="910" y="2064"/>
                  </a:lnTo>
                  <a:lnTo>
                    <a:pt x="884" y="2050"/>
                  </a:lnTo>
                  <a:lnTo>
                    <a:pt x="861" y="2031"/>
                  </a:lnTo>
                  <a:lnTo>
                    <a:pt x="843" y="2009"/>
                  </a:lnTo>
                  <a:lnTo>
                    <a:pt x="829" y="1983"/>
                  </a:lnTo>
                  <a:lnTo>
                    <a:pt x="820" y="1954"/>
                  </a:lnTo>
                  <a:lnTo>
                    <a:pt x="817" y="1924"/>
                  </a:lnTo>
                  <a:lnTo>
                    <a:pt x="817" y="1852"/>
                  </a:lnTo>
                  <a:lnTo>
                    <a:pt x="748" y="1831"/>
                  </a:lnTo>
                  <a:lnTo>
                    <a:pt x="683" y="1802"/>
                  </a:lnTo>
                  <a:lnTo>
                    <a:pt x="620" y="1770"/>
                  </a:lnTo>
                  <a:lnTo>
                    <a:pt x="569" y="1820"/>
                  </a:lnTo>
                  <a:lnTo>
                    <a:pt x="550" y="1836"/>
                  </a:lnTo>
                  <a:lnTo>
                    <a:pt x="530" y="1849"/>
                  </a:lnTo>
                  <a:lnTo>
                    <a:pt x="508" y="1857"/>
                  </a:lnTo>
                  <a:lnTo>
                    <a:pt x="486" y="1863"/>
                  </a:lnTo>
                  <a:lnTo>
                    <a:pt x="461" y="1864"/>
                  </a:lnTo>
                  <a:lnTo>
                    <a:pt x="437" y="1863"/>
                  </a:lnTo>
                  <a:lnTo>
                    <a:pt x="414" y="1857"/>
                  </a:lnTo>
                  <a:lnTo>
                    <a:pt x="393" y="1849"/>
                  </a:lnTo>
                  <a:lnTo>
                    <a:pt x="372" y="1836"/>
                  </a:lnTo>
                  <a:lnTo>
                    <a:pt x="354" y="1820"/>
                  </a:lnTo>
                  <a:lnTo>
                    <a:pt x="256" y="1722"/>
                  </a:lnTo>
                  <a:lnTo>
                    <a:pt x="238" y="1701"/>
                  </a:lnTo>
                  <a:lnTo>
                    <a:pt x="225" y="1678"/>
                  </a:lnTo>
                  <a:lnTo>
                    <a:pt x="216" y="1654"/>
                  </a:lnTo>
                  <a:lnTo>
                    <a:pt x="211" y="1628"/>
                  </a:lnTo>
                  <a:lnTo>
                    <a:pt x="211" y="1602"/>
                  </a:lnTo>
                  <a:lnTo>
                    <a:pt x="216" y="1577"/>
                  </a:lnTo>
                  <a:lnTo>
                    <a:pt x="225" y="1551"/>
                  </a:lnTo>
                  <a:lnTo>
                    <a:pt x="238" y="1528"/>
                  </a:lnTo>
                  <a:lnTo>
                    <a:pt x="256" y="1507"/>
                  </a:lnTo>
                  <a:lnTo>
                    <a:pt x="306" y="1456"/>
                  </a:lnTo>
                  <a:lnTo>
                    <a:pt x="281" y="1410"/>
                  </a:lnTo>
                  <a:lnTo>
                    <a:pt x="259" y="1360"/>
                  </a:lnTo>
                  <a:lnTo>
                    <a:pt x="240" y="1311"/>
                  </a:lnTo>
                  <a:lnTo>
                    <a:pt x="224" y="1259"/>
                  </a:lnTo>
                  <a:lnTo>
                    <a:pt x="152" y="1259"/>
                  </a:lnTo>
                  <a:lnTo>
                    <a:pt x="122" y="1256"/>
                  </a:lnTo>
                  <a:lnTo>
                    <a:pt x="93" y="1248"/>
                  </a:lnTo>
                  <a:lnTo>
                    <a:pt x="67" y="1233"/>
                  </a:lnTo>
                  <a:lnTo>
                    <a:pt x="45" y="1215"/>
                  </a:lnTo>
                  <a:lnTo>
                    <a:pt x="26" y="1192"/>
                  </a:lnTo>
                  <a:lnTo>
                    <a:pt x="12" y="1166"/>
                  </a:lnTo>
                  <a:lnTo>
                    <a:pt x="3" y="1138"/>
                  </a:lnTo>
                  <a:lnTo>
                    <a:pt x="0" y="1107"/>
                  </a:lnTo>
                  <a:lnTo>
                    <a:pt x="0" y="969"/>
                  </a:lnTo>
                  <a:lnTo>
                    <a:pt x="3" y="938"/>
                  </a:lnTo>
                  <a:lnTo>
                    <a:pt x="12" y="909"/>
                  </a:lnTo>
                  <a:lnTo>
                    <a:pt x="26" y="884"/>
                  </a:lnTo>
                  <a:lnTo>
                    <a:pt x="45" y="861"/>
                  </a:lnTo>
                  <a:lnTo>
                    <a:pt x="67" y="843"/>
                  </a:lnTo>
                  <a:lnTo>
                    <a:pt x="93" y="829"/>
                  </a:lnTo>
                  <a:lnTo>
                    <a:pt x="122" y="819"/>
                  </a:lnTo>
                  <a:lnTo>
                    <a:pt x="152" y="816"/>
                  </a:lnTo>
                  <a:lnTo>
                    <a:pt x="224" y="816"/>
                  </a:lnTo>
                  <a:lnTo>
                    <a:pt x="246" y="748"/>
                  </a:lnTo>
                  <a:lnTo>
                    <a:pt x="274" y="682"/>
                  </a:lnTo>
                  <a:lnTo>
                    <a:pt x="306" y="619"/>
                  </a:lnTo>
                  <a:lnTo>
                    <a:pt x="256" y="568"/>
                  </a:lnTo>
                  <a:lnTo>
                    <a:pt x="238" y="547"/>
                  </a:lnTo>
                  <a:lnTo>
                    <a:pt x="225" y="524"/>
                  </a:lnTo>
                  <a:lnTo>
                    <a:pt x="216" y="500"/>
                  </a:lnTo>
                  <a:lnTo>
                    <a:pt x="211" y="474"/>
                  </a:lnTo>
                  <a:lnTo>
                    <a:pt x="211" y="448"/>
                  </a:lnTo>
                  <a:lnTo>
                    <a:pt x="216" y="422"/>
                  </a:lnTo>
                  <a:lnTo>
                    <a:pt x="225" y="398"/>
                  </a:lnTo>
                  <a:lnTo>
                    <a:pt x="238" y="374"/>
                  </a:lnTo>
                  <a:lnTo>
                    <a:pt x="256" y="353"/>
                  </a:lnTo>
                  <a:lnTo>
                    <a:pt x="354" y="255"/>
                  </a:lnTo>
                  <a:lnTo>
                    <a:pt x="372" y="239"/>
                  </a:lnTo>
                  <a:lnTo>
                    <a:pt x="393" y="227"/>
                  </a:lnTo>
                  <a:lnTo>
                    <a:pt x="414" y="218"/>
                  </a:lnTo>
                  <a:lnTo>
                    <a:pt x="437" y="213"/>
                  </a:lnTo>
                  <a:lnTo>
                    <a:pt x="461" y="211"/>
                  </a:lnTo>
                  <a:lnTo>
                    <a:pt x="486" y="213"/>
                  </a:lnTo>
                  <a:lnTo>
                    <a:pt x="508" y="218"/>
                  </a:lnTo>
                  <a:lnTo>
                    <a:pt x="530" y="227"/>
                  </a:lnTo>
                  <a:lnTo>
                    <a:pt x="550" y="239"/>
                  </a:lnTo>
                  <a:lnTo>
                    <a:pt x="569" y="255"/>
                  </a:lnTo>
                  <a:lnTo>
                    <a:pt x="620" y="306"/>
                  </a:lnTo>
                  <a:lnTo>
                    <a:pt x="667" y="281"/>
                  </a:lnTo>
                  <a:lnTo>
                    <a:pt x="716" y="258"/>
                  </a:lnTo>
                  <a:lnTo>
                    <a:pt x="765" y="239"/>
                  </a:lnTo>
                  <a:lnTo>
                    <a:pt x="817" y="224"/>
                  </a:lnTo>
                  <a:lnTo>
                    <a:pt x="817" y="152"/>
                  </a:lnTo>
                  <a:lnTo>
                    <a:pt x="820" y="121"/>
                  </a:lnTo>
                  <a:lnTo>
                    <a:pt x="829" y="93"/>
                  </a:lnTo>
                  <a:lnTo>
                    <a:pt x="843" y="66"/>
                  </a:lnTo>
                  <a:lnTo>
                    <a:pt x="861" y="44"/>
                  </a:lnTo>
                  <a:lnTo>
                    <a:pt x="884" y="25"/>
                  </a:lnTo>
                  <a:lnTo>
                    <a:pt x="910" y="12"/>
                  </a:lnTo>
                  <a:lnTo>
                    <a:pt x="938" y="3"/>
                  </a:lnTo>
                  <a:lnTo>
                    <a:pt x="970"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6" name="Freeform 71">
              <a:extLst>
                <a:ext uri="{FF2B5EF4-FFF2-40B4-BE49-F238E27FC236}">
                  <a16:creationId xmlns:a16="http://schemas.microsoft.com/office/drawing/2014/main" id="{08B369AA-B151-6B4C-96B6-50830F281B6B}"/>
                </a:ext>
              </a:extLst>
            </p:cNvPr>
            <p:cNvSpPr>
              <a:spLocks noEditPoints="1"/>
            </p:cNvSpPr>
            <p:nvPr/>
          </p:nvSpPr>
          <p:spPr bwMode="auto">
            <a:xfrm>
              <a:off x="3729038" y="2011363"/>
              <a:ext cx="139700" cy="139700"/>
            </a:xfrm>
            <a:custGeom>
              <a:gdLst>
                <a:gd fmla="*/ 398 w 886" name="T0"/>
                <a:gd fmla="*/ 143 h 884" name="T1"/>
                <a:gd fmla="*/ 316 w 886" name="T2"/>
                <a:gd fmla="*/ 169 h 884" name="T3"/>
                <a:gd fmla="*/ 245 w 886" name="T4"/>
                <a:gd fmla="*/ 214 h 884" name="T5"/>
                <a:gd fmla="*/ 189 w 886" name="T6"/>
                <a:gd fmla="*/ 277 h 884" name="T7"/>
                <a:gd fmla="*/ 153 w 886" name="T8"/>
                <a:gd fmla="*/ 355 h 884" name="T9"/>
                <a:gd fmla="*/ 141 w 886" name="T10"/>
                <a:gd fmla="*/ 442 h 884" name="T11"/>
                <a:gd fmla="*/ 153 w 886" name="T12"/>
                <a:gd fmla="*/ 529 h 884" name="T13"/>
                <a:gd fmla="*/ 189 w 886" name="T14"/>
                <a:gd fmla="*/ 606 h 884" name="T15"/>
                <a:gd fmla="*/ 245 w 886" name="T16"/>
                <a:gd fmla="*/ 669 h 884" name="T17"/>
                <a:gd fmla="*/ 316 w 886" name="T18"/>
                <a:gd fmla="*/ 716 h 884" name="T19"/>
                <a:gd fmla="*/ 398 w 886" name="T20"/>
                <a:gd fmla="*/ 740 h 884" name="T21"/>
                <a:gd fmla="*/ 488 w 886" name="T22"/>
                <a:gd fmla="*/ 740 h 884" name="T23"/>
                <a:gd fmla="*/ 570 w 886" name="T24"/>
                <a:gd fmla="*/ 716 h 884" name="T25"/>
                <a:gd fmla="*/ 641 w 886" name="T26"/>
                <a:gd fmla="*/ 669 h 884" name="T27"/>
                <a:gd fmla="*/ 696 w 886" name="T28"/>
                <a:gd fmla="*/ 606 h 884" name="T29"/>
                <a:gd fmla="*/ 732 w 886" name="T30"/>
                <a:gd fmla="*/ 529 h 884" name="T31"/>
                <a:gd fmla="*/ 745 w 886" name="T32"/>
                <a:gd fmla="*/ 442 h 884" name="T33"/>
                <a:gd fmla="*/ 732 w 886" name="T34"/>
                <a:gd fmla="*/ 355 h 884" name="T35"/>
                <a:gd fmla="*/ 696 w 886" name="T36"/>
                <a:gd fmla="*/ 277 h 884" name="T37"/>
                <a:gd fmla="*/ 641 w 886" name="T38"/>
                <a:gd fmla="*/ 214 h 884" name="T39"/>
                <a:gd fmla="*/ 570 w 886" name="T40"/>
                <a:gd fmla="*/ 169 h 884" name="T41"/>
                <a:gd fmla="*/ 488 w 886" name="T42"/>
                <a:gd fmla="*/ 143 h 884" name="T43"/>
                <a:gd fmla="*/ 443 w 886" name="T44"/>
                <a:gd fmla="*/ 0 h 884" name="T45"/>
                <a:gd fmla="*/ 544 w 886" name="T46"/>
                <a:gd fmla="*/ 11 h 884" name="T47"/>
                <a:gd fmla="*/ 638 w 886" name="T48"/>
                <a:gd fmla="*/ 45 h 884" name="T49"/>
                <a:gd fmla="*/ 719 w 886" name="T50"/>
                <a:gd fmla="*/ 97 h 884" name="T51"/>
                <a:gd fmla="*/ 788 w 886" name="T52"/>
                <a:gd fmla="*/ 165 h 884" name="T53"/>
                <a:gd fmla="*/ 840 w 886" name="T54"/>
                <a:gd fmla="*/ 248 h 884" name="T55"/>
                <a:gd fmla="*/ 873 w 886" name="T56"/>
                <a:gd fmla="*/ 340 h 884" name="T57"/>
                <a:gd fmla="*/ 886 w 886" name="T58"/>
                <a:gd fmla="*/ 442 h 884" name="T59"/>
                <a:gd fmla="*/ 873 w 886" name="T60"/>
                <a:gd fmla="*/ 543 h 884" name="T61"/>
                <a:gd fmla="*/ 840 w 886" name="T62"/>
                <a:gd fmla="*/ 636 h 884" name="T63"/>
                <a:gd fmla="*/ 788 w 886" name="T64"/>
                <a:gd fmla="*/ 718 h 884" name="T65"/>
                <a:gd fmla="*/ 719 w 886" name="T66"/>
                <a:gd fmla="*/ 787 h 884" name="T67"/>
                <a:gd fmla="*/ 638 w 886" name="T68"/>
                <a:gd fmla="*/ 839 h 884" name="T69"/>
                <a:gd fmla="*/ 544 w 886" name="T70"/>
                <a:gd fmla="*/ 872 h 884" name="T71"/>
                <a:gd fmla="*/ 443 w 886" name="T72"/>
                <a:gd fmla="*/ 884 h 884" name="T73"/>
                <a:gd fmla="*/ 341 w 886" name="T74"/>
                <a:gd fmla="*/ 872 h 884" name="T75"/>
                <a:gd fmla="*/ 248 w 886" name="T76"/>
                <a:gd fmla="*/ 839 h 884" name="T77"/>
                <a:gd fmla="*/ 166 w 886" name="T78"/>
                <a:gd fmla="*/ 787 h 884" name="T79"/>
                <a:gd fmla="*/ 97 w 886" name="T80"/>
                <a:gd fmla="*/ 718 h 884" name="T81"/>
                <a:gd fmla="*/ 46 w 886" name="T82"/>
                <a:gd fmla="*/ 636 h 884" name="T83"/>
                <a:gd fmla="*/ 12 w 886" name="T84"/>
                <a:gd fmla="*/ 543 h 884" name="T85"/>
                <a:gd fmla="*/ 0 w 886" name="T86"/>
                <a:gd fmla="*/ 442 h 884" name="T87"/>
                <a:gd fmla="*/ 12 w 886" name="T88"/>
                <a:gd fmla="*/ 340 h 884" name="T89"/>
                <a:gd fmla="*/ 46 w 886" name="T90"/>
                <a:gd fmla="*/ 248 h 884" name="T91"/>
                <a:gd fmla="*/ 97 w 886" name="T92"/>
                <a:gd fmla="*/ 165 h 884" name="T93"/>
                <a:gd fmla="*/ 166 w 886" name="T94"/>
                <a:gd fmla="*/ 97 h 884" name="T95"/>
                <a:gd fmla="*/ 248 w 886" name="T96"/>
                <a:gd fmla="*/ 45 h 884" name="T97"/>
                <a:gd fmla="*/ 341 w 886" name="T98"/>
                <a:gd fmla="*/ 11 h 884" name="T99"/>
                <a:gd fmla="*/ 443 w 886" name="T100"/>
                <a:gd fmla="*/ 0 h 884"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884" w="885">
                  <a:moveTo>
                    <a:pt x="443" y="140"/>
                  </a:moveTo>
                  <a:lnTo>
                    <a:pt x="398" y="143"/>
                  </a:lnTo>
                  <a:lnTo>
                    <a:pt x="356" y="153"/>
                  </a:lnTo>
                  <a:lnTo>
                    <a:pt x="316" y="169"/>
                  </a:lnTo>
                  <a:lnTo>
                    <a:pt x="279" y="189"/>
                  </a:lnTo>
                  <a:lnTo>
                    <a:pt x="245" y="214"/>
                  </a:lnTo>
                  <a:lnTo>
                    <a:pt x="215" y="243"/>
                  </a:lnTo>
                  <a:lnTo>
                    <a:pt x="189" y="277"/>
                  </a:lnTo>
                  <a:lnTo>
                    <a:pt x="169" y="315"/>
                  </a:lnTo>
                  <a:lnTo>
                    <a:pt x="153" y="355"/>
                  </a:lnTo>
                  <a:lnTo>
                    <a:pt x="144" y="397"/>
                  </a:lnTo>
                  <a:lnTo>
                    <a:pt x="141" y="442"/>
                  </a:lnTo>
                  <a:lnTo>
                    <a:pt x="144" y="486"/>
                  </a:lnTo>
                  <a:lnTo>
                    <a:pt x="153" y="529"/>
                  </a:lnTo>
                  <a:lnTo>
                    <a:pt x="169" y="569"/>
                  </a:lnTo>
                  <a:lnTo>
                    <a:pt x="189" y="606"/>
                  </a:lnTo>
                  <a:lnTo>
                    <a:pt x="215" y="640"/>
                  </a:lnTo>
                  <a:lnTo>
                    <a:pt x="245" y="669"/>
                  </a:lnTo>
                  <a:lnTo>
                    <a:pt x="279" y="695"/>
                  </a:lnTo>
                  <a:lnTo>
                    <a:pt x="316" y="716"/>
                  </a:lnTo>
                  <a:lnTo>
                    <a:pt x="356" y="731"/>
                  </a:lnTo>
                  <a:lnTo>
                    <a:pt x="398" y="740"/>
                  </a:lnTo>
                  <a:lnTo>
                    <a:pt x="443" y="743"/>
                  </a:lnTo>
                  <a:lnTo>
                    <a:pt x="488" y="740"/>
                  </a:lnTo>
                  <a:lnTo>
                    <a:pt x="530" y="731"/>
                  </a:lnTo>
                  <a:lnTo>
                    <a:pt x="570" y="716"/>
                  </a:lnTo>
                  <a:lnTo>
                    <a:pt x="607" y="695"/>
                  </a:lnTo>
                  <a:lnTo>
                    <a:pt x="641" y="669"/>
                  </a:lnTo>
                  <a:lnTo>
                    <a:pt x="670" y="640"/>
                  </a:lnTo>
                  <a:lnTo>
                    <a:pt x="696" y="606"/>
                  </a:lnTo>
                  <a:lnTo>
                    <a:pt x="717" y="569"/>
                  </a:lnTo>
                  <a:lnTo>
                    <a:pt x="732" y="529"/>
                  </a:lnTo>
                  <a:lnTo>
                    <a:pt x="741" y="486"/>
                  </a:lnTo>
                  <a:lnTo>
                    <a:pt x="745" y="442"/>
                  </a:lnTo>
                  <a:lnTo>
                    <a:pt x="741" y="397"/>
                  </a:lnTo>
                  <a:lnTo>
                    <a:pt x="732" y="355"/>
                  </a:lnTo>
                  <a:lnTo>
                    <a:pt x="717" y="315"/>
                  </a:lnTo>
                  <a:lnTo>
                    <a:pt x="696" y="277"/>
                  </a:lnTo>
                  <a:lnTo>
                    <a:pt x="670" y="243"/>
                  </a:lnTo>
                  <a:lnTo>
                    <a:pt x="641" y="214"/>
                  </a:lnTo>
                  <a:lnTo>
                    <a:pt x="607" y="189"/>
                  </a:lnTo>
                  <a:lnTo>
                    <a:pt x="570" y="169"/>
                  </a:lnTo>
                  <a:lnTo>
                    <a:pt x="530" y="153"/>
                  </a:lnTo>
                  <a:lnTo>
                    <a:pt x="488" y="143"/>
                  </a:lnTo>
                  <a:lnTo>
                    <a:pt x="443" y="140"/>
                  </a:lnTo>
                  <a:close/>
                  <a:moveTo>
                    <a:pt x="443" y="0"/>
                  </a:moveTo>
                  <a:lnTo>
                    <a:pt x="494" y="3"/>
                  </a:lnTo>
                  <a:lnTo>
                    <a:pt x="544" y="11"/>
                  </a:lnTo>
                  <a:lnTo>
                    <a:pt x="592" y="25"/>
                  </a:lnTo>
                  <a:lnTo>
                    <a:pt x="638" y="45"/>
                  </a:lnTo>
                  <a:lnTo>
                    <a:pt x="680" y="68"/>
                  </a:lnTo>
                  <a:lnTo>
                    <a:pt x="719" y="97"/>
                  </a:lnTo>
                  <a:lnTo>
                    <a:pt x="756" y="130"/>
                  </a:lnTo>
                  <a:lnTo>
                    <a:pt x="788" y="165"/>
                  </a:lnTo>
                  <a:lnTo>
                    <a:pt x="816" y="205"/>
                  </a:lnTo>
                  <a:lnTo>
                    <a:pt x="840" y="248"/>
                  </a:lnTo>
                  <a:lnTo>
                    <a:pt x="859" y="293"/>
                  </a:lnTo>
                  <a:lnTo>
                    <a:pt x="873" y="340"/>
                  </a:lnTo>
                  <a:lnTo>
                    <a:pt x="883" y="390"/>
                  </a:lnTo>
                  <a:lnTo>
                    <a:pt x="886" y="442"/>
                  </a:lnTo>
                  <a:lnTo>
                    <a:pt x="883" y="493"/>
                  </a:lnTo>
                  <a:lnTo>
                    <a:pt x="873" y="543"/>
                  </a:lnTo>
                  <a:lnTo>
                    <a:pt x="859" y="590"/>
                  </a:lnTo>
                  <a:lnTo>
                    <a:pt x="840" y="636"/>
                  </a:lnTo>
                  <a:lnTo>
                    <a:pt x="816" y="679"/>
                  </a:lnTo>
                  <a:lnTo>
                    <a:pt x="788" y="718"/>
                  </a:lnTo>
                  <a:lnTo>
                    <a:pt x="756" y="754"/>
                  </a:lnTo>
                  <a:lnTo>
                    <a:pt x="719" y="787"/>
                  </a:lnTo>
                  <a:lnTo>
                    <a:pt x="680" y="815"/>
                  </a:lnTo>
                  <a:lnTo>
                    <a:pt x="638" y="839"/>
                  </a:lnTo>
                  <a:lnTo>
                    <a:pt x="592" y="858"/>
                  </a:lnTo>
                  <a:lnTo>
                    <a:pt x="544" y="872"/>
                  </a:lnTo>
                  <a:lnTo>
                    <a:pt x="494" y="880"/>
                  </a:lnTo>
                  <a:lnTo>
                    <a:pt x="443" y="884"/>
                  </a:lnTo>
                  <a:lnTo>
                    <a:pt x="392" y="880"/>
                  </a:lnTo>
                  <a:lnTo>
                    <a:pt x="341" y="872"/>
                  </a:lnTo>
                  <a:lnTo>
                    <a:pt x="294" y="858"/>
                  </a:lnTo>
                  <a:lnTo>
                    <a:pt x="248" y="839"/>
                  </a:lnTo>
                  <a:lnTo>
                    <a:pt x="206" y="815"/>
                  </a:lnTo>
                  <a:lnTo>
                    <a:pt x="166" y="787"/>
                  </a:lnTo>
                  <a:lnTo>
                    <a:pt x="130" y="754"/>
                  </a:lnTo>
                  <a:lnTo>
                    <a:pt x="97" y="718"/>
                  </a:lnTo>
                  <a:lnTo>
                    <a:pt x="70" y="679"/>
                  </a:lnTo>
                  <a:lnTo>
                    <a:pt x="46" y="636"/>
                  </a:lnTo>
                  <a:lnTo>
                    <a:pt x="27" y="590"/>
                  </a:lnTo>
                  <a:lnTo>
                    <a:pt x="12" y="543"/>
                  </a:lnTo>
                  <a:lnTo>
                    <a:pt x="4" y="493"/>
                  </a:lnTo>
                  <a:lnTo>
                    <a:pt x="0" y="442"/>
                  </a:lnTo>
                  <a:lnTo>
                    <a:pt x="4" y="390"/>
                  </a:lnTo>
                  <a:lnTo>
                    <a:pt x="12" y="340"/>
                  </a:lnTo>
                  <a:lnTo>
                    <a:pt x="27" y="293"/>
                  </a:lnTo>
                  <a:lnTo>
                    <a:pt x="46" y="248"/>
                  </a:lnTo>
                  <a:lnTo>
                    <a:pt x="70" y="205"/>
                  </a:lnTo>
                  <a:lnTo>
                    <a:pt x="97" y="165"/>
                  </a:lnTo>
                  <a:lnTo>
                    <a:pt x="130" y="130"/>
                  </a:lnTo>
                  <a:lnTo>
                    <a:pt x="166" y="97"/>
                  </a:lnTo>
                  <a:lnTo>
                    <a:pt x="206" y="68"/>
                  </a:lnTo>
                  <a:lnTo>
                    <a:pt x="248" y="45"/>
                  </a:lnTo>
                  <a:lnTo>
                    <a:pt x="294" y="25"/>
                  </a:lnTo>
                  <a:lnTo>
                    <a:pt x="341" y="11"/>
                  </a:lnTo>
                  <a:lnTo>
                    <a:pt x="392" y="3"/>
                  </a:lnTo>
                  <a:lnTo>
                    <a:pt x="443"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7" name="Freeform 72">
              <a:extLst>
                <a:ext uri="{FF2B5EF4-FFF2-40B4-BE49-F238E27FC236}">
                  <a16:creationId xmlns:a16="http://schemas.microsoft.com/office/drawing/2014/main" id="{15E1D69E-656E-7341-B711-F7DF1B08AB5A}"/>
                </a:ext>
              </a:extLst>
            </p:cNvPr>
            <p:cNvSpPr/>
            <p:nvPr/>
          </p:nvSpPr>
          <p:spPr bwMode="auto">
            <a:xfrm>
              <a:off x="3471863" y="2006601"/>
              <a:ext cx="403225" cy="460375"/>
            </a:xfrm>
            <a:custGeom>
              <a:gdLst>
                <a:gd fmla="*/ 1098 w 2541" name="T0"/>
                <a:gd fmla="*/ 8 h 2906" name="T1"/>
                <a:gd fmla="*/ 1133 w 2541" name="T2"/>
                <a:gd fmla="*/ 48 h 2906" name="T3"/>
                <a:gd fmla="*/ 1130 w 2541" name="T4"/>
                <a:gd fmla="*/ 102 h 2906" name="T5"/>
                <a:gd fmla="*/ 1090 w 2541" name="T6"/>
                <a:gd fmla="*/ 136 h 2906" name="T7"/>
                <a:gd fmla="*/ 917 w 2541" name="T8"/>
                <a:gd fmla="*/ 214 h 2906" name="T9"/>
                <a:gd fmla="*/ 736 w 2541" name="T10"/>
                <a:gd fmla="*/ 341 h 2906" name="T11"/>
                <a:gd fmla="*/ 590 w 2541" name="T12"/>
                <a:gd fmla="*/ 501 h 2906" name="T13"/>
                <a:gd fmla="*/ 479 w 2541" name="T14"/>
                <a:gd fmla="*/ 688 h 2906" name="T15"/>
                <a:gd fmla="*/ 409 w 2541" name="T16"/>
                <a:gd fmla="*/ 895 h 2906" name="T17"/>
                <a:gd fmla="*/ 386 w 2541" name="T18"/>
                <a:gd fmla="*/ 1114 h 2906" name="T19"/>
                <a:gd fmla="*/ 378 w 2541" name="T20"/>
                <a:gd fmla="*/ 1330 h 2906" name="T21"/>
                <a:gd fmla="*/ 141 w 2541" name="T22"/>
                <a:gd fmla="*/ 1791 h 2906" name="T23"/>
                <a:gd fmla="*/ 145 w 2541" name="T24"/>
                <a:gd fmla="*/ 1829 h 2906" name="T25"/>
                <a:gd fmla="*/ 188 w 2541" name="T26"/>
                <a:gd fmla="*/ 1851 h 2906" name="T27"/>
                <a:gd fmla="*/ 336 w 2541" name="T28"/>
                <a:gd fmla="*/ 1855 h 2906" name="T29"/>
                <a:gd fmla="*/ 377 w 2541" name="T30"/>
                <a:gd fmla="*/ 1887 h 2906" name="T31"/>
                <a:gd fmla="*/ 386 w 2541" name="T32"/>
                <a:gd fmla="*/ 2330 h 2906" name="T33"/>
                <a:gd fmla="*/ 414 w 2541" name="T34"/>
                <a:gd fmla="*/ 2418 h 2906" name="T35"/>
                <a:gd fmla="*/ 482 w 2541" name="T36"/>
                <a:gd fmla="*/ 2477 h 2906" name="T37"/>
                <a:gd fmla="*/ 856 w 2541" name="T38"/>
                <a:gd fmla="*/ 2445 h 2906" name="T39"/>
                <a:gd fmla="*/ 899 w 2541" name="T40"/>
                <a:gd fmla="*/ 2452 h 2906" name="T41"/>
                <a:gd fmla="*/ 933 w 2541" name="T42"/>
                <a:gd fmla="*/ 2494 h 2906" name="T43"/>
                <a:gd fmla="*/ 2099 w 2541" name="T44"/>
                <a:gd fmla="*/ 2764 h 2906" name="T45"/>
                <a:gd fmla="*/ 2109 w 2541" name="T46"/>
                <a:gd fmla="*/ 1888 h 2906" name="T47"/>
                <a:gd fmla="*/ 2224 w 2541" name="T48"/>
                <a:gd fmla="*/ 1763 h 2906" name="T49"/>
                <a:gd fmla="*/ 2347 w 2541" name="T50"/>
                <a:gd fmla="*/ 1575 h 2906" name="T51"/>
                <a:gd fmla="*/ 2412 w 2541" name="T52"/>
                <a:gd fmla="*/ 1419 h 2906" name="T53"/>
                <a:gd fmla="*/ 2455 w 2541" name="T54"/>
                <a:gd fmla="*/ 1389 h 2906" name="T55"/>
                <a:gd fmla="*/ 2509 w 2541" name="T56"/>
                <a:gd fmla="*/ 1400 h 2906" name="T57"/>
                <a:gd fmla="*/ 2539 w 2541" name="T58"/>
                <a:gd fmla="*/ 1443 h 2906" name="T59"/>
                <a:gd fmla="*/ 2509 w 2541" name="T60"/>
                <a:gd fmla="*/ 1556 h 2906" name="T61"/>
                <a:gd fmla="*/ 2395 w 2541" name="T62"/>
                <a:gd fmla="*/ 1770 h 2906" name="T63"/>
                <a:gd fmla="*/ 2239 w 2541" name="T64"/>
                <a:gd fmla="*/ 1955 h 2906" name="T65"/>
                <a:gd fmla="*/ 2230 w 2541" name="T66"/>
                <a:gd fmla="*/ 2871 h 2906" name="T67"/>
                <a:gd fmla="*/ 2187 w 2541" name="T68"/>
                <a:gd fmla="*/ 2902 h 2906" name="T69"/>
                <a:gd fmla="*/ 847 w 2541" name="T70"/>
                <a:gd fmla="*/ 2902 h 2906" name="T71"/>
                <a:gd fmla="*/ 805 w 2541" name="T72"/>
                <a:gd fmla="*/ 2871 h 2906" name="T73"/>
                <a:gd fmla="*/ 796 w 2541" name="T74"/>
                <a:gd fmla="*/ 2596 h 2906" name="T75"/>
                <a:gd fmla="*/ 551 w 2541" name="T76"/>
                <a:gd fmla="*/ 2631 h 2906" name="T77"/>
                <a:gd fmla="*/ 461 w 2541" name="T78"/>
                <a:gd fmla="*/ 2618 h 2906" name="T79"/>
                <a:gd fmla="*/ 350 w 2541" name="T80"/>
                <a:gd fmla="*/ 2557 h 2906" name="T81"/>
                <a:gd fmla="*/ 274 w 2541" name="T82"/>
                <a:gd fmla="*/ 2455 h 2906" name="T83"/>
                <a:gd fmla="*/ 246 w 2541" name="T84"/>
                <a:gd fmla="*/ 2329 h 2906" name="T85"/>
                <a:gd fmla="*/ 176 w 2541" name="T86"/>
                <a:gd fmla="*/ 1989 h 2906" name="T87"/>
                <a:gd fmla="*/ 87 w 2541" name="T88"/>
                <a:gd fmla="*/ 1961 h 2906" name="T89"/>
                <a:gd fmla="*/ 24 w 2541" name="T90"/>
                <a:gd fmla="*/ 1900 h 2906" name="T91"/>
                <a:gd fmla="*/ 0 w 2541" name="T92"/>
                <a:gd fmla="*/ 1817 h 2906" name="T93"/>
                <a:gd fmla="*/ 16 w 2541" name="T94"/>
                <a:gd fmla="*/ 1724 h 2906" name="T95"/>
                <a:gd fmla="*/ 247 w 2541" name="T96"/>
                <a:gd fmla="*/ 1114 h 2906" name="T97"/>
                <a:gd fmla="*/ 271 w 2541" name="T98"/>
                <a:gd fmla="*/ 878 h 2906" name="T99"/>
                <a:gd fmla="*/ 341 w 2541" name="T100"/>
                <a:gd fmla="*/ 655 h 2906" name="T101"/>
                <a:gd fmla="*/ 453 w 2541" name="T102"/>
                <a:gd fmla="*/ 453 h 2906" name="T103"/>
                <a:gd fmla="*/ 602 w 2541" name="T104"/>
                <a:gd fmla="*/ 274 h 2906" name="T105"/>
                <a:gd fmla="*/ 785 w 2541" name="T106"/>
                <a:gd fmla="*/ 129 h 2906" name="T107"/>
                <a:gd fmla="*/ 983 w 2541" name="T108"/>
                <a:gd fmla="*/ 27 h 2906"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906" w="2541">
                  <a:moveTo>
                    <a:pt x="1063" y="0"/>
                  </a:moveTo>
                  <a:lnTo>
                    <a:pt x="1082" y="1"/>
                  </a:lnTo>
                  <a:lnTo>
                    <a:pt x="1098" y="8"/>
                  </a:lnTo>
                  <a:lnTo>
                    <a:pt x="1113" y="17"/>
                  </a:lnTo>
                  <a:lnTo>
                    <a:pt x="1125" y="31"/>
                  </a:lnTo>
                  <a:lnTo>
                    <a:pt x="1133" y="48"/>
                  </a:lnTo>
                  <a:lnTo>
                    <a:pt x="1137" y="66"/>
                  </a:lnTo>
                  <a:lnTo>
                    <a:pt x="1135" y="85"/>
                  </a:lnTo>
                  <a:lnTo>
                    <a:pt x="1130" y="102"/>
                  </a:lnTo>
                  <a:lnTo>
                    <a:pt x="1121" y="116"/>
                  </a:lnTo>
                  <a:lnTo>
                    <a:pt x="1107" y="128"/>
                  </a:lnTo>
                  <a:lnTo>
                    <a:pt x="1090" y="136"/>
                  </a:lnTo>
                  <a:lnTo>
                    <a:pt x="1036" y="156"/>
                  </a:lnTo>
                  <a:lnTo>
                    <a:pt x="983" y="180"/>
                  </a:lnTo>
                  <a:lnTo>
                    <a:pt x="917" y="214"/>
                  </a:lnTo>
                  <a:lnTo>
                    <a:pt x="854" y="252"/>
                  </a:lnTo>
                  <a:lnTo>
                    <a:pt x="793" y="295"/>
                  </a:lnTo>
                  <a:lnTo>
                    <a:pt x="736" y="341"/>
                  </a:lnTo>
                  <a:lnTo>
                    <a:pt x="684" y="392"/>
                  </a:lnTo>
                  <a:lnTo>
                    <a:pt x="634" y="444"/>
                  </a:lnTo>
                  <a:lnTo>
                    <a:pt x="590" y="501"/>
                  </a:lnTo>
                  <a:lnTo>
                    <a:pt x="549" y="561"/>
                  </a:lnTo>
                  <a:lnTo>
                    <a:pt x="512" y="624"/>
                  </a:lnTo>
                  <a:lnTo>
                    <a:pt x="479" y="688"/>
                  </a:lnTo>
                  <a:lnTo>
                    <a:pt x="452" y="755"/>
                  </a:lnTo>
                  <a:lnTo>
                    <a:pt x="428" y="824"/>
                  </a:lnTo>
                  <a:lnTo>
                    <a:pt x="409" y="895"/>
                  </a:lnTo>
                  <a:lnTo>
                    <a:pt x="397" y="966"/>
                  </a:lnTo>
                  <a:lnTo>
                    <a:pt x="388" y="1040"/>
                  </a:lnTo>
                  <a:lnTo>
                    <a:pt x="386" y="1114"/>
                  </a:lnTo>
                  <a:lnTo>
                    <a:pt x="386" y="1297"/>
                  </a:lnTo>
                  <a:lnTo>
                    <a:pt x="384" y="1314"/>
                  </a:lnTo>
                  <a:lnTo>
                    <a:pt x="378" y="1330"/>
                  </a:lnTo>
                  <a:lnTo>
                    <a:pt x="154" y="1758"/>
                  </a:lnTo>
                  <a:lnTo>
                    <a:pt x="147" y="1775"/>
                  </a:lnTo>
                  <a:lnTo>
                    <a:pt x="141" y="1791"/>
                  </a:lnTo>
                  <a:lnTo>
                    <a:pt x="139" y="1806"/>
                  </a:lnTo>
                  <a:lnTo>
                    <a:pt x="140" y="1818"/>
                  </a:lnTo>
                  <a:lnTo>
                    <a:pt x="145" y="1829"/>
                  </a:lnTo>
                  <a:lnTo>
                    <a:pt x="154" y="1838"/>
                  </a:lnTo>
                  <a:lnTo>
                    <a:pt x="169" y="1846"/>
                  </a:lnTo>
                  <a:lnTo>
                    <a:pt x="188" y="1851"/>
                  </a:lnTo>
                  <a:lnTo>
                    <a:pt x="211" y="1852"/>
                  </a:lnTo>
                  <a:lnTo>
                    <a:pt x="317" y="1852"/>
                  </a:lnTo>
                  <a:lnTo>
                    <a:pt x="336" y="1855"/>
                  </a:lnTo>
                  <a:lnTo>
                    <a:pt x="352" y="1862"/>
                  </a:lnTo>
                  <a:lnTo>
                    <a:pt x="366" y="1873"/>
                  </a:lnTo>
                  <a:lnTo>
                    <a:pt x="377" y="1887"/>
                  </a:lnTo>
                  <a:lnTo>
                    <a:pt x="384" y="1904"/>
                  </a:lnTo>
                  <a:lnTo>
                    <a:pt x="386" y="1923"/>
                  </a:lnTo>
                  <a:lnTo>
                    <a:pt x="386" y="2330"/>
                  </a:lnTo>
                  <a:lnTo>
                    <a:pt x="389" y="2362"/>
                  </a:lnTo>
                  <a:lnTo>
                    <a:pt x="399" y="2392"/>
                  </a:lnTo>
                  <a:lnTo>
                    <a:pt x="414" y="2418"/>
                  </a:lnTo>
                  <a:lnTo>
                    <a:pt x="433" y="2443"/>
                  </a:lnTo>
                  <a:lnTo>
                    <a:pt x="456" y="2463"/>
                  </a:lnTo>
                  <a:lnTo>
                    <a:pt x="482" y="2477"/>
                  </a:lnTo>
                  <a:lnTo>
                    <a:pt x="512" y="2487"/>
                  </a:lnTo>
                  <a:lnTo>
                    <a:pt x="543" y="2491"/>
                  </a:lnTo>
                  <a:lnTo>
                    <a:pt x="856" y="2445"/>
                  </a:lnTo>
                  <a:lnTo>
                    <a:pt x="870" y="2444"/>
                  </a:lnTo>
                  <a:lnTo>
                    <a:pt x="885" y="2447"/>
                  </a:lnTo>
                  <a:lnTo>
                    <a:pt x="899" y="2452"/>
                  </a:lnTo>
                  <a:lnTo>
                    <a:pt x="912" y="2461"/>
                  </a:lnTo>
                  <a:lnTo>
                    <a:pt x="924" y="2476"/>
                  </a:lnTo>
                  <a:lnTo>
                    <a:pt x="933" y="2494"/>
                  </a:lnTo>
                  <a:lnTo>
                    <a:pt x="936" y="2514"/>
                  </a:lnTo>
                  <a:lnTo>
                    <a:pt x="936" y="2764"/>
                  </a:lnTo>
                  <a:lnTo>
                    <a:pt x="2099" y="2764"/>
                  </a:lnTo>
                  <a:lnTo>
                    <a:pt x="2099" y="1925"/>
                  </a:lnTo>
                  <a:lnTo>
                    <a:pt x="2101" y="1906"/>
                  </a:lnTo>
                  <a:lnTo>
                    <a:pt x="2109" y="1888"/>
                  </a:lnTo>
                  <a:lnTo>
                    <a:pt x="2121" y="1873"/>
                  </a:lnTo>
                  <a:lnTo>
                    <a:pt x="2175" y="1820"/>
                  </a:lnTo>
                  <a:lnTo>
                    <a:pt x="2224" y="1763"/>
                  </a:lnTo>
                  <a:lnTo>
                    <a:pt x="2270" y="1703"/>
                  </a:lnTo>
                  <a:lnTo>
                    <a:pt x="2310" y="1640"/>
                  </a:lnTo>
                  <a:lnTo>
                    <a:pt x="2347" y="1575"/>
                  </a:lnTo>
                  <a:lnTo>
                    <a:pt x="2377" y="1506"/>
                  </a:lnTo>
                  <a:lnTo>
                    <a:pt x="2404" y="1436"/>
                  </a:lnTo>
                  <a:lnTo>
                    <a:pt x="2412" y="1419"/>
                  </a:lnTo>
                  <a:lnTo>
                    <a:pt x="2424" y="1405"/>
                  </a:lnTo>
                  <a:lnTo>
                    <a:pt x="2438" y="1395"/>
                  </a:lnTo>
                  <a:lnTo>
                    <a:pt x="2455" y="1389"/>
                  </a:lnTo>
                  <a:lnTo>
                    <a:pt x="2474" y="1388"/>
                  </a:lnTo>
                  <a:lnTo>
                    <a:pt x="2492" y="1391"/>
                  </a:lnTo>
                  <a:lnTo>
                    <a:pt x="2509" y="1400"/>
                  </a:lnTo>
                  <a:lnTo>
                    <a:pt x="2523" y="1411"/>
                  </a:lnTo>
                  <a:lnTo>
                    <a:pt x="2533" y="1426"/>
                  </a:lnTo>
                  <a:lnTo>
                    <a:pt x="2539" y="1443"/>
                  </a:lnTo>
                  <a:lnTo>
                    <a:pt x="2541" y="1461"/>
                  </a:lnTo>
                  <a:lnTo>
                    <a:pt x="2537" y="1480"/>
                  </a:lnTo>
                  <a:lnTo>
                    <a:pt x="2509" y="1556"/>
                  </a:lnTo>
                  <a:lnTo>
                    <a:pt x="2476" y="1630"/>
                  </a:lnTo>
                  <a:lnTo>
                    <a:pt x="2438" y="1701"/>
                  </a:lnTo>
                  <a:lnTo>
                    <a:pt x="2395" y="1770"/>
                  </a:lnTo>
                  <a:lnTo>
                    <a:pt x="2348" y="1835"/>
                  </a:lnTo>
                  <a:lnTo>
                    <a:pt x="2295" y="1896"/>
                  </a:lnTo>
                  <a:lnTo>
                    <a:pt x="2239" y="1955"/>
                  </a:lnTo>
                  <a:lnTo>
                    <a:pt x="2239" y="2835"/>
                  </a:lnTo>
                  <a:lnTo>
                    <a:pt x="2236" y="2854"/>
                  </a:lnTo>
                  <a:lnTo>
                    <a:pt x="2230" y="2871"/>
                  </a:lnTo>
                  <a:lnTo>
                    <a:pt x="2218" y="2884"/>
                  </a:lnTo>
                  <a:lnTo>
                    <a:pt x="2204" y="2896"/>
                  </a:lnTo>
                  <a:lnTo>
                    <a:pt x="2187" y="2902"/>
                  </a:lnTo>
                  <a:lnTo>
                    <a:pt x="2168" y="2906"/>
                  </a:lnTo>
                  <a:lnTo>
                    <a:pt x="865" y="2906"/>
                  </a:lnTo>
                  <a:lnTo>
                    <a:pt x="847" y="2902"/>
                  </a:lnTo>
                  <a:lnTo>
                    <a:pt x="830" y="2896"/>
                  </a:lnTo>
                  <a:lnTo>
                    <a:pt x="816" y="2884"/>
                  </a:lnTo>
                  <a:lnTo>
                    <a:pt x="805" y="2871"/>
                  </a:lnTo>
                  <a:lnTo>
                    <a:pt x="798" y="2854"/>
                  </a:lnTo>
                  <a:lnTo>
                    <a:pt x="796" y="2835"/>
                  </a:lnTo>
                  <a:lnTo>
                    <a:pt x="796" y="2596"/>
                  </a:lnTo>
                  <a:lnTo>
                    <a:pt x="558" y="2631"/>
                  </a:lnTo>
                  <a:lnTo>
                    <a:pt x="555" y="2631"/>
                  </a:lnTo>
                  <a:lnTo>
                    <a:pt x="551" y="2631"/>
                  </a:lnTo>
                  <a:lnTo>
                    <a:pt x="549" y="2630"/>
                  </a:lnTo>
                  <a:lnTo>
                    <a:pt x="503" y="2627"/>
                  </a:lnTo>
                  <a:lnTo>
                    <a:pt x="461" y="2618"/>
                  </a:lnTo>
                  <a:lnTo>
                    <a:pt x="421" y="2602"/>
                  </a:lnTo>
                  <a:lnTo>
                    <a:pt x="384" y="2582"/>
                  </a:lnTo>
                  <a:lnTo>
                    <a:pt x="350" y="2557"/>
                  </a:lnTo>
                  <a:lnTo>
                    <a:pt x="321" y="2526"/>
                  </a:lnTo>
                  <a:lnTo>
                    <a:pt x="295" y="2493"/>
                  </a:lnTo>
                  <a:lnTo>
                    <a:pt x="274" y="2455"/>
                  </a:lnTo>
                  <a:lnTo>
                    <a:pt x="260" y="2415"/>
                  </a:lnTo>
                  <a:lnTo>
                    <a:pt x="249" y="2373"/>
                  </a:lnTo>
                  <a:lnTo>
                    <a:pt x="246" y="2329"/>
                  </a:lnTo>
                  <a:lnTo>
                    <a:pt x="246" y="1991"/>
                  </a:lnTo>
                  <a:lnTo>
                    <a:pt x="211" y="1991"/>
                  </a:lnTo>
                  <a:lnTo>
                    <a:pt x="176" y="1989"/>
                  </a:lnTo>
                  <a:lnTo>
                    <a:pt x="143" y="1983"/>
                  </a:lnTo>
                  <a:lnTo>
                    <a:pt x="114" y="1973"/>
                  </a:lnTo>
                  <a:lnTo>
                    <a:pt x="87" y="1961"/>
                  </a:lnTo>
                  <a:lnTo>
                    <a:pt x="62" y="1944"/>
                  </a:lnTo>
                  <a:lnTo>
                    <a:pt x="41" y="1924"/>
                  </a:lnTo>
                  <a:lnTo>
                    <a:pt x="24" y="1900"/>
                  </a:lnTo>
                  <a:lnTo>
                    <a:pt x="12" y="1874"/>
                  </a:lnTo>
                  <a:lnTo>
                    <a:pt x="3" y="1846"/>
                  </a:lnTo>
                  <a:lnTo>
                    <a:pt x="0" y="1817"/>
                  </a:lnTo>
                  <a:lnTo>
                    <a:pt x="0" y="1787"/>
                  </a:lnTo>
                  <a:lnTo>
                    <a:pt x="5" y="1756"/>
                  </a:lnTo>
                  <a:lnTo>
                    <a:pt x="16" y="1724"/>
                  </a:lnTo>
                  <a:lnTo>
                    <a:pt x="30" y="1693"/>
                  </a:lnTo>
                  <a:lnTo>
                    <a:pt x="247" y="1279"/>
                  </a:lnTo>
                  <a:lnTo>
                    <a:pt x="247" y="1114"/>
                  </a:lnTo>
                  <a:lnTo>
                    <a:pt x="250" y="1034"/>
                  </a:lnTo>
                  <a:lnTo>
                    <a:pt x="257" y="956"/>
                  </a:lnTo>
                  <a:lnTo>
                    <a:pt x="271" y="878"/>
                  </a:lnTo>
                  <a:lnTo>
                    <a:pt x="289" y="802"/>
                  </a:lnTo>
                  <a:lnTo>
                    <a:pt x="313" y="728"/>
                  </a:lnTo>
                  <a:lnTo>
                    <a:pt x="341" y="655"/>
                  </a:lnTo>
                  <a:lnTo>
                    <a:pt x="374" y="586"/>
                  </a:lnTo>
                  <a:lnTo>
                    <a:pt x="412" y="518"/>
                  </a:lnTo>
                  <a:lnTo>
                    <a:pt x="453" y="453"/>
                  </a:lnTo>
                  <a:lnTo>
                    <a:pt x="498" y="390"/>
                  </a:lnTo>
                  <a:lnTo>
                    <a:pt x="549" y="330"/>
                  </a:lnTo>
                  <a:lnTo>
                    <a:pt x="602" y="274"/>
                  </a:lnTo>
                  <a:lnTo>
                    <a:pt x="659" y="223"/>
                  </a:lnTo>
                  <a:lnTo>
                    <a:pt x="721" y="173"/>
                  </a:lnTo>
                  <a:lnTo>
                    <a:pt x="785" y="129"/>
                  </a:lnTo>
                  <a:lnTo>
                    <a:pt x="854" y="89"/>
                  </a:lnTo>
                  <a:lnTo>
                    <a:pt x="924" y="52"/>
                  </a:lnTo>
                  <a:lnTo>
                    <a:pt x="983" y="27"/>
                  </a:lnTo>
                  <a:lnTo>
                    <a:pt x="1045" y="3"/>
                  </a:lnTo>
                  <a:lnTo>
                    <a:pt x="1063"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grpSp>
      <p:sp>
        <p:nvSpPr>
          <p:cNvPr id="8" name="文本框 7">
            <a:extLst>
              <a:ext uri="{FF2B5EF4-FFF2-40B4-BE49-F238E27FC236}">
                <a16:creationId xmlns:a16="http://schemas.microsoft.com/office/drawing/2014/main" id="{377529A0-2D2B-6941-A4D5-7F8B02BFB91C}"/>
              </a:ext>
            </a:extLst>
          </p:cNvPr>
          <p:cNvSpPr txBox="1"/>
          <p:nvPr/>
        </p:nvSpPr>
        <p:spPr>
          <a:xfrm>
            <a:off x="1004442" y="4834473"/>
            <a:ext cx="1545747" cy="745236"/>
          </a:xfrm>
          <a:prstGeom prst="rect">
            <a:avLst/>
          </a:prstGeom>
          <a:noFill/>
        </p:spPr>
        <p:txBody>
          <a:bodyPr rtlCol="0" wrap="square">
            <a:spAutoFit/>
          </a:bodyPr>
          <a:lstStyle/>
          <a:p>
            <a:pPr algn="ctr"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white">
                    <a:lumMod val="50000"/>
                  </a:prstClr>
                </a:solidFill>
                <a:effectLst/>
                <a:uLnTx/>
                <a:uFillTx/>
                <a:latin typeface="+mn-ea"/>
                <a:ea typeface="思源黑体 CN Regular"/>
                <a:cs typeface="+mn-ea"/>
                <a:sym typeface="+mn-lt"/>
              </a:rPr>
              <a:t>感谢您使用我们的PPT模板，请在此输入您需要的文字内容</a:t>
            </a:r>
          </a:p>
        </p:txBody>
      </p:sp>
      <p:sp>
        <p:nvSpPr>
          <p:cNvPr id="9" name="文本框 8">
            <a:extLst>
              <a:ext uri="{FF2B5EF4-FFF2-40B4-BE49-F238E27FC236}">
                <a16:creationId xmlns:a16="http://schemas.microsoft.com/office/drawing/2014/main" id="{2A8DE76A-BC8B-6545-A3BF-8869A137742D}"/>
              </a:ext>
            </a:extLst>
          </p:cNvPr>
          <p:cNvSpPr txBox="1"/>
          <p:nvPr/>
        </p:nvSpPr>
        <p:spPr>
          <a:xfrm>
            <a:off x="1182534" y="4485258"/>
            <a:ext cx="118956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srgbClr val="44546A"/>
                </a:solidFill>
                <a:effectLst/>
                <a:uLnTx/>
                <a:uFillTx/>
                <a:latin typeface="+mn-ea"/>
                <a:ea typeface="思源黑体 CN Regular"/>
                <a:cs typeface="+mn-ea"/>
                <a:sym typeface="+mn-lt"/>
              </a:rPr>
              <a:t>请输入标题</a:t>
            </a:r>
          </a:p>
        </p:txBody>
      </p:sp>
      <p:sp>
        <p:nvSpPr>
          <p:cNvPr id="10" name="矩形 9">
            <a:extLst>
              <a:ext uri="{FF2B5EF4-FFF2-40B4-BE49-F238E27FC236}">
                <a16:creationId xmlns:a16="http://schemas.microsoft.com/office/drawing/2014/main" id="{C5479DF7-A64B-5D43-976E-48D0686BFC09}"/>
              </a:ext>
            </a:extLst>
          </p:cNvPr>
          <p:cNvSpPr/>
          <p:nvPr/>
        </p:nvSpPr>
        <p:spPr>
          <a:xfrm>
            <a:off x="2889451" y="3691270"/>
            <a:ext cx="1608881" cy="2152893"/>
          </a:xfrm>
          <a:prstGeom prst="rect">
            <a:avLst/>
          </a:prstGeom>
          <a:solidFill>
            <a:schemeClr val="bg1"/>
          </a:solidFill>
          <a:ln>
            <a:noFill/>
          </a:ln>
          <a:effectLst>
            <a:outerShdw algn="ctr" blurRad="152400" rotWithShape="0" sx="102000" sy="10200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11" name="文本框 10">
            <a:extLst>
              <a:ext uri="{FF2B5EF4-FFF2-40B4-BE49-F238E27FC236}">
                <a16:creationId xmlns:a16="http://schemas.microsoft.com/office/drawing/2014/main" id="{112E5196-5BBE-0C4A-8887-F828B145BEF5}"/>
              </a:ext>
            </a:extLst>
          </p:cNvPr>
          <p:cNvSpPr txBox="1"/>
          <p:nvPr/>
        </p:nvSpPr>
        <p:spPr>
          <a:xfrm>
            <a:off x="2921018" y="4834473"/>
            <a:ext cx="1545747" cy="745236"/>
          </a:xfrm>
          <a:prstGeom prst="rect">
            <a:avLst/>
          </a:prstGeom>
          <a:noFill/>
        </p:spPr>
        <p:txBody>
          <a:bodyPr rtlCol="0" wrap="square">
            <a:spAutoFit/>
          </a:bodyPr>
          <a:lstStyle/>
          <a:p>
            <a:pPr algn="ctr"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white">
                    <a:lumMod val="50000"/>
                  </a:prstClr>
                </a:solidFill>
                <a:effectLst/>
                <a:uLnTx/>
                <a:uFillTx/>
                <a:latin typeface="+mn-ea"/>
                <a:ea typeface="思源黑体 CN Regular"/>
                <a:cs typeface="+mn-ea"/>
                <a:sym typeface="+mn-lt"/>
              </a:rPr>
              <a:t>感谢您使用我们的PPT模板，请在此输入您需要的文字内容</a:t>
            </a:r>
          </a:p>
        </p:txBody>
      </p:sp>
      <p:sp>
        <p:nvSpPr>
          <p:cNvPr id="12" name="文本框 11">
            <a:extLst>
              <a:ext uri="{FF2B5EF4-FFF2-40B4-BE49-F238E27FC236}">
                <a16:creationId xmlns:a16="http://schemas.microsoft.com/office/drawing/2014/main" id="{67EC5264-C5EC-5F4C-8C6E-EFB3F8AB6A71}"/>
              </a:ext>
            </a:extLst>
          </p:cNvPr>
          <p:cNvSpPr txBox="1"/>
          <p:nvPr/>
        </p:nvSpPr>
        <p:spPr>
          <a:xfrm>
            <a:off x="3099110" y="4485258"/>
            <a:ext cx="118956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srgbClr val="44546A"/>
                </a:solidFill>
                <a:effectLst/>
                <a:uLnTx/>
                <a:uFillTx/>
                <a:latin typeface="+mn-ea"/>
                <a:ea typeface="思源黑体 CN Regular"/>
                <a:cs typeface="+mn-ea"/>
                <a:sym typeface="+mn-lt"/>
              </a:rPr>
              <a:t>请输入标题</a:t>
            </a:r>
          </a:p>
        </p:txBody>
      </p:sp>
      <p:grpSp>
        <p:nvGrpSpPr>
          <p:cNvPr id="13" name="Group 102">
            <a:extLst>
              <a:ext uri="{FF2B5EF4-FFF2-40B4-BE49-F238E27FC236}">
                <a16:creationId xmlns:a16="http://schemas.microsoft.com/office/drawing/2014/main" id="{3BD84E17-9A7B-7F4A-9261-01C5739EAB88}"/>
              </a:ext>
            </a:extLst>
          </p:cNvPr>
          <p:cNvGrpSpPr/>
          <p:nvPr/>
        </p:nvGrpSpPr>
        <p:grpSpPr>
          <a:xfrm>
            <a:off x="3521701" y="3964722"/>
            <a:ext cx="523120" cy="378394"/>
            <a:chOff x="4451350" y="1993900"/>
            <a:chExt cx="550863" cy="398462"/>
          </a:xfrm>
          <a:solidFill>
            <a:schemeClr val="tx2"/>
          </a:solidFill>
        </p:grpSpPr>
        <p:sp>
          <p:nvSpPr>
            <p:cNvPr id="14" name="Freeform 62">
              <a:extLst>
                <a:ext uri="{FF2B5EF4-FFF2-40B4-BE49-F238E27FC236}">
                  <a16:creationId xmlns:a16="http://schemas.microsoft.com/office/drawing/2014/main" id="{405C5CFB-7C7D-244E-9E0D-1D6D15012ED4}"/>
                </a:ext>
              </a:extLst>
            </p:cNvPr>
            <p:cNvSpPr>
              <a:spLocks noEditPoints="1"/>
            </p:cNvSpPr>
            <p:nvPr/>
          </p:nvSpPr>
          <p:spPr bwMode="auto">
            <a:xfrm>
              <a:off x="4451350" y="1993900"/>
              <a:ext cx="369888" cy="398462"/>
            </a:xfrm>
            <a:custGeom>
              <a:gdLst>
                <a:gd fmla="*/ 987 w 2332" name="T0"/>
                <a:gd fmla="*/ 170 h 2514" name="T1"/>
                <a:gd fmla="*/ 851 w 2332" name="T2"/>
                <a:gd fmla="*/ 274 h 2514" name="T3"/>
                <a:gd fmla="*/ 785 w 2332" name="T4"/>
                <a:gd fmla="*/ 434 h 2514" name="T5"/>
                <a:gd fmla="*/ 792 w 2332" name="T6"/>
                <a:gd fmla="*/ 983 h 2514" name="T7"/>
                <a:gd fmla="*/ 854 w 2332" name="T8"/>
                <a:gd fmla="*/ 1053 h 2514" name="T9"/>
                <a:gd fmla="*/ 872 w 2332" name="T10"/>
                <a:gd fmla="*/ 1535 h 2514" name="T11"/>
                <a:gd fmla="*/ 839 w 2332" name="T12"/>
                <a:gd fmla="*/ 1605 h 2514" name="T13"/>
                <a:gd fmla="*/ 771 w 2332" name="T14"/>
                <a:gd fmla="*/ 1642 h 2514" name="T15"/>
                <a:gd fmla="*/ 647 w 2332" name="T16"/>
                <a:gd fmla="*/ 1709 h 2514" name="T17"/>
                <a:gd fmla="*/ 481 w 2332" name="T18"/>
                <a:gd fmla="*/ 1811 h 2514" name="T19"/>
                <a:gd fmla="*/ 291 w 2332" name="T20"/>
                <a:gd fmla="*/ 1944 h 2514" name="T21"/>
                <a:gd fmla="*/ 160 w 2332" name="T22"/>
                <a:gd fmla="*/ 2060 h 2514" name="T23"/>
                <a:gd fmla="*/ 140 w 2332" name="T24"/>
                <a:gd fmla="*/ 2374 h 2514" name="T25"/>
                <a:gd fmla="*/ 2182 w 2332" name="T26"/>
                <a:gd fmla="*/ 2082 h 2514" name="T27"/>
                <a:gd fmla="*/ 2089 w 2332" name="T28"/>
                <a:gd fmla="*/ 1980 h 2514" name="T29"/>
                <a:gd fmla="*/ 1896 w 2332" name="T30"/>
                <a:gd fmla="*/ 1841 h 2514" name="T31"/>
                <a:gd fmla="*/ 1722 w 2332" name="T32"/>
                <a:gd fmla="*/ 1731 h 2514" name="T33"/>
                <a:gd fmla="*/ 1586 w 2332" name="T34"/>
                <a:gd fmla="*/ 1655 h 2514" name="T35"/>
                <a:gd fmla="*/ 1510 w 2332" name="T36"/>
                <a:gd fmla="*/ 1616 h 2514" name="T37"/>
                <a:gd fmla="*/ 1462 w 2332" name="T38"/>
                <a:gd fmla="*/ 1555 h 2514" name="T39"/>
                <a:gd fmla="*/ 1468 w 2332" name="T40"/>
                <a:gd fmla="*/ 1067 h 2514" name="T41"/>
                <a:gd fmla="*/ 1528 w 2332" name="T42"/>
                <a:gd fmla="*/ 1005 h 2514" name="T43"/>
                <a:gd fmla="*/ 1550 w 2332" name="T44"/>
                <a:gd fmla="*/ 479 h 2514" name="T45"/>
                <a:gd fmla="*/ 1504 w 2332" name="T46"/>
                <a:gd fmla="*/ 309 h 2514" name="T47"/>
                <a:gd fmla="*/ 1384 w 2332" name="T48"/>
                <a:gd fmla="*/ 189 h 2514" name="T49"/>
                <a:gd fmla="*/ 1214 w 2332" name="T50"/>
                <a:gd fmla="*/ 143 h 2514" name="T51"/>
                <a:gd fmla="*/ 1270 w 2332" name="T52"/>
                <a:gd fmla="*/ 4 h 2514" name="T53"/>
                <a:gd fmla="*/ 1469 w 2332" name="T54"/>
                <a:gd fmla="*/ 74 h 2514" name="T55"/>
                <a:gd fmla="*/ 1617 w 2332" name="T56"/>
                <a:gd fmla="*/ 222 h 2514" name="T57"/>
                <a:gd fmla="*/ 1687 w 2332" name="T58"/>
                <a:gd fmla="*/ 422 h 2514" name="T59"/>
                <a:gd fmla="*/ 1680 w 2332" name="T60"/>
                <a:gd fmla="*/ 1006 h 2514" name="T61"/>
                <a:gd fmla="*/ 1600 w 2332" name="T62"/>
                <a:gd fmla="*/ 1134 h 2514" name="T63"/>
                <a:gd fmla="*/ 1685 w 2332" name="T64"/>
                <a:gd fmla="*/ 1549 h 2514" name="T65"/>
                <a:gd fmla="*/ 1854 w 2332" name="T66"/>
                <a:gd fmla="*/ 1648 h 2514" name="T67"/>
                <a:gd fmla="*/ 2062 w 2332" name="T68"/>
                <a:gd fmla="*/ 1785 h 2514" name="T69"/>
                <a:gd fmla="*/ 2254 w 2332" name="T70"/>
                <a:gd fmla="*/ 1936 h 2514" name="T71"/>
                <a:gd fmla="*/ 2322 w 2332" name="T72"/>
                <a:gd fmla="*/ 2062 h 2514" name="T73"/>
                <a:gd fmla="*/ 2328 w 2332" name="T74"/>
                <a:gd fmla="*/ 2463 h 2514" name="T75"/>
                <a:gd fmla="*/ 2280 w 2332" name="T76"/>
                <a:gd fmla="*/ 2512 h 2514" name="T77"/>
                <a:gd fmla="*/ 35 w 2332" name="T78"/>
                <a:gd fmla="*/ 2505 h 2514" name="T79"/>
                <a:gd fmla="*/ 0 w 2332" name="T80"/>
                <a:gd fmla="*/ 2445 h 2514" name="T81"/>
                <a:gd fmla="*/ 20 w 2332" name="T82"/>
                <a:gd fmla="*/ 2027 h 2514" name="T83"/>
                <a:gd fmla="*/ 104 w 2332" name="T84"/>
                <a:gd fmla="*/ 1911 h 2514" name="T85"/>
                <a:gd fmla="*/ 324 w 2332" name="T86"/>
                <a:gd fmla="*/ 1748 h 2514" name="T87"/>
                <a:gd fmla="*/ 524 w 2332" name="T88"/>
                <a:gd fmla="*/ 1619 h 2514" name="T89"/>
                <a:gd fmla="*/ 679 w 2332" name="T90"/>
                <a:gd fmla="*/ 1531 h 2514" name="T91"/>
                <a:gd fmla="*/ 705 w 2332" name="T92"/>
                <a:gd fmla="*/ 1105 h 2514" name="T93"/>
                <a:gd fmla="*/ 644 w 2332" name="T94"/>
                <a:gd fmla="*/ 968 h 2514" name="T95"/>
                <a:gd fmla="*/ 654 w 2332" name="T96"/>
                <a:gd fmla="*/ 368 h 2514" name="T97"/>
                <a:gd fmla="*/ 746 w 2332" name="T98"/>
                <a:gd fmla="*/ 179 h 2514" name="T99"/>
                <a:gd fmla="*/ 908 w 2332" name="T100"/>
                <a:gd fmla="*/ 49 h 2514" name="T101"/>
                <a:gd fmla="*/ 1117 w 2332" name="T102"/>
                <a:gd fmla="*/ 0 h 251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514" w="2332">
                  <a:moveTo>
                    <a:pt x="1117" y="143"/>
                  </a:moveTo>
                  <a:lnTo>
                    <a:pt x="1071" y="145"/>
                  </a:lnTo>
                  <a:lnTo>
                    <a:pt x="1028" y="155"/>
                  </a:lnTo>
                  <a:lnTo>
                    <a:pt x="987" y="170"/>
                  </a:lnTo>
                  <a:lnTo>
                    <a:pt x="948" y="189"/>
                  </a:lnTo>
                  <a:lnTo>
                    <a:pt x="912" y="213"/>
                  </a:lnTo>
                  <a:lnTo>
                    <a:pt x="879" y="241"/>
                  </a:lnTo>
                  <a:lnTo>
                    <a:pt x="851" y="274"/>
                  </a:lnTo>
                  <a:lnTo>
                    <a:pt x="828" y="309"/>
                  </a:lnTo>
                  <a:lnTo>
                    <a:pt x="808" y="348"/>
                  </a:lnTo>
                  <a:lnTo>
                    <a:pt x="793" y="389"/>
                  </a:lnTo>
                  <a:lnTo>
                    <a:pt x="785" y="434"/>
                  </a:lnTo>
                  <a:lnTo>
                    <a:pt x="781" y="479"/>
                  </a:lnTo>
                  <a:lnTo>
                    <a:pt x="781" y="931"/>
                  </a:lnTo>
                  <a:lnTo>
                    <a:pt x="784" y="957"/>
                  </a:lnTo>
                  <a:lnTo>
                    <a:pt x="792" y="983"/>
                  </a:lnTo>
                  <a:lnTo>
                    <a:pt x="804" y="1005"/>
                  </a:lnTo>
                  <a:lnTo>
                    <a:pt x="820" y="1025"/>
                  </a:lnTo>
                  <a:lnTo>
                    <a:pt x="840" y="1042"/>
                  </a:lnTo>
                  <a:lnTo>
                    <a:pt x="854" y="1053"/>
                  </a:lnTo>
                  <a:lnTo>
                    <a:pt x="864" y="1067"/>
                  </a:lnTo>
                  <a:lnTo>
                    <a:pt x="870" y="1083"/>
                  </a:lnTo>
                  <a:lnTo>
                    <a:pt x="872" y="1100"/>
                  </a:lnTo>
                  <a:lnTo>
                    <a:pt x="872" y="1535"/>
                  </a:lnTo>
                  <a:lnTo>
                    <a:pt x="870" y="1556"/>
                  </a:lnTo>
                  <a:lnTo>
                    <a:pt x="864" y="1575"/>
                  </a:lnTo>
                  <a:lnTo>
                    <a:pt x="853" y="1592"/>
                  </a:lnTo>
                  <a:lnTo>
                    <a:pt x="839" y="1605"/>
                  </a:lnTo>
                  <a:lnTo>
                    <a:pt x="821" y="1616"/>
                  </a:lnTo>
                  <a:lnTo>
                    <a:pt x="809" y="1622"/>
                  </a:lnTo>
                  <a:lnTo>
                    <a:pt x="792" y="1631"/>
                  </a:lnTo>
                  <a:lnTo>
                    <a:pt x="771" y="1642"/>
                  </a:lnTo>
                  <a:lnTo>
                    <a:pt x="746" y="1656"/>
                  </a:lnTo>
                  <a:lnTo>
                    <a:pt x="716" y="1671"/>
                  </a:lnTo>
                  <a:lnTo>
                    <a:pt x="683" y="1689"/>
                  </a:lnTo>
                  <a:lnTo>
                    <a:pt x="647" y="1709"/>
                  </a:lnTo>
                  <a:lnTo>
                    <a:pt x="610" y="1732"/>
                  </a:lnTo>
                  <a:lnTo>
                    <a:pt x="568" y="1756"/>
                  </a:lnTo>
                  <a:lnTo>
                    <a:pt x="526" y="1783"/>
                  </a:lnTo>
                  <a:lnTo>
                    <a:pt x="481" y="1811"/>
                  </a:lnTo>
                  <a:lnTo>
                    <a:pt x="436" y="1841"/>
                  </a:lnTo>
                  <a:lnTo>
                    <a:pt x="388" y="1874"/>
                  </a:lnTo>
                  <a:lnTo>
                    <a:pt x="340" y="1908"/>
                  </a:lnTo>
                  <a:lnTo>
                    <a:pt x="291" y="1944"/>
                  </a:lnTo>
                  <a:lnTo>
                    <a:pt x="243" y="1981"/>
                  </a:lnTo>
                  <a:lnTo>
                    <a:pt x="194" y="2020"/>
                  </a:lnTo>
                  <a:lnTo>
                    <a:pt x="175" y="2039"/>
                  </a:lnTo>
                  <a:lnTo>
                    <a:pt x="160" y="2060"/>
                  </a:lnTo>
                  <a:lnTo>
                    <a:pt x="150" y="2083"/>
                  </a:lnTo>
                  <a:lnTo>
                    <a:pt x="142" y="2109"/>
                  </a:lnTo>
                  <a:lnTo>
                    <a:pt x="140" y="2135"/>
                  </a:lnTo>
                  <a:lnTo>
                    <a:pt x="140" y="2374"/>
                  </a:lnTo>
                  <a:lnTo>
                    <a:pt x="2191" y="2374"/>
                  </a:lnTo>
                  <a:lnTo>
                    <a:pt x="2191" y="2134"/>
                  </a:lnTo>
                  <a:lnTo>
                    <a:pt x="2189" y="2107"/>
                  </a:lnTo>
                  <a:lnTo>
                    <a:pt x="2182" y="2082"/>
                  </a:lnTo>
                  <a:lnTo>
                    <a:pt x="2171" y="2059"/>
                  </a:lnTo>
                  <a:lnTo>
                    <a:pt x="2155" y="2038"/>
                  </a:lnTo>
                  <a:lnTo>
                    <a:pt x="2138" y="2019"/>
                  </a:lnTo>
                  <a:lnTo>
                    <a:pt x="2089" y="1980"/>
                  </a:lnTo>
                  <a:lnTo>
                    <a:pt x="2039" y="1943"/>
                  </a:lnTo>
                  <a:lnTo>
                    <a:pt x="1991" y="1907"/>
                  </a:lnTo>
                  <a:lnTo>
                    <a:pt x="1944" y="1873"/>
                  </a:lnTo>
                  <a:lnTo>
                    <a:pt x="1896" y="1841"/>
                  </a:lnTo>
                  <a:lnTo>
                    <a:pt x="1850" y="1810"/>
                  </a:lnTo>
                  <a:lnTo>
                    <a:pt x="1805" y="1782"/>
                  </a:lnTo>
                  <a:lnTo>
                    <a:pt x="1762" y="1755"/>
                  </a:lnTo>
                  <a:lnTo>
                    <a:pt x="1722" y="1731"/>
                  </a:lnTo>
                  <a:lnTo>
                    <a:pt x="1683" y="1709"/>
                  </a:lnTo>
                  <a:lnTo>
                    <a:pt x="1648" y="1689"/>
                  </a:lnTo>
                  <a:lnTo>
                    <a:pt x="1616" y="1671"/>
                  </a:lnTo>
                  <a:lnTo>
                    <a:pt x="1586" y="1655"/>
                  </a:lnTo>
                  <a:lnTo>
                    <a:pt x="1561" y="1641"/>
                  </a:lnTo>
                  <a:lnTo>
                    <a:pt x="1540" y="1631"/>
                  </a:lnTo>
                  <a:lnTo>
                    <a:pt x="1522" y="1622"/>
                  </a:lnTo>
                  <a:lnTo>
                    <a:pt x="1510" y="1616"/>
                  </a:lnTo>
                  <a:lnTo>
                    <a:pt x="1492" y="1605"/>
                  </a:lnTo>
                  <a:lnTo>
                    <a:pt x="1478" y="1590"/>
                  </a:lnTo>
                  <a:lnTo>
                    <a:pt x="1468" y="1574"/>
                  </a:lnTo>
                  <a:lnTo>
                    <a:pt x="1462" y="1555"/>
                  </a:lnTo>
                  <a:lnTo>
                    <a:pt x="1459" y="1534"/>
                  </a:lnTo>
                  <a:lnTo>
                    <a:pt x="1459" y="1100"/>
                  </a:lnTo>
                  <a:lnTo>
                    <a:pt x="1462" y="1083"/>
                  </a:lnTo>
                  <a:lnTo>
                    <a:pt x="1468" y="1067"/>
                  </a:lnTo>
                  <a:lnTo>
                    <a:pt x="1477" y="1053"/>
                  </a:lnTo>
                  <a:lnTo>
                    <a:pt x="1490" y="1042"/>
                  </a:lnTo>
                  <a:lnTo>
                    <a:pt x="1511" y="1025"/>
                  </a:lnTo>
                  <a:lnTo>
                    <a:pt x="1528" y="1005"/>
                  </a:lnTo>
                  <a:lnTo>
                    <a:pt x="1540" y="983"/>
                  </a:lnTo>
                  <a:lnTo>
                    <a:pt x="1547" y="957"/>
                  </a:lnTo>
                  <a:lnTo>
                    <a:pt x="1550" y="931"/>
                  </a:lnTo>
                  <a:lnTo>
                    <a:pt x="1550" y="479"/>
                  </a:lnTo>
                  <a:lnTo>
                    <a:pt x="1547" y="434"/>
                  </a:lnTo>
                  <a:lnTo>
                    <a:pt x="1538" y="389"/>
                  </a:lnTo>
                  <a:lnTo>
                    <a:pt x="1524" y="348"/>
                  </a:lnTo>
                  <a:lnTo>
                    <a:pt x="1504" y="309"/>
                  </a:lnTo>
                  <a:lnTo>
                    <a:pt x="1480" y="274"/>
                  </a:lnTo>
                  <a:lnTo>
                    <a:pt x="1451" y="241"/>
                  </a:lnTo>
                  <a:lnTo>
                    <a:pt x="1419" y="213"/>
                  </a:lnTo>
                  <a:lnTo>
                    <a:pt x="1384" y="189"/>
                  </a:lnTo>
                  <a:lnTo>
                    <a:pt x="1345" y="170"/>
                  </a:lnTo>
                  <a:lnTo>
                    <a:pt x="1303" y="155"/>
                  </a:lnTo>
                  <a:lnTo>
                    <a:pt x="1259" y="145"/>
                  </a:lnTo>
                  <a:lnTo>
                    <a:pt x="1214" y="143"/>
                  </a:lnTo>
                  <a:lnTo>
                    <a:pt x="1117" y="143"/>
                  </a:lnTo>
                  <a:close/>
                  <a:moveTo>
                    <a:pt x="1117" y="0"/>
                  </a:moveTo>
                  <a:lnTo>
                    <a:pt x="1214" y="0"/>
                  </a:lnTo>
                  <a:lnTo>
                    <a:pt x="1270" y="4"/>
                  </a:lnTo>
                  <a:lnTo>
                    <a:pt x="1323" y="13"/>
                  </a:lnTo>
                  <a:lnTo>
                    <a:pt x="1375" y="28"/>
                  </a:lnTo>
                  <a:lnTo>
                    <a:pt x="1424" y="49"/>
                  </a:lnTo>
                  <a:lnTo>
                    <a:pt x="1469" y="74"/>
                  </a:lnTo>
                  <a:lnTo>
                    <a:pt x="1512" y="105"/>
                  </a:lnTo>
                  <a:lnTo>
                    <a:pt x="1551" y="140"/>
                  </a:lnTo>
                  <a:lnTo>
                    <a:pt x="1586" y="179"/>
                  </a:lnTo>
                  <a:lnTo>
                    <a:pt x="1617" y="222"/>
                  </a:lnTo>
                  <a:lnTo>
                    <a:pt x="1642" y="268"/>
                  </a:lnTo>
                  <a:lnTo>
                    <a:pt x="1662" y="316"/>
                  </a:lnTo>
                  <a:lnTo>
                    <a:pt x="1678" y="368"/>
                  </a:lnTo>
                  <a:lnTo>
                    <a:pt x="1687" y="422"/>
                  </a:lnTo>
                  <a:lnTo>
                    <a:pt x="1690" y="478"/>
                  </a:lnTo>
                  <a:lnTo>
                    <a:pt x="1690" y="930"/>
                  </a:lnTo>
                  <a:lnTo>
                    <a:pt x="1687" y="969"/>
                  </a:lnTo>
                  <a:lnTo>
                    <a:pt x="1680" y="1006"/>
                  </a:lnTo>
                  <a:lnTo>
                    <a:pt x="1666" y="1042"/>
                  </a:lnTo>
                  <a:lnTo>
                    <a:pt x="1648" y="1075"/>
                  </a:lnTo>
                  <a:lnTo>
                    <a:pt x="1626" y="1105"/>
                  </a:lnTo>
                  <a:lnTo>
                    <a:pt x="1600" y="1134"/>
                  </a:lnTo>
                  <a:lnTo>
                    <a:pt x="1600" y="1504"/>
                  </a:lnTo>
                  <a:lnTo>
                    <a:pt x="1623" y="1516"/>
                  </a:lnTo>
                  <a:lnTo>
                    <a:pt x="1651" y="1531"/>
                  </a:lnTo>
                  <a:lnTo>
                    <a:pt x="1685" y="1549"/>
                  </a:lnTo>
                  <a:lnTo>
                    <a:pt x="1722" y="1569"/>
                  </a:lnTo>
                  <a:lnTo>
                    <a:pt x="1763" y="1594"/>
                  </a:lnTo>
                  <a:lnTo>
                    <a:pt x="1807" y="1619"/>
                  </a:lnTo>
                  <a:lnTo>
                    <a:pt x="1854" y="1648"/>
                  </a:lnTo>
                  <a:lnTo>
                    <a:pt x="1903" y="1678"/>
                  </a:lnTo>
                  <a:lnTo>
                    <a:pt x="1955" y="1712"/>
                  </a:lnTo>
                  <a:lnTo>
                    <a:pt x="2008" y="1747"/>
                  </a:lnTo>
                  <a:lnTo>
                    <a:pt x="2062" y="1785"/>
                  </a:lnTo>
                  <a:lnTo>
                    <a:pt x="2116" y="1825"/>
                  </a:lnTo>
                  <a:lnTo>
                    <a:pt x="2171" y="1867"/>
                  </a:lnTo>
                  <a:lnTo>
                    <a:pt x="2226" y="1911"/>
                  </a:lnTo>
                  <a:lnTo>
                    <a:pt x="2254" y="1936"/>
                  </a:lnTo>
                  <a:lnTo>
                    <a:pt x="2277" y="1965"/>
                  </a:lnTo>
                  <a:lnTo>
                    <a:pt x="2296" y="1994"/>
                  </a:lnTo>
                  <a:lnTo>
                    <a:pt x="2312" y="2027"/>
                  </a:lnTo>
                  <a:lnTo>
                    <a:pt x="2322" y="2062"/>
                  </a:lnTo>
                  <a:lnTo>
                    <a:pt x="2329" y="2098"/>
                  </a:lnTo>
                  <a:lnTo>
                    <a:pt x="2332" y="2135"/>
                  </a:lnTo>
                  <a:lnTo>
                    <a:pt x="2332" y="2445"/>
                  </a:lnTo>
                  <a:lnTo>
                    <a:pt x="2328" y="2463"/>
                  </a:lnTo>
                  <a:lnTo>
                    <a:pt x="2322" y="2480"/>
                  </a:lnTo>
                  <a:lnTo>
                    <a:pt x="2311" y="2494"/>
                  </a:lnTo>
                  <a:lnTo>
                    <a:pt x="2297" y="2505"/>
                  </a:lnTo>
                  <a:lnTo>
                    <a:pt x="2280" y="2512"/>
                  </a:lnTo>
                  <a:lnTo>
                    <a:pt x="2261" y="2514"/>
                  </a:lnTo>
                  <a:lnTo>
                    <a:pt x="71" y="2514"/>
                  </a:lnTo>
                  <a:lnTo>
                    <a:pt x="52" y="2512"/>
                  </a:lnTo>
                  <a:lnTo>
                    <a:pt x="35" y="2505"/>
                  </a:lnTo>
                  <a:lnTo>
                    <a:pt x="20" y="2494"/>
                  </a:lnTo>
                  <a:lnTo>
                    <a:pt x="9" y="2480"/>
                  </a:lnTo>
                  <a:lnTo>
                    <a:pt x="2" y="2463"/>
                  </a:lnTo>
                  <a:lnTo>
                    <a:pt x="0" y="2445"/>
                  </a:lnTo>
                  <a:lnTo>
                    <a:pt x="0" y="2135"/>
                  </a:lnTo>
                  <a:lnTo>
                    <a:pt x="2" y="2098"/>
                  </a:lnTo>
                  <a:lnTo>
                    <a:pt x="9" y="2062"/>
                  </a:lnTo>
                  <a:lnTo>
                    <a:pt x="20" y="2027"/>
                  </a:lnTo>
                  <a:lnTo>
                    <a:pt x="36" y="1994"/>
                  </a:lnTo>
                  <a:lnTo>
                    <a:pt x="55" y="1964"/>
                  </a:lnTo>
                  <a:lnTo>
                    <a:pt x="78" y="1936"/>
                  </a:lnTo>
                  <a:lnTo>
                    <a:pt x="104" y="1911"/>
                  </a:lnTo>
                  <a:lnTo>
                    <a:pt x="159" y="1867"/>
                  </a:lnTo>
                  <a:lnTo>
                    <a:pt x="215" y="1825"/>
                  </a:lnTo>
                  <a:lnTo>
                    <a:pt x="269" y="1785"/>
                  </a:lnTo>
                  <a:lnTo>
                    <a:pt x="324" y="1748"/>
                  </a:lnTo>
                  <a:lnTo>
                    <a:pt x="376" y="1712"/>
                  </a:lnTo>
                  <a:lnTo>
                    <a:pt x="428" y="1679"/>
                  </a:lnTo>
                  <a:lnTo>
                    <a:pt x="477" y="1648"/>
                  </a:lnTo>
                  <a:lnTo>
                    <a:pt x="524" y="1619"/>
                  </a:lnTo>
                  <a:lnTo>
                    <a:pt x="568" y="1594"/>
                  </a:lnTo>
                  <a:lnTo>
                    <a:pt x="610" y="1570"/>
                  </a:lnTo>
                  <a:lnTo>
                    <a:pt x="646" y="1549"/>
                  </a:lnTo>
                  <a:lnTo>
                    <a:pt x="679" y="1531"/>
                  </a:lnTo>
                  <a:lnTo>
                    <a:pt x="708" y="1516"/>
                  </a:lnTo>
                  <a:lnTo>
                    <a:pt x="732" y="1504"/>
                  </a:lnTo>
                  <a:lnTo>
                    <a:pt x="732" y="1134"/>
                  </a:lnTo>
                  <a:lnTo>
                    <a:pt x="705" y="1105"/>
                  </a:lnTo>
                  <a:lnTo>
                    <a:pt x="682" y="1075"/>
                  </a:lnTo>
                  <a:lnTo>
                    <a:pt x="665" y="1042"/>
                  </a:lnTo>
                  <a:lnTo>
                    <a:pt x="652" y="1006"/>
                  </a:lnTo>
                  <a:lnTo>
                    <a:pt x="644" y="968"/>
                  </a:lnTo>
                  <a:lnTo>
                    <a:pt x="641" y="930"/>
                  </a:lnTo>
                  <a:lnTo>
                    <a:pt x="641" y="478"/>
                  </a:lnTo>
                  <a:lnTo>
                    <a:pt x="644" y="422"/>
                  </a:lnTo>
                  <a:lnTo>
                    <a:pt x="654" y="368"/>
                  </a:lnTo>
                  <a:lnTo>
                    <a:pt x="669" y="316"/>
                  </a:lnTo>
                  <a:lnTo>
                    <a:pt x="690" y="268"/>
                  </a:lnTo>
                  <a:lnTo>
                    <a:pt x="715" y="222"/>
                  </a:lnTo>
                  <a:lnTo>
                    <a:pt x="746" y="179"/>
                  </a:lnTo>
                  <a:lnTo>
                    <a:pt x="780" y="140"/>
                  </a:lnTo>
                  <a:lnTo>
                    <a:pt x="819" y="105"/>
                  </a:lnTo>
                  <a:lnTo>
                    <a:pt x="862" y="74"/>
                  </a:lnTo>
                  <a:lnTo>
                    <a:pt x="908" y="49"/>
                  </a:lnTo>
                  <a:lnTo>
                    <a:pt x="956" y="28"/>
                  </a:lnTo>
                  <a:lnTo>
                    <a:pt x="1008" y="13"/>
                  </a:lnTo>
                  <a:lnTo>
                    <a:pt x="1062" y="4"/>
                  </a:lnTo>
                  <a:lnTo>
                    <a:pt x="1117"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15" name="Freeform 63">
              <a:extLst>
                <a:ext uri="{FF2B5EF4-FFF2-40B4-BE49-F238E27FC236}">
                  <a16:creationId xmlns:a16="http://schemas.microsoft.com/office/drawing/2014/main" id="{6CDAF5C6-9557-964D-B622-A482BE34B6E1}"/>
                </a:ext>
              </a:extLst>
            </p:cNvPr>
            <p:cNvSpPr>
              <a:spLocks noEditPoints="1"/>
            </p:cNvSpPr>
            <p:nvPr/>
          </p:nvSpPr>
          <p:spPr bwMode="auto">
            <a:xfrm>
              <a:off x="4764088" y="2005013"/>
              <a:ext cx="238125" cy="222250"/>
            </a:xfrm>
            <a:custGeom>
              <a:gdLst>
                <a:gd fmla="*/ 215 w 1498" name="T0"/>
                <a:gd fmla="*/ 144 h 1402" name="T1"/>
                <a:gd fmla="*/ 176 w 1498" name="T2"/>
                <a:gd fmla="*/ 163 h 1402" name="T3"/>
                <a:gd fmla="*/ 150 w 1498" name="T4"/>
                <a:gd fmla="*/ 196 h 1402" name="T5"/>
                <a:gd fmla="*/ 140 w 1498" name="T6"/>
                <a:gd fmla="*/ 239 h 1402" name="T7"/>
                <a:gd fmla="*/ 142 w 1498" name="T8"/>
                <a:gd fmla="*/ 887 h 1402" name="T9"/>
                <a:gd fmla="*/ 161 w 1498" name="T10"/>
                <a:gd fmla="*/ 926 h 1402" name="T11"/>
                <a:gd fmla="*/ 195 w 1498" name="T12"/>
                <a:gd fmla="*/ 953 h 1402" name="T13"/>
                <a:gd fmla="*/ 237 w 1498" name="T14"/>
                <a:gd fmla="*/ 963 h 1402" name="T15"/>
                <a:gd fmla="*/ 388 w 1498" name="T16"/>
                <a:gd fmla="*/ 965 h 1402" name="T17"/>
                <a:gd fmla="*/ 419 w 1498" name="T18"/>
                <a:gd fmla="*/ 983 h 1402" name="T19"/>
                <a:gd fmla="*/ 437 w 1498" name="T20"/>
                <a:gd fmla="*/ 1014 h 1402" name="T21"/>
                <a:gd fmla="*/ 440 w 1498" name="T22"/>
                <a:gd fmla="*/ 1167 h 1402" name="T23"/>
                <a:gd fmla="*/ 647 w 1498" name="T24"/>
                <a:gd fmla="*/ 972 h 1402" name="T25"/>
                <a:gd fmla="*/ 680 w 1498" name="T26"/>
                <a:gd fmla="*/ 963 h 1402" name="T27"/>
                <a:gd fmla="*/ 1282 w 1498" name="T28"/>
                <a:gd fmla="*/ 960 h 1402" name="T29"/>
                <a:gd fmla="*/ 1320 w 1498" name="T30"/>
                <a:gd fmla="*/ 941 h 1402" name="T31"/>
                <a:gd fmla="*/ 1348 w 1498" name="T32"/>
                <a:gd fmla="*/ 908 h 1402" name="T33"/>
                <a:gd fmla="*/ 1357 w 1498" name="T34"/>
                <a:gd fmla="*/ 865 h 1402" name="T35"/>
                <a:gd fmla="*/ 1355 w 1498" name="T36"/>
                <a:gd fmla="*/ 217 h 1402" name="T37"/>
                <a:gd fmla="*/ 1336 w 1498" name="T38"/>
                <a:gd fmla="*/ 178 h 1402" name="T39"/>
                <a:gd fmla="*/ 1302 w 1498" name="T40"/>
                <a:gd fmla="*/ 151 h 1402" name="T41"/>
                <a:gd fmla="*/ 1260 w 1498" name="T42"/>
                <a:gd fmla="*/ 141 h 1402" name="T43"/>
                <a:gd fmla="*/ 237 w 1498" name="T44"/>
                <a:gd fmla="*/ 0 h 1402" name="T45"/>
                <a:gd fmla="*/ 1298 w 1498" name="T46"/>
                <a:gd fmla="*/ 3 h 1402" name="T47"/>
                <a:gd fmla="*/ 1369 w 1498" name="T48"/>
                <a:gd fmla="*/ 26 h 1402" name="T49"/>
                <a:gd fmla="*/ 1428 w 1498" name="T50"/>
                <a:gd fmla="*/ 70 h 1402" name="T51"/>
                <a:gd fmla="*/ 1471 w 1498" name="T52"/>
                <a:gd fmla="*/ 129 h 1402" name="T53"/>
                <a:gd fmla="*/ 1494 w 1498" name="T54"/>
                <a:gd fmla="*/ 200 h 1402" name="T55"/>
                <a:gd fmla="*/ 1498 w 1498" name="T56"/>
                <a:gd fmla="*/ 865 h 1402" name="T57"/>
                <a:gd fmla="*/ 1486 w 1498" name="T58"/>
                <a:gd fmla="*/ 940 h 1402" name="T59"/>
                <a:gd fmla="*/ 1452 w 1498" name="T60"/>
                <a:gd fmla="*/ 1006 h 1402" name="T61"/>
                <a:gd fmla="*/ 1401 w 1498" name="T62"/>
                <a:gd fmla="*/ 1057 h 1402" name="T63"/>
                <a:gd fmla="*/ 1335 w 1498" name="T64"/>
                <a:gd fmla="*/ 1091 h 1402" name="T65"/>
                <a:gd fmla="*/ 1260 w 1498" name="T66"/>
                <a:gd fmla="*/ 1104 h 1402" name="T67"/>
                <a:gd fmla="*/ 419 w 1498" name="T68"/>
                <a:gd fmla="*/ 1383 h 1402" name="T69"/>
                <a:gd fmla="*/ 387 w 1498" name="T70"/>
                <a:gd fmla="*/ 1400 h 1402" name="T71"/>
                <a:gd fmla="*/ 355 w 1498" name="T72"/>
                <a:gd fmla="*/ 1401 h 1402" name="T73"/>
                <a:gd fmla="*/ 324 w 1498" name="T74"/>
                <a:gd fmla="*/ 1386 h 1402" name="T75"/>
                <a:gd fmla="*/ 303 w 1498" name="T76"/>
                <a:gd fmla="*/ 1352 h 1402" name="T77"/>
                <a:gd fmla="*/ 300 w 1498" name="T78"/>
                <a:gd fmla="*/ 1104 h 1402" name="T79"/>
                <a:gd fmla="*/ 199 w 1498" name="T80"/>
                <a:gd fmla="*/ 1101 h 1402" name="T81"/>
                <a:gd fmla="*/ 129 w 1498" name="T82"/>
                <a:gd fmla="*/ 1076 h 1402" name="T83"/>
                <a:gd fmla="*/ 70 w 1498" name="T84"/>
                <a:gd fmla="*/ 1034 h 1402" name="T85"/>
                <a:gd fmla="*/ 26 w 1498" name="T86"/>
                <a:gd fmla="*/ 975 h 1402" name="T87"/>
                <a:gd fmla="*/ 2 w 1498" name="T88"/>
                <a:gd fmla="*/ 904 h 1402" name="T89"/>
                <a:gd fmla="*/ 0 w 1498" name="T90"/>
                <a:gd fmla="*/ 239 h 1402" name="T91"/>
                <a:gd fmla="*/ 12 w 1498" name="T92"/>
                <a:gd fmla="*/ 164 h 1402" name="T93"/>
                <a:gd fmla="*/ 45 w 1498" name="T94"/>
                <a:gd fmla="*/ 98 h 1402" name="T95"/>
                <a:gd fmla="*/ 97 w 1498" name="T96"/>
                <a:gd fmla="*/ 47 h 1402" name="T97"/>
                <a:gd fmla="*/ 163 w 1498" name="T98"/>
                <a:gd fmla="*/ 13 h 1402" name="T99"/>
                <a:gd fmla="*/ 237 w 1498" name="T100"/>
                <a:gd fmla="*/ 0 h 1402"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402" w="1498">
                  <a:moveTo>
                    <a:pt x="237" y="141"/>
                  </a:moveTo>
                  <a:lnTo>
                    <a:pt x="215" y="144"/>
                  </a:lnTo>
                  <a:lnTo>
                    <a:pt x="195" y="151"/>
                  </a:lnTo>
                  <a:lnTo>
                    <a:pt x="176" y="163"/>
                  </a:lnTo>
                  <a:lnTo>
                    <a:pt x="161" y="178"/>
                  </a:lnTo>
                  <a:lnTo>
                    <a:pt x="150" y="196"/>
                  </a:lnTo>
                  <a:lnTo>
                    <a:pt x="142" y="217"/>
                  </a:lnTo>
                  <a:lnTo>
                    <a:pt x="140" y="239"/>
                  </a:lnTo>
                  <a:lnTo>
                    <a:pt x="140" y="865"/>
                  </a:lnTo>
                  <a:lnTo>
                    <a:pt x="142" y="887"/>
                  </a:lnTo>
                  <a:lnTo>
                    <a:pt x="150" y="908"/>
                  </a:lnTo>
                  <a:lnTo>
                    <a:pt x="161" y="926"/>
                  </a:lnTo>
                  <a:lnTo>
                    <a:pt x="176" y="941"/>
                  </a:lnTo>
                  <a:lnTo>
                    <a:pt x="195" y="953"/>
                  </a:lnTo>
                  <a:lnTo>
                    <a:pt x="215" y="960"/>
                  </a:lnTo>
                  <a:lnTo>
                    <a:pt x="237" y="963"/>
                  </a:lnTo>
                  <a:lnTo>
                    <a:pt x="369" y="963"/>
                  </a:lnTo>
                  <a:lnTo>
                    <a:pt x="388" y="965"/>
                  </a:lnTo>
                  <a:lnTo>
                    <a:pt x="405" y="973"/>
                  </a:lnTo>
                  <a:lnTo>
                    <a:pt x="419" y="983"/>
                  </a:lnTo>
                  <a:lnTo>
                    <a:pt x="430" y="997"/>
                  </a:lnTo>
                  <a:lnTo>
                    <a:pt x="437" y="1014"/>
                  </a:lnTo>
                  <a:lnTo>
                    <a:pt x="440" y="1033"/>
                  </a:lnTo>
                  <a:lnTo>
                    <a:pt x="440" y="1167"/>
                  </a:lnTo>
                  <a:lnTo>
                    <a:pt x="632" y="982"/>
                  </a:lnTo>
                  <a:lnTo>
                    <a:pt x="647" y="972"/>
                  </a:lnTo>
                  <a:lnTo>
                    <a:pt x="662" y="965"/>
                  </a:lnTo>
                  <a:lnTo>
                    <a:pt x="680" y="963"/>
                  </a:lnTo>
                  <a:lnTo>
                    <a:pt x="1260" y="963"/>
                  </a:lnTo>
                  <a:lnTo>
                    <a:pt x="1282" y="960"/>
                  </a:lnTo>
                  <a:lnTo>
                    <a:pt x="1302" y="953"/>
                  </a:lnTo>
                  <a:lnTo>
                    <a:pt x="1320" y="941"/>
                  </a:lnTo>
                  <a:lnTo>
                    <a:pt x="1336" y="926"/>
                  </a:lnTo>
                  <a:lnTo>
                    <a:pt x="1348" y="908"/>
                  </a:lnTo>
                  <a:lnTo>
                    <a:pt x="1355" y="887"/>
                  </a:lnTo>
                  <a:lnTo>
                    <a:pt x="1357" y="865"/>
                  </a:lnTo>
                  <a:lnTo>
                    <a:pt x="1357" y="239"/>
                  </a:lnTo>
                  <a:lnTo>
                    <a:pt x="1355" y="217"/>
                  </a:lnTo>
                  <a:lnTo>
                    <a:pt x="1348" y="196"/>
                  </a:lnTo>
                  <a:lnTo>
                    <a:pt x="1336" y="178"/>
                  </a:lnTo>
                  <a:lnTo>
                    <a:pt x="1320" y="163"/>
                  </a:lnTo>
                  <a:lnTo>
                    <a:pt x="1302" y="151"/>
                  </a:lnTo>
                  <a:lnTo>
                    <a:pt x="1282" y="144"/>
                  </a:lnTo>
                  <a:lnTo>
                    <a:pt x="1260" y="141"/>
                  </a:lnTo>
                  <a:lnTo>
                    <a:pt x="237" y="141"/>
                  </a:lnTo>
                  <a:close/>
                  <a:moveTo>
                    <a:pt x="237" y="0"/>
                  </a:moveTo>
                  <a:lnTo>
                    <a:pt x="1260" y="0"/>
                  </a:lnTo>
                  <a:lnTo>
                    <a:pt x="1298" y="3"/>
                  </a:lnTo>
                  <a:lnTo>
                    <a:pt x="1335" y="13"/>
                  </a:lnTo>
                  <a:lnTo>
                    <a:pt x="1369" y="26"/>
                  </a:lnTo>
                  <a:lnTo>
                    <a:pt x="1401" y="47"/>
                  </a:lnTo>
                  <a:lnTo>
                    <a:pt x="1428" y="70"/>
                  </a:lnTo>
                  <a:lnTo>
                    <a:pt x="1452" y="98"/>
                  </a:lnTo>
                  <a:lnTo>
                    <a:pt x="1471" y="129"/>
                  </a:lnTo>
                  <a:lnTo>
                    <a:pt x="1486" y="164"/>
                  </a:lnTo>
                  <a:lnTo>
                    <a:pt x="1494" y="200"/>
                  </a:lnTo>
                  <a:lnTo>
                    <a:pt x="1498" y="239"/>
                  </a:lnTo>
                  <a:lnTo>
                    <a:pt x="1498" y="865"/>
                  </a:lnTo>
                  <a:lnTo>
                    <a:pt x="1494" y="903"/>
                  </a:lnTo>
                  <a:lnTo>
                    <a:pt x="1486" y="940"/>
                  </a:lnTo>
                  <a:lnTo>
                    <a:pt x="1471" y="974"/>
                  </a:lnTo>
                  <a:lnTo>
                    <a:pt x="1452" y="1006"/>
                  </a:lnTo>
                  <a:lnTo>
                    <a:pt x="1428" y="1033"/>
                  </a:lnTo>
                  <a:lnTo>
                    <a:pt x="1401" y="1057"/>
                  </a:lnTo>
                  <a:lnTo>
                    <a:pt x="1369" y="1076"/>
                  </a:lnTo>
                  <a:lnTo>
                    <a:pt x="1335" y="1091"/>
                  </a:lnTo>
                  <a:lnTo>
                    <a:pt x="1298" y="1101"/>
                  </a:lnTo>
                  <a:lnTo>
                    <a:pt x="1260" y="1104"/>
                  </a:lnTo>
                  <a:lnTo>
                    <a:pt x="709" y="1104"/>
                  </a:lnTo>
                  <a:lnTo>
                    <a:pt x="419" y="1383"/>
                  </a:lnTo>
                  <a:lnTo>
                    <a:pt x="404" y="1394"/>
                  </a:lnTo>
                  <a:lnTo>
                    <a:pt x="387" y="1400"/>
                  </a:lnTo>
                  <a:lnTo>
                    <a:pt x="369" y="1402"/>
                  </a:lnTo>
                  <a:lnTo>
                    <a:pt x="355" y="1401"/>
                  </a:lnTo>
                  <a:lnTo>
                    <a:pt x="342" y="1397"/>
                  </a:lnTo>
                  <a:lnTo>
                    <a:pt x="324" y="1386"/>
                  </a:lnTo>
                  <a:lnTo>
                    <a:pt x="311" y="1370"/>
                  </a:lnTo>
                  <a:lnTo>
                    <a:pt x="303" y="1352"/>
                  </a:lnTo>
                  <a:lnTo>
                    <a:pt x="300" y="1332"/>
                  </a:lnTo>
                  <a:lnTo>
                    <a:pt x="300" y="1104"/>
                  </a:lnTo>
                  <a:lnTo>
                    <a:pt x="237" y="1104"/>
                  </a:lnTo>
                  <a:lnTo>
                    <a:pt x="199" y="1101"/>
                  </a:lnTo>
                  <a:lnTo>
                    <a:pt x="163" y="1091"/>
                  </a:lnTo>
                  <a:lnTo>
                    <a:pt x="129" y="1076"/>
                  </a:lnTo>
                  <a:lnTo>
                    <a:pt x="97" y="1057"/>
                  </a:lnTo>
                  <a:lnTo>
                    <a:pt x="70" y="1034"/>
                  </a:lnTo>
                  <a:lnTo>
                    <a:pt x="45" y="1006"/>
                  </a:lnTo>
                  <a:lnTo>
                    <a:pt x="26" y="975"/>
                  </a:lnTo>
                  <a:lnTo>
                    <a:pt x="12" y="940"/>
                  </a:lnTo>
                  <a:lnTo>
                    <a:pt x="2" y="904"/>
                  </a:lnTo>
                  <a:lnTo>
                    <a:pt x="0" y="865"/>
                  </a:lnTo>
                  <a:lnTo>
                    <a:pt x="0" y="239"/>
                  </a:lnTo>
                  <a:lnTo>
                    <a:pt x="2" y="201"/>
                  </a:lnTo>
                  <a:lnTo>
                    <a:pt x="12" y="164"/>
                  </a:lnTo>
                  <a:lnTo>
                    <a:pt x="26" y="129"/>
                  </a:lnTo>
                  <a:lnTo>
                    <a:pt x="45" y="98"/>
                  </a:lnTo>
                  <a:lnTo>
                    <a:pt x="70" y="71"/>
                  </a:lnTo>
                  <a:lnTo>
                    <a:pt x="97" y="47"/>
                  </a:lnTo>
                  <a:lnTo>
                    <a:pt x="128" y="28"/>
                  </a:lnTo>
                  <a:lnTo>
                    <a:pt x="163" y="13"/>
                  </a:lnTo>
                  <a:lnTo>
                    <a:pt x="199" y="3"/>
                  </a:lnTo>
                  <a:lnTo>
                    <a:pt x="237"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16" name="Freeform 64">
              <a:extLst>
                <a:ext uri="{FF2B5EF4-FFF2-40B4-BE49-F238E27FC236}">
                  <a16:creationId xmlns:a16="http://schemas.microsoft.com/office/drawing/2014/main" id="{43008F68-3AC6-1A48-B998-DEAD7CFA322A}"/>
                </a:ext>
              </a:extLst>
            </p:cNvPr>
            <p:cNvSpPr/>
            <p:nvPr/>
          </p:nvSpPr>
          <p:spPr bwMode="auto">
            <a:xfrm>
              <a:off x="4814889" y="2060575"/>
              <a:ext cx="136525" cy="22225"/>
            </a:xfrm>
            <a:custGeom>
              <a:gdLst>
                <a:gd fmla="*/ 69 w 856" name="T0"/>
                <a:gd fmla="*/ 0 h 141" name="T1"/>
                <a:gd fmla="*/ 785 w 856" name="T2"/>
                <a:gd fmla="*/ 0 h 141" name="T3"/>
                <a:gd fmla="*/ 804 w 856" name="T4"/>
                <a:gd fmla="*/ 3 h 141" name="T5"/>
                <a:gd fmla="*/ 821 w 856" name="T6"/>
                <a:gd fmla="*/ 10 h 141" name="T7"/>
                <a:gd fmla="*/ 836 w 856" name="T8"/>
                <a:gd fmla="*/ 21 h 141" name="T9"/>
                <a:gd fmla="*/ 846 w 856" name="T10"/>
                <a:gd fmla="*/ 35 h 141" name="T11"/>
                <a:gd fmla="*/ 854 w 856" name="T12"/>
                <a:gd fmla="*/ 52 h 141" name="T13"/>
                <a:gd fmla="*/ 856 w 856" name="T14"/>
                <a:gd fmla="*/ 70 h 141" name="T15"/>
                <a:gd fmla="*/ 854 w 856" name="T16"/>
                <a:gd fmla="*/ 89 h 141" name="T17"/>
                <a:gd fmla="*/ 846 w 856" name="T18"/>
                <a:gd fmla="*/ 106 h 141" name="T19"/>
                <a:gd fmla="*/ 836 w 856" name="T20"/>
                <a:gd fmla="*/ 120 h 141" name="T21"/>
                <a:gd fmla="*/ 821 w 856" name="T22"/>
                <a:gd fmla="*/ 132 h 141" name="T23"/>
                <a:gd fmla="*/ 804 w 856" name="T24"/>
                <a:gd fmla="*/ 139 h 141" name="T25"/>
                <a:gd fmla="*/ 785 w 856" name="T26"/>
                <a:gd fmla="*/ 141 h 141" name="T27"/>
                <a:gd fmla="*/ 69 w 856" name="T28"/>
                <a:gd fmla="*/ 141 h 141" name="T29"/>
                <a:gd fmla="*/ 51 w 856" name="T30"/>
                <a:gd fmla="*/ 138 h 141" name="T31"/>
                <a:gd fmla="*/ 34 w 856" name="T32"/>
                <a:gd fmla="*/ 132 h 141" name="T33"/>
                <a:gd fmla="*/ 20 w 856" name="T34"/>
                <a:gd fmla="*/ 120 h 141" name="T35"/>
                <a:gd fmla="*/ 9 w 856" name="T36"/>
                <a:gd fmla="*/ 106 h 141" name="T37"/>
                <a:gd fmla="*/ 2 w 856" name="T38"/>
                <a:gd fmla="*/ 89 h 141" name="T39"/>
                <a:gd fmla="*/ 0 w 856" name="T40"/>
                <a:gd fmla="*/ 70 h 141" name="T41"/>
                <a:gd fmla="*/ 2 w 856" name="T42"/>
                <a:gd fmla="*/ 52 h 141" name="T43"/>
                <a:gd fmla="*/ 9 w 856" name="T44"/>
                <a:gd fmla="*/ 35 h 141" name="T45"/>
                <a:gd fmla="*/ 20 w 856" name="T46"/>
                <a:gd fmla="*/ 21 h 141" name="T47"/>
                <a:gd fmla="*/ 34 w 856" name="T48"/>
                <a:gd fmla="*/ 10 h 141" name="T49"/>
                <a:gd fmla="*/ 51 w 856" name="T50"/>
                <a:gd fmla="*/ 3 h 141" name="T51"/>
                <a:gd fmla="*/ 69 w 856" name="T52"/>
                <a:gd fmla="*/ 0 h 141"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41" w="856">
                  <a:moveTo>
                    <a:pt x="69" y="0"/>
                  </a:moveTo>
                  <a:lnTo>
                    <a:pt x="785" y="0"/>
                  </a:lnTo>
                  <a:lnTo>
                    <a:pt x="804" y="3"/>
                  </a:lnTo>
                  <a:lnTo>
                    <a:pt x="821" y="10"/>
                  </a:lnTo>
                  <a:lnTo>
                    <a:pt x="836" y="21"/>
                  </a:lnTo>
                  <a:lnTo>
                    <a:pt x="846" y="35"/>
                  </a:lnTo>
                  <a:lnTo>
                    <a:pt x="854" y="52"/>
                  </a:lnTo>
                  <a:lnTo>
                    <a:pt x="856" y="70"/>
                  </a:lnTo>
                  <a:lnTo>
                    <a:pt x="854" y="89"/>
                  </a:lnTo>
                  <a:lnTo>
                    <a:pt x="846" y="106"/>
                  </a:lnTo>
                  <a:lnTo>
                    <a:pt x="836" y="120"/>
                  </a:lnTo>
                  <a:lnTo>
                    <a:pt x="821" y="132"/>
                  </a:lnTo>
                  <a:lnTo>
                    <a:pt x="804" y="139"/>
                  </a:lnTo>
                  <a:lnTo>
                    <a:pt x="785" y="141"/>
                  </a:lnTo>
                  <a:lnTo>
                    <a:pt x="69" y="141"/>
                  </a:lnTo>
                  <a:lnTo>
                    <a:pt x="51" y="138"/>
                  </a:lnTo>
                  <a:lnTo>
                    <a:pt x="34" y="132"/>
                  </a:lnTo>
                  <a:lnTo>
                    <a:pt x="20" y="120"/>
                  </a:lnTo>
                  <a:lnTo>
                    <a:pt x="9" y="106"/>
                  </a:lnTo>
                  <a:lnTo>
                    <a:pt x="2" y="89"/>
                  </a:lnTo>
                  <a:lnTo>
                    <a:pt x="0" y="70"/>
                  </a:lnTo>
                  <a:lnTo>
                    <a:pt x="2" y="52"/>
                  </a:lnTo>
                  <a:lnTo>
                    <a:pt x="9" y="35"/>
                  </a:lnTo>
                  <a:lnTo>
                    <a:pt x="20" y="21"/>
                  </a:lnTo>
                  <a:lnTo>
                    <a:pt x="34" y="10"/>
                  </a:lnTo>
                  <a:lnTo>
                    <a:pt x="51" y="3"/>
                  </a:lnTo>
                  <a:lnTo>
                    <a:pt x="6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17" name="Freeform 65">
              <a:extLst>
                <a:ext uri="{FF2B5EF4-FFF2-40B4-BE49-F238E27FC236}">
                  <a16:creationId xmlns:a16="http://schemas.microsoft.com/office/drawing/2014/main" id="{F6D80103-04A7-E644-8BEC-B69A685C491F}"/>
                </a:ext>
              </a:extLst>
            </p:cNvPr>
            <p:cNvSpPr/>
            <p:nvPr/>
          </p:nvSpPr>
          <p:spPr bwMode="auto">
            <a:xfrm>
              <a:off x="4814889" y="2101850"/>
              <a:ext cx="136525" cy="22225"/>
            </a:xfrm>
            <a:custGeom>
              <a:gdLst>
                <a:gd fmla="*/ 69 w 857" name="T0"/>
                <a:gd fmla="*/ 0 h 141" name="T1"/>
                <a:gd fmla="*/ 786 w 857" name="T2"/>
                <a:gd fmla="*/ 0 h 141" name="T3"/>
                <a:gd fmla="*/ 805 w 857" name="T4"/>
                <a:gd fmla="*/ 3 h 141" name="T5"/>
                <a:gd fmla="*/ 822 w 857" name="T6"/>
                <a:gd fmla="*/ 10 h 141" name="T7"/>
                <a:gd fmla="*/ 836 w 857" name="T8"/>
                <a:gd fmla="*/ 21 h 141" name="T9"/>
                <a:gd fmla="*/ 848 w 857" name="T10"/>
                <a:gd fmla="*/ 35 h 141" name="T11"/>
                <a:gd fmla="*/ 854 w 857" name="T12"/>
                <a:gd fmla="*/ 52 h 141" name="T13"/>
                <a:gd fmla="*/ 857 w 857" name="T14"/>
                <a:gd fmla="*/ 71 h 141" name="T15"/>
                <a:gd fmla="*/ 854 w 857" name="T16"/>
                <a:gd fmla="*/ 90 h 141" name="T17"/>
                <a:gd fmla="*/ 848 w 857" name="T18"/>
                <a:gd fmla="*/ 107 h 141" name="T19"/>
                <a:gd fmla="*/ 836 w 857" name="T20"/>
                <a:gd fmla="*/ 121 h 141" name="T21"/>
                <a:gd fmla="*/ 822 w 857" name="T22"/>
                <a:gd fmla="*/ 131 h 141" name="T23"/>
                <a:gd fmla="*/ 805 w 857" name="T24"/>
                <a:gd fmla="*/ 139 h 141" name="T25"/>
                <a:gd fmla="*/ 786 w 857" name="T26"/>
                <a:gd fmla="*/ 141 h 141" name="T27"/>
                <a:gd fmla="*/ 69 w 857" name="T28"/>
                <a:gd fmla="*/ 141 h 141" name="T29"/>
                <a:gd fmla="*/ 51 w 857" name="T30"/>
                <a:gd fmla="*/ 139 h 141" name="T31"/>
                <a:gd fmla="*/ 34 w 857" name="T32"/>
                <a:gd fmla="*/ 131 h 141" name="T33"/>
                <a:gd fmla="*/ 20 w 857" name="T34"/>
                <a:gd fmla="*/ 121 h 141" name="T35"/>
                <a:gd fmla="*/ 9 w 857" name="T36"/>
                <a:gd fmla="*/ 107 h 141" name="T37"/>
                <a:gd fmla="*/ 2 w 857" name="T38"/>
                <a:gd fmla="*/ 90 h 141" name="T39"/>
                <a:gd fmla="*/ 0 w 857" name="T40"/>
                <a:gd fmla="*/ 71 h 141" name="T41"/>
                <a:gd fmla="*/ 2 w 857" name="T42"/>
                <a:gd fmla="*/ 52 h 141" name="T43"/>
                <a:gd fmla="*/ 9 w 857" name="T44"/>
                <a:gd fmla="*/ 35 h 141" name="T45"/>
                <a:gd fmla="*/ 20 w 857" name="T46"/>
                <a:gd fmla="*/ 21 h 141" name="T47"/>
                <a:gd fmla="*/ 34 w 857" name="T48"/>
                <a:gd fmla="*/ 10 h 141" name="T49"/>
                <a:gd fmla="*/ 51 w 857" name="T50"/>
                <a:gd fmla="*/ 3 h 141" name="T51"/>
                <a:gd fmla="*/ 69 w 857" name="T52"/>
                <a:gd fmla="*/ 0 h 141"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41" w="857">
                  <a:moveTo>
                    <a:pt x="69" y="0"/>
                  </a:moveTo>
                  <a:lnTo>
                    <a:pt x="786" y="0"/>
                  </a:lnTo>
                  <a:lnTo>
                    <a:pt x="805" y="3"/>
                  </a:lnTo>
                  <a:lnTo>
                    <a:pt x="822" y="10"/>
                  </a:lnTo>
                  <a:lnTo>
                    <a:pt x="836" y="21"/>
                  </a:lnTo>
                  <a:lnTo>
                    <a:pt x="848" y="35"/>
                  </a:lnTo>
                  <a:lnTo>
                    <a:pt x="854" y="52"/>
                  </a:lnTo>
                  <a:lnTo>
                    <a:pt x="857" y="71"/>
                  </a:lnTo>
                  <a:lnTo>
                    <a:pt x="854" y="90"/>
                  </a:lnTo>
                  <a:lnTo>
                    <a:pt x="848" y="107"/>
                  </a:lnTo>
                  <a:lnTo>
                    <a:pt x="836" y="121"/>
                  </a:lnTo>
                  <a:lnTo>
                    <a:pt x="822" y="131"/>
                  </a:lnTo>
                  <a:lnTo>
                    <a:pt x="805" y="139"/>
                  </a:lnTo>
                  <a:lnTo>
                    <a:pt x="786" y="141"/>
                  </a:lnTo>
                  <a:lnTo>
                    <a:pt x="69" y="141"/>
                  </a:lnTo>
                  <a:lnTo>
                    <a:pt x="51" y="139"/>
                  </a:lnTo>
                  <a:lnTo>
                    <a:pt x="34" y="131"/>
                  </a:lnTo>
                  <a:lnTo>
                    <a:pt x="20" y="121"/>
                  </a:lnTo>
                  <a:lnTo>
                    <a:pt x="9" y="107"/>
                  </a:lnTo>
                  <a:lnTo>
                    <a:pt x="2" y="90"/>
                  </a:lnTo>
                  <a:lnTo>
                    <a:pt x="0" y="71"/>
                  </a:lnTo>
                  <a:lnTo>
                    <a:pt x="2" y="52"/>
                  </a:lnTo>
                  <a:lnTo>
                    <a:pt x="9" y="35"/>
                  </a:lnTo>
                  <a:lnTo>
                    <a:pt x="20" y="21"/>
                  </a:lnTo>
                  <a:lnTo>
                    <a:pt x="34" y="10"/>
                  </a:lnTo>
                  <a:lnTo>
                    <a:pt x="51" y="3"/>
                  </a:lnTo>
                  <a:lnTo>
                    <a:pt x="6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grpSp>
      <p:sp>
        <p:nvSpPr>
          <p:cNvPr id="18" name="矩形 17">
            <a:extLst>
              <a:ext uri="{FF2B5EF4-FFF2-40B4-BE49-F238E27FC236}">
                <a16:creationId xmlns:a16="http://schemas.microsoft.com/office/drawing/2014/main" id="{F8A62173-788A-1B4F-861D-5E0E8DA2E83D}"/>
              </a:ext>
            </a:extLst>
          </p:cNvPr>
          <p:cNvSpPr/>
          <p:nvPr/>
        </p:nvSpPr>
        <p:spPr>
          <a:xfrm>
            <a:off x="4805172" y="3691270"/>
            <a:ext cx="1608881" cy="2152893"/>
          </a:xfrm>
          <a:prstGeom prst="rect">
            <a:avLst/>
          </a:prstGeom>
          <a:solidFill>
            <a:schemeClr val="bg1"/>
          </a:solidFill>
          <a:ln>
            <a:noFill/>
          </a:ln>
          <a:effectLst>
            <a:outerShdw algn="ctr" blurRad="152400" rotWithShape="0" sx="102000" sy="10200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19" name="文本框 18">
            <a:extLst>
              <a:ext uri="{FF2B5EF4-FFF2-40B4-BE49-F238E27FC236}">
                <a16:creationId xmlns:a16="http://schemas.microsoft.com/office/drawing/2014/main" id="{D88F2DF5-8835-624B-BF20-60225B24813B}"/>
              </a:ext>
            </a:extLst>
          </p:cNvPr>
          <p:cNvSpPr txBox="1"/>
          <p:nvPr/>
        </p:nvSpPr>
        <p:spPr>
          <a:xfrm>
            <a:off x="4836738" y="4834473"/>
            <a:ext cx="1545747" cy="745236"/>
          </a:xfrm>
          <a:prstGeom prst="rect">
            <a:avLst/>
          </a:prstGeom>
          <a:noFill/>
        </p:spPr>
        <p:txBody>
          <a:bodyPr rtlCol="0" wrap="square">
            <a:spAutoFit/>
          </a:bodyPr>
          <a:lstStyle/>
          <a:p>
            <a:pPr algn="ctr"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white">
                    <a:lumMod val="50000"/>
                  </a:prstClr>
                </a:solidFill>
                <a:effectLst/>
                <a:uLnTx/>
                <a:uFillTx/>
                <a:latin typeface="+mn-ea"/>
                <a:ea typeface="思源黑体 CN Regular"/>
                <a:cs typeface="+mn-ea"/>
                <a:sym typeface="+mn-lt"/>
              </a:rPr>
              <a:t>感谢您使用我们的PPT模板，请在此输入您需要的文字内容</a:t>
            </a:r>
          </a:p>
        </p:txBody>
      </p:sp>
      <p:sp>
        <p:nvSpPr>
          <p:cNvPr id="20" name="文本框 19">
            <a:extLst>
              <a:ext uri="{FF2B5EF4-FFF2-40B4-BE49-F238E27FC236}">
                <a16:creationId xmlns:a16="http://schemas.microsoft.com/office/drawing/2014/main" id="{2209BB0C-51CE-894F-955E-E1EEED13FE96}"/>
              </a:ext>
            </a:extLst>
          </p:cNvPr>
          <p:cNvSpPr txBox="1"/>
          <p:nvPr/>
        </p:nvSpPr>
        <p:spPr>
          <a:xfrm>
            <a:off x="5014831" y="4485258"/>
            <a:ext cx="118956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srgbClr val="44546A"/>
                </a:solidFill>
                <a:effectLst/>
                <a:uLnTx/>
                <a:uFillTx/>
                <a:latin typeface="+mn-ea"/>
                <a:ea typeface="思源黑体 CN Regular"/>
                <a:cs typeface="+mn-ea"/>
                <a:sym typeface="+mn-lt"/>
              </a:rPr>
              <a:t>请输入标题</a:t>
            </a:r>
          </a:p>
        </p:txBody>
      </p:sp>
      <p:grpSp>
        <p:nvGrpSpPr>
          <p:cNvPr id="21" name="Group 114">
            <a:extLst>
              <a:ext uri="{FF2B5EF4-FFF2-40B4-BE49-F238E27FC236}">
                <a16:creationId xmlns:a16="http://schemas.microsoft.com/office/drawing/2014/main" id="{57553E37-0FE9-1F41-AEF2-7ACED8C70D84}"/>
              </a:ext>
            </a:extLst>
          </p:cNvPr>
          <p:cNvGrpSpPr/>
          <p:nvPr/>
        </p:nvGrpSpPr>
        <p:grpSpPr>
          <a:xfrm>
            <a:off x="5353179" y="3956369"/>
            <a:ext cx="512866" cy="442126"/>
            <a:chOff x="4411663" y="2727325"/>
            <a:chExt cx="552451" cy="476251"/>
          </a:xfrm>
          <a:solidFill>
            <a:schemeClr val="tx2"/>
          </a:solidFill>
        </p:grpSpPr>
        <p:sp>
          <p:nvSpPr>
            <p:cNvPr id="22" name="Freeform 153">
              <a:extLst>
                <a:ext uri="{FF2B5EF4-FFF2-40B4-BE49-F238E27FC236}">
                  <a16:creationId xmlns:a16="http://schemas.microsoft.com/office/drawing/2014/main" id="{EB822FE6-88E2-D545-9576-1B8FF759BC00}"/>
                </a:ext>
              </a:extLst>
            </p:cNvPr>
            <p:cNvSpPr/>
            <p:nvPr/>
          </p:nvSpPr>
          <p:spPr bwMode="auto">
            <a:xfrm>
              <a:off x="4510088" y="2727325"/>
              <a:ext cx="360363" cy="103188"/>
            </a:xfrm>
            <a:custGeom>
              <a:gdLst>
                <a:gd fmla="*/ 1169 w 2271" name="T0"/>
                <a:gd fmla="*/ 1 h 651" name="T1"/>
                <a:gd fmla="*/ 1347 w 2271" name="T2"/>
                <a:gd fmla="*/ 21 h 651" name="T3"/>
                <a:gd fmla="*/ 1519 w 2271" name="T4"/>
                <a:gd fmla="*/ 60 h 651" name="T5"/>
                <a:gd fmla="*/ 1685 w 2271" name="T6"/>
                <a:gd fmla="*/ 120 h 651" name="T7"/>
                <a:gd fmla="*/ 1843 w 2271" name="T8"/>
                <a:gd fmla="*/ 198 h 651" name="T9"/>
                <a:gd fmla="*/ 1991 w 2271" name="T10"/>
                <a:gd fmla="*/ 296 h 651" name="T11"/>
                <a:gd fmla="*/ 2129 w 2271" name="T12"/>
                <a:gd fmla="*/ 410 h 651" name="T13"/>
                <a:gd fmla="*/ 2130 w 2271" name="T14"/>
                <a:gd fmla="*/ 262 h 651" name="T15"/>
                <a:gd fmla="*/ 2147 w 2271" name="T16"/>
                <a:gd fmla="*/ 230 h 651" name="T17"/>
                <a:gd fmla="*/ 2179 w 2271" name="T18"/>
                <a:gd fmla="*/ 212 h 651" name="T19"/>
                <a:gd fmla="*/ 2198 w 2271" name="T20"/>
                <a:gd fmla="*/ 209 h 651" name="T21"/>
                <a:gd fmla="*/ 2233 w 2271" name="T22"/>
                <a:gd fmla="*/ 219 h 651" name="T23"/>
                <a:gd fmla="*/ 2258 w 2271" name="T24"/>
                <a:gd fmla="*/ 244 h 651" name="T25"/>
                <a:gd fmla="*/ 2268 w 2271" name="T26"/>
                <a:gd fmla="*/ 279 h 651" name="T27"/>
                <a:gd fmla="*/ 2268 w 2271" name="T28"/>
                <a:gd fmla="*/ 596 h 651" name="T29"/>
                <a:gd fmla="*/ 2251 w 2271" name="T30"/>
                <a:gd fmla="*/ 627 h 651" name="T31"/>
                <a:gd fmla="*/ 2220 w 2271" name="T32"/>
                <a:gd fmla="*/ 645 h 651" name="T33"/>
                <a:gd fmla="*/ 1901 w 2271" name="T34"/>
                <a:gd fmla="*/ 651 h 651" name="T35"/>
                <a:gd fmla="*/ 1882 w 2271" name="T36"/>
                <a:gd fmla="*/ 649 h 651" name="T37"/>
                <a:gd fmla="*/ 1852 w 2271" name="T38"/>
                <a:gd fmla="*/ 631 h 651" name="T39"/>
                <a:gd fmla="*/ 1833 w 2271" name="T40"/>
                <a:gd fmla="*/ 601 h 651" name="T41"/>
                <a:gd fmla="*/ 1833 w 2271" name="T42"/>
                <a:gd fmla="*/ 564 h 651" name="T43"/>
                <a:gd fmla="*/ 1851 w 2271" name="T44"/>
                <a:gd fmla="*/ 532 h 651" name="T45"/>
                <a:gd fmla="*/ 1881 w 2271" name="T46"/>
                <a:gd fmla="*/ 514 h 651" name="T47"/>
                <a:gd fmla="*/ 2029 w 2271" name="T48"/>
                <a:gd fmla="*/ 510 h 651" name="T49"/>
                <a:gd fmla="*/ 1894 w 2271" name="T50"/>
                <a:gd fmla="*/ 398 h 651" name="T51"/>
                <a:gd fmla="*/ 1748 w 2271" name="T52"/>
                <a:gd fmla="*/ 305 h 651" name="T53"/>
                <a:gd fmla="*/ 1591 w 2271" name="T54"/>
                <a:gd fmla="*/ 232 h 651" name="T55"/>
                <a:gd fmla="*/ 1427 w 2271" name="T56"/>
                <a:gd fmla="*/ 180 h 651" name="T57"/>
                <a:gd fmla="*/ 1256 w 2271" name="T58"/>
                <a:gd fmla="*/ 149 h 651" name="T59"/>
                <a:gd fmla="*/ 1080 w 2271" name="T60"/>
                <a:gd fmla="*/ 140 h 651" name="T61"/>
                <a:gd fmla="*/ 901 w 2271" name="T62"/>
                <a:gd fmla="*/ 154 h 651" name="T63"/>
                <a:gd fmla="*/ 727 w 2271" name="T64"/>
                <a:gd fmla="*/ 190 h 651" name="T65"/>
                <a:gd fmla="*/ 559 w 2271" name="T66"/>
                <a:gd fmla="*/ 249 h 651" name="T67"/>
                <a:gd fmla="*/ 402 w 2271" name="T68"/>
                <a:gd fmla="*/ 329 h 651" name="T69"/>
                <a:gd fmla="*/ 255 w 2271" name="T70"/>
                <a:gd fmla="*/ 429 h 651" name="T71"/>
                <a:gd fmla="*/ 121 w 2271" name="T72"/>
                <a:gd fmla="*/ 550 h 651" name="T73"/>
                <a:gd fmla="*/ 90 w 2271" name="T74"/>
                <a:gd fmla="*/ 569 h 651" name="T75"/>
                <a:gd fmla="*/ 54 w 2271" name="T76"/>
                <a:gd fmla="*/ 569 h 651" name="T77"/>
                <a:gd fmla="*/ 21 w 2271" name="T78"/>
                <a:gd fmla="*/ 551 h 651" name="T79"/>
                <a:gd fmla="*/ 2 w 2271" name="T80"/>
                <a:gd fmla="*/ 520 h 651" name="T81"/>
                <a:gd fmla="*/ 2 w 2271" name="T82"/>
                <a:gd fmla="*/ 484 h 651" name="T83"/>
                <a:gd fmla="*/ 20 w 2271" name="T84"/>
                <a:gd fmla="*/ 452 h 651" name="T85"/>
                <a:gd fmla="*/ 156 w 2271" name="T86"/>
                <a:gd fmla="*/ 329 h 651" name="T87"/>
                <a:gd fmla="*/ 304 w 2271" name="T88"/>
                <a:gd fmla="*/ 224 h 651" name="T89"/>
                <a:gd fmla="*/ 463 w 2271" name="T90"/>
                <a:gd fmla="*/ 139 h 651" name="T91"/>
                <a:gd fmla="*/ 631 w 2271" name="T92"/>
                <a:gd fmla="*/ 74 h 651" name="T93"/>
                <a:gd fmla="*/ 806 w 2271" name="T94"/>
                <a:gd fmla="*/ 28 h 651" name="T95"/>
                <a:gd fmla="*/ 986 w 2271" name="T96"/>
                <a:gd fmla="*/ 4 h 651"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651" w="2271">
                  <a:moveTo>
                    <a:pt x="1079" y="0"/>
                  </a:moveTo>
                  <a:lnTo>
                    <a:pt x="1169" y="1"/>
                  </a:lnTo>
                  <a:lnTo>
                    <a:pt x="1258" y="8"/>
                  </a:lnTo>
                  <a:lnTo>
                    <a:pt x="1347" y="21"/>
                  </a:lnTo>
                  <a:lnTo>
                    <a:pt x="1433" y="38"/>
                  </a:lnTo>
                  <a:lnTo>
                    <a:pt x="1519" y="60"/>
                  </a:lnTo>
                  <a:lnTo>
                    <a:pt x="1603" y="87"/>
                  </a:lnTo>
                  <a:lnTo>
                    <a:pt x="1685" y="120"/>
                  </a:lnTo>
                  <a:lnTo>
                    <a:pt x="1765" y="157"/>
                  </a:lnTo>
                  <a:lnTo>
                    <a:pt x="1843" y="198"/>
                  </a:lnTo>
                  <a:lnTo>
                    <a:pt x="1918" y="244"/>
                  </a:lnTo>
                  <a:lnTo>
                    <a:pt x="1991" y="296"/>
                  </a:lnTo>
                  <a:lnTo>
                    <a:pt x="2062" y="351"/>
                  </a:lnTo>
                  <a:lnTo>
                    <a:pt x="2129" y="410"/>
                  </a:lnTo>
                  <a:lnTo>
                    <a:pt x="2127" y="281"/>
                  </a:lnTo>
                  <a:lnTo>
                    <a:pt x="2130" y="262"/>
                  </a:lnTo>
                  <a:lnTo>
                    <a:pt x="2137" y="245"/>
                  </a:lnTo>
                  <a:lnTo>
                    <a:pt x="2147" y="230"/>
                  </a:lnTo>
                  <a:lnTo>
                    <a:pt x="2162" y="220"/>
                  </a:lnTo>
                  <a:lnTo>
                    <a:pt x="2179" y="212"/>
                  </a:lnTo>
                  <a:lnTo>
                    <a:pt x="2197" y="209"/>
                  </a:lnTo>
                  <a:lnTo>
                    <a:pt x="2198" y="209"/>
                  </a:lnTo>
                  <a:lnTo>
                    <a:pt x="2217" y="212"/>
                  </a:lnTo>
                  <a:lnTo>
                    <a:pt x="2233" y="219"/>
                  </a:lnTo>
                  <a:lnTo>
                    <a:pt x="2247" y="230"/>
                  </a:lnTo>
                  <a:lnTo>
                    <a:pt x="2258" y="244"/>
                  </a:lnTo>
                  <a:lnTo>
                    <a:pt x="2265" y="261"/>
                  </a:lnTo>
                  <a:lnTo>
                    <a:pt x="2268" y="279"/>
                  </a:lnTo>
                  <a:lnTo>
                    <a:pt x="2271" y="577"/>
                  </a:lnTo>
                  <a:lnTo>
                    <a:pt x="2268" y="596"/>
                  </a:lnTo>
                  <a:lnTo>
                    <a:pt x="2262" y="613"/>
                  </a:lnTo>
                  <a:lnTo>
                    <a:pt x="2251" y="627"/>
                  </a:lnTo>
                  <a:lnTo>
                    <a:pt x="2237" y="638"/>
                  </a:lnTo>
                  <a:lnTo>
                    <a:pt x="2220" y="645"/>
                  </a:lnTo>
                  <a:lnTo>
                    <a:pt x="2201" y="648"/>
                  </a:lnTo>
                  <a:lnTo>
                    <a:pt x="1901" y="651"/>
                  </a:lnTo>
                  <a:lnTo>
                    <a:pt x="1900" y="651"/>
                  </a:lnTo>
                  <a:lnTo>
                    <a:pt x="1882" y="649"/>
                  </a:lnTo>
                  <a:lnTo>
                    <a:pt x="1866" y="642"/>
                  </a:lnTo>
                  <a:lnTo>
                    <a:pt x="1852" y="631"/>
                  </a:lnTo>
                  <a:lnTo>
                    <a:pt x="1840" y="617"/>
                  </a:lnTo>
                  <a:lnTo>
                    <a:pt x="1833" y="601"/>
                  </a:lnTo>
                  <a:lnTo>
                    <a:pt x="1831" y="582"/>
                  </a:lnTo>
                  <a:lnTo>
                    <a:pt x="1833" y="564"/>
                  </a:lnTo>
                  <a:lnTo>
                    <a:pt x="1840" y="547"/>
                  </a:lnTo>
                  <a:lnTo>
                    <a:pt x="1851" y="532"/>
                  </a:lnTo>
                  <a:lnTo>
                    <a:pt x="1865" y="522"/>
                  </a:lnTo>
                  <a:lnTo>
                    <a:pt x="1881" y="514"/>
                  </a:lnTo>
                  <a:lnTo>
                    <a:pt x="1900" y="511"/>
                  </a:lnTo>
                  <a:lnTo>
                    <a:pt x="2029" y="510"/>
                  </a:lnTo>
                  <a:lnTo>
                    <a:pt x="1964" y="451"/>
                  </a:lnTo>
                  <a:lnTo>
                    <a:pt x="1894" y="398"/>
                  </a:lnTo>
                  <a:lnTo>
                    <a:pt x="1822" y="349"/>
                  </a:lnTo>
                  <a:lnTo>
                    <a:pt x="1748" y="305"/>
                  </a:lnTo>
                  <a:lnTo>
                    <a:pt x="1671" y="266"/>
                  </a:lnTo>
                  <a:lnTo>
                    <a:pt x="1591" y="232"/>
                  </a:lnTo>
                  <a:lnTo>
                    <a:pt x="1510" y="204"/>
                  </a:lnTo>
                  <a:lnTo>
                    <a:pt x="1427" y="180"/>
                  </a:lnTo>
                  <a:lnTo>
                    <a:pt x="1342" y="162"/>
                  </a:lnTo>
                  <a:lnTo>
                    <a:pt x="1256" y="149"/>
                  </a:lnTo>
                  <a:lnTo>
                    <a:pt x="1169" y="142"/>
                  </a:lnTo>
                  <a:lnTo>
                    <a:pt x="1080" y="140"/>
                  </a:lnTo>
                  <a:lnTo>
                    <a:pt x="989" y="144"/>
                  </a:lnTo>
                  <a:lnTo>
                    <a:pt x="901" y="154"/>
                  </a:lnTo>
                  <a:lnTo>
                    <a:pt x="812" y="169"/>
                  </a:lnTo>
                  <a:lnTo>
                    <a:pt x="727" y="190"/>
                  </a:lnTo>
                  <a:lnTo>
                    <a:pt x="642" y="217"/>
                  </a:lnTo>
                  <a:lnTo>
                    <a:pt x="559" y="249"/>
                  </a:lnTo>
                  <a:lnTo>
                    <a:pt x="480" y="286"/>
                  </a:lnTo>
                  <a:lnTo>
                    <a:pt x="402" y="329"/>
                  </a:lnTo>
                  <a:lnTo>
                    <a:pt x="327" y="377"/>
                  </a:lnTo>
                  <a:lnTo>
                    <a:pt x="255" y="429"/>
                  </a:lnTo>
                  <a:lnTo>
                    <a:pt x="187" y="487"/>
                  </a:lnTo>
                  <a:lnTo>
                    <a:pt x="121" y="550"/>
                  </a:lnTo>
                  <a:lnTo>
                    <a:pt x="107" y="562"/>
                  </a:lnTo>
                  <a:lnTo>
                    <a:pt x="90" y="569"/>
                  </a:lnTo>
                  <a:lnTo>
                    <a:pt x="72" y="571"/>
                  </a:lnTo>
                  <a:lnTo>
                    <a:pt x="54" y="569"/>
                  </a:lnTo>
                  <a:lnTo>
                    <a:pt x="37" y="563"/>
                  </a:lnTo>
                  <a:lnTo>
                    <a:pt x="21" y="551"/>
                  </a:lnTo>
                  <a:lnTo>
                    <a:pt x="10" y="536"/>
                  </a:lnTo>
                  <a:lnTo>
                    <a:pt x="2" y="520"/>
                  </a:lnTo>
                  <a:lnTo>
                    <a:pt x="0" y="502"/>
                  </a:lnTo>
                  <a:lnTo>
                    <a:pt x="2" y="484"/>
                  </a:lnTo>
                  <a:lnTo>
                    <a:pt x="9" y="467"/>
                  </a:lnTo>
                  <a:lnTo>
                    <a:pt x="20" y="452"/>
                  </a:lnTo>
                  <a:lnTo>
                    <a:pt x="87" y="388"/>
                  </a:lnTo>
                  <a:lnTo>
                    <a:pt x="156" y="329"/>
                  </a:lnTo>
                  <a:lnTo>
                    <a:pt x="229" y="275"/>
                  </a:lnTo>
                  <a:lnTo>
                    <a:pt x="304" y="224"/>
                  </a:lnTo>
                  <a:lnTo>
                    <a:pt x="382" y="179"/>
                  </a:lnTo>
                  <a:lnTo>
                    <a:pt x="463" y="139"/>
                  </a:lnTo>
                  <a:lnTo>
                    <a:pt x="545" y="104"/>
                  </a:lnTo>
                  <a:lnTo>
                    <a:pt x="631" y="74"/>
                  </a:lnTo>
                  <a:lnTo>
                    <a:pt x="717" y="48"/>
                  </a:lnTo>
                  <a:lnTo>
                    <a:pt x="806" y="28"/>
                  </a:lnTo>
                  <a:lnTo>
                    <a:pt x="895" y="14"/>
                  </a:lnTo>
                  <a:lnTo>
                    <a:pt x="986" y="4"/>
                  </a:lnTo>
                  <a:lnTo>
                    <a:pt x="107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23" name="Freeform 154">
              <a:extLst>
                <a:ext uri="{FF2B5EF4-FFF2-40B4-BE49-F238E27FC236}">
                  <a16:creationId xmlns:a16="http://schemas.microsoft.com/office/drawing/2014/main" id="{F3DCAA29-2F36-EF43-A351-7FF83DC54F64}"/>
                </a:ext>
              </a:extLst>
            </p:cNvPr>
            <p:cNvSpPr/>
            <p:nvPr/>
          </p:nvSpPr>
          <p:spPr bwMode="auto">
            <a:xfrm>
              <a:off x="4497388" y="3100388"/>
              <a:ext cx="360363" cy="103188"/>
            </a:xfrm>
            <a:custGeom>
              <a:gdLst>
                <a:gd fmla="*/ 370 w 2271" name="T0"/>
                <a:gd fmla="*/ 0 h 654" name="T1"/>
                <a:gd fmla="*/ 405 w 2271" name="T2"/>
                <a:gd fmla="*/ 10 h 654" name="T3"/>
                <a:gd fmla="*/ 430 w 2271" name="T4"/>
                <a:gd fmla="*/ 35 h 654" name="T5"/>
                <a:gd fmla="*/ 441 w 2271" name="T6"/>
                <a:gd fmla="*/ 70 h 654" name="T7"/>
                <a:gd fmla="*/ 431 w 2271" name="T8"/>
                <a:gd fmla="*/ 106 h 654" name="T9"/>
                <a:gd fmla="*/ 406 w 2271" name="T10"/>
                <a:gd fmla="*/ 131 h 654" name="T11"/>
                <a:gd fmla="*/ 371 w 2271" name="T12"/>
                <a:gd fmla="*/ 141 h 654" name="T13"/>
                <a:gd fmla="*/ 308 w 2271" name="T14"/>
                <a:gd fmla="*/ 201 h 654" name="T15"/>
                <a:gd fmla="*/ 449 w 2271" name="T16"/>
                <a:gd fmla="*/ 303 h 654" name="T17"/>
                <a:gd fmla="*/ 601 w 2271" name="T18"/>
                <a:gd fmla="*/ 386 h 654" name="T19"/>
                <a:gd fmla="*/ 761 w 2271" name="T20"/>
                <a:gd fmla="*/ 449 h 654" name="T21"/>
                <a:gd fmla="*/ 929 w 2271" name="T22"/>
                <a:gd fmla="*/ 491 h 654" name="T23"/>
                <a:gd fmla="*/ 1103 w 2271" name="T24"/>
                <a:gd fmla="*/ 511 h 654" name="T25"/>
                <a:gd fmla="*/ 1281 w 2271" name="T26"/>
                <a:gd fmla="*/ 508 h 654" name="T27"/>
                <a:gd fmla="*/ 1458 w 2271" name="T28"/>
                <a:gd fmla="*/ 483 h 654" name="T29"/>
                <a:gd fmla="*/ 1629 w 2271" name="T30"/>
                <a:gd fmla="*/ 436 h 654" name="T31"/>
                <a:gd fmla="*/ 1792 w 2271" name="T32"/>
                <a:gd fmla="*/ 366 h 654" name="T33"/>
                <a:gd fmla="*/ 1944 w 2271" name="T34"/>
                <a:gd fmla="*/ 276 h 654" name="T35"/>
                <a:gd fmla="*/ 2085 w 2271" name="T36"/>
                <a:gd fmla="*/ 166 h 654" name="T37"/>
                <a:gd fmla="*/ 2165 w 2271" name="T38"/>
                <a:gd fmla="*/ 91 h 654" name="T39"/>
                <a:gd fmla="*/ 2200 w 2271" name="T40"/>
                <a:gd fmla="*/ 81 h 654" name="T41"/>
                <a:gd fmla="*/ 2235 w 2271" name="T42"/>
                <a:gd fmla="*/ 91 h 654" name="T43"/>
                <a:gd fmla="*/ 2262 w 2271" name="T44"/>
                <a:gd fmla="*/ 117 h 654" name="T45"/>
                <a:gd fmla="*/ 2271 w 2271" name="T46"/>
                <a:gd fmla="*/ 152 h 654" name="T47"/>
                <a:gd fmla="*/ 2263 w 2271" name="T48"/>
                <a:gd fmla="*/ 187 h 654" name="T49"/>
                <a:gd fmla="*/ 2185 w 2271" name="T50"/>
                <a:gd fmla="*/ 266 h 654" name="T51"/>
                <a:gd fmla="*/ 2043 w 2271" name="T52"/>
                <a:gd fmla="*/ 380 h 654" name="T53"/>
                <a:gd fmla="*/ 1890 w 2271" name="T54"/>
                <a:gd fmla="*/ 475 h 654" name="T55"/>
                <a:gd fmla="*/ 1726 w 2271" name="T56"/>
                <a:gd fmla="*/ 551 h 654" name="T57"/>
                <a:gd fmla="*/ 1554 w 2271" name="T58"/>
                <a:gd fmla="*/ 605 h 654" name="T59"/>
                <a:gd fmla="*/ 1376 w 2271" name="T60"/>
                <a:gd fmla="*/ 640 h 654" name="T61"/>
                <a:gd fmla="*/ 1194 w 2271" name="T62"/>
                <a:gd fmla="*/ 654 h 654" name="T63"/>
                <a:gd fmla="*/ 1086 w 2271" name="T64"/>
                <a:gd fmla="*/ 650 h 654" name="T65"/>
                <a:gd fmla="*/ 912 w 2271" name="T66"/>
                <a:gd fmla="*/ 630 h 654" name="T67"/>
                <a:gd fmla="*/ 742 w 2271" name="T68"/>
                <a:gd fmla="*/ 590 h 654" name="T69"/>
                <a:gd fmla="*/ 579 w 2271" name="T70"/>
                <a:gd fmla="*/ 531 h 654" name="T71"/>
                <a:gd fmla="*/ 424 w 2271" name="T72"/>
                <a:gd fmla="*/ 453 h 654" name="T73"/>
                <a:gd fmla="*/ 278 w 2271" name="T74"/>
                <a:gd fmla="*/ 356 h 654" name="T75"/>
                <a:gd fmla="*/ 143 w 2271" name="T76"/>
                <a:gd fmla="*/ 242 h 654" name="T77"/>
                <a:gd fmla="*/ 142 w 2271" name="T78"/>
                <a:gd fmla="*/ 392 h 654" name="T79"/>
                <a:gd fmla="*/ 124 w 2271" name="T80"/>
                <a:gd fmla="*/ 422 h 654" name="T81"/>
                <a:gd fmla="*/ 94 w 2271" name="T82"/>
                <a:gd fmla="*/ 441 h 654" name="T83"/>
                <a:gd fmla="*/ 74 w 2271" name="T84"/>
                <a:gd fmla="*/ 443 h 654" name="T85"/>
                <a:gd fmla="*/ 39 w 2271" name="T86"/>
                <a:gd fmla="*/ 434 h 654" name="T87"/>
                <a:gd fmla="*/ 14 w 2271" name="T88"/>
                <a:gd fmla="*/ 410 h 654" name="T89"/>
                <a:gd fmla="*/ 4 w 2271" name="T90"/>
                <a:gd fmla="*/ 374 h 654" name="T91"/>
                <a:gd fmla="*/ 3 w 2271" name="T92"/>
                <a:gd fmla="*/ 56 h 654" name="T93"/>
                <a:gd fmla="*/ 20 w 2271" name="T94"/>
                <a:gd fmla="*/ 26 h 654" name="T95"/>
                <a:gd fmla="*/ 51 w 2271" name="T96"/>
                <a:gd fmla="*/ 7 h 654" name="T97"/>
                <a:gd fmla="*/ 369 w 2271" name="T98"/>
                <a:gd fmla="*/ 0 h 654"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654" w="2271">
                  <a:moveTo>
                    <a:pt x="369" y="0"/>
                  </a:moveTo>
                  <a:lnTo>
                    <a:pt x="370" y="0"/>
                  </a:lnTo>
                  <a:lnTo>
                    <a:pt x="389" y="4"/>
                  </a:lnTo>
                  <a:lnTo>
                    <a:pt x="405" y="10"/>
                  </a:lnTo>
                  <a:lnTo>
                    <a:pt x="420" y="22"/>
                  </a:lnTo>
                  <a:lnTo>
                    <a:pt x="430" y="35"/>
                  </a:lnTo>
                  <a:lnTo>
                    <a:pt x="438" y="52"/>
                  </a:lnTo>
                  <a:lnTo>
                    <a:pt x="441" y="70"/>
                  </a:lnTo>
                  <a:lnTo>
                    <a:pt x="438" y="89"/>
                  </a:lnTo>
                  <a:lnTo>
                    <a:pt x="431" y="106"/>
                  </a:lnTo>
                  <a:lnTo>
                    <a:pt x="421" y="120"/>
                  </a:lnTo>
                  <a:lnTo>
                    <a:pt x="406" y="131"/>
                  </a:lnTo>
                  <a:lnTo>
                    <a:pt x="389" y="138"/>
                  </a:lnTo>
                  <a:lnTo>
                    <a:pt x="371" y="141"/>
                  </a:lnTo>
                  <a:lnTo>
                    <a:pt x="241" y="142"/>
                  </a:lnTo>
                  <a:lnTo>
                    <a:pt x="308" y="201"/>
                  </a:lnTo>
                  <a:lnTo>
                    <a:pt x="376" y="254"/>
                  </a:lnTo>
                  <a:lnTo>
                    <a:pt x="449" y="303"/>
                  </a:lnTo>
                  <a:lnTo>
                    <a:pt x="523" y="348"/>
                  </a:lnTo>
                  <a:lnTo>
                    <a:pt x="601" y="386"/>
                  </a:lnTo>
                  <a:lnTo>
                    <a:pt x="680" y="420"/>
                  </a:lnTo>
                  <a:lnTo>
                    <a:pt x="761" y="449"/>
                  </a:lnTo>
                  <a:lnTo>
                    <a:pt x="845" y="473"/>
                  </a:lnTo>
                  <a:lnTo>
                    <a:pt x="929" y="491"/>
                  </a:lnTo>
                  <a:lnTo>
                    <a:pt x="1016" y="503"/>
                  </a:lnTo>
                  <a:lnTo>
                    <a:pt x="1103" y="511"/>
                  </a:lnTo>
                  <a:lnTo>
                    <a:pt x="1192" y="513"/>
                  </a:lnTo>
                  <a:lnTo>
                    <a:pt x="1281" y="508"/>
                  </a:lnTo>
                  <a:lnTo>
                    <a:pt x="1371" y="499"/>
                  </a:lnTo>
                  <a:lnTo>
                    <a:pt x="1458" y="483"/>
                  </a:lnTo>
                  <a:lnTo>
                    <a:pt x="1545" y="462"/>
                  </a:lnTo>
                  <a:lnTo>
                    <a:pt x="1629" y="436"/>
                  </a:lnTo>
                  <a:lnTo>
                    <a:pt x="1712" y="403"/>
                  </a:lnTo>
                  <a:lnTo>
                    <a:pt x="1792" y="366"/>
                  </a:lnTo>
                  <a:lnTo>
                    <a:pt x="1870" y="323"/>
                  </a:lnTo>
                  <a:lnTo>
                    <a:pt x="1944" y="276"/>
                  </a:lnTo>
                  <a:lnTo>
                    <a:pt x="2016" y="223"/>
                  </a:lnTo>
                  <a:lnTo>
                    <a:pt x="2085" y="166"/>
                  </a:lnTo>
                  <a:lnTo>
                    <a:pt x="2150" y="102"/>
                  </a:lnTo>
                  <a:lnTo>
                    <a:pt x="2165" y="91"/>
                  </a:lnTo>
                  <a:lnTo>
                    <a:pt x="2182" y="85"/>
                  </a:lnTo>
                  <a:lnTo>
                    <a:pt x="2200" y="81"/>
                  </a:lnTo>
                  <a:lnTo>
                    <a:pt x="2218" y="85"/>
                  </a:lnTo>
                  <a:lnTo>
                    <a:pt x="2235" y="91"/>
                  </a:lnTo>
                  <a:lnTo>
                    <a:pt x="2250" y="102"/>
                  </a:lnTo>
                  <a:lnTo>
                    <a:pt x="2262" y="117"/>
                  </a:lnTo>
                  <a:lnTo>
                    <a:pt x="2269" y="134"/>
                  </a:lnTo>
                  <a:lnTo>
                    <a:pt x="2271" y="152"/>
                  </a:lnTo>
                  <a:lnTo>
                    <a:pt x="2269" y="170"/>
                  </a:lnTo>
                  <a:lnTo>
                    <a:pt x="2263" y="187"/>
                  </a:lnTo>
                  <a:lnTo>
                    <a:pt x="2251" y="202"/>
                  </a:lnTo>
                  <a:lnTo>
                    <a:pt x="2185" y="266"/>
                  </a:lnTo>
                  <a:lnTo>
                    <a:pt x="2115" y="325"/>
                  </a:lnTo>
                  <a:lnTo>
                    <a:pt x="2043" y="380"/>
                  </a:lnTo>
                  <a:lnTo>
                    <a:pt x="1968" y="430"/>
                  </a:lnTo>
                  <a:lnTo>
                    <a:pt x="1890" y="475"/>
                  </a:lnTo>
                  <a:lnTo>
                    <a:pt x="1809" y="515"/>
                  </a:lnTo>
                  <a:lnTo>
                    <a:pt x="1726" y="551"/>
                  </a:lnTo>
                  <a:lnTo>
                    <a:pt x="1641" y="580"/>
                  </a:lnTo>
                  <a:lnTo>
                    <a:pt x="1554" y="605"/>
                  </a:lnTo>
                  <a:lnTo>
                    <a:pt x="1466" y="625"/>
                  </a:lnTo>
                  <a:lnTo>
                    <a:pt x="1376" y="640"/>
                  </a:lnTo>
                  <a:lnTo>
                    <a:pt x="1285" y="649"/>
                  </a:lnTo>
                  <a:lnTo>
                    <a:pt x="1194" y="654"/>
                  </a:lnTo>
                  <a:lnTo>
                    <a:pt x="1176" y="654"/>
                  </a:lnTo>
                  <a:lnTo>
                    <a:pt x="1086" y="650"/>
                  </a:lnTo>
                  <a:lnTo>
                    <a:pt x="999" y="643"/>
                  </a:lnTo>
                  <a:lnTo>
                    <a:pt x="912" y="630"/>
                  </a:lnTo>
                  <a:lnTo>
                    <a:pt x="827" y="613"/>
                  </a:lnTo>
                  <a:lnTo>
                    <a:pt x="742" y="590"/>
                  </a:lnTo>
                  <a:lnTo>
                    <a:pt x="660" y="563"/>
                  </a:lnTo>
                  <a:lnTo>
                    <a:pt x="579" y="531"/>
                  </a:lnTo>
                  <a:lnTo>
                    <a:pt x="501" y="494"/>
                  </a:lnTo>
                  <a:lnTo>
                    <a:pt x="424" y="453"/>
                  </a:lnTo>
                  <a:lnTo>
                    <a:pt x="350" y="406"/>
                  </a:lnTo>
                  <a:lnTo>
                    <a:pt x="278" y="356"/>
                  </a:lnTo>
                  <a:lnTo>
                    <a:pt x="209" y="301"/>
                  </a:lnTo>
                  <a:lnTo>
                    <a:pt x="143" y="242"/>
                  </a:lnTo>
                  <a:lnTo>
                    <a:pt x="144" y="373"/>
                  </a:lnTo>
                  <a:lnTo>
                    <a:pt x="142" y="392"/>
                  </a:lnTo>
                  <a:lnTo>
                    <a:pt x="135" y="409"/>
                  </a:lnTo>
                  <a:lnTo>
                    <a:pt x="124" y="422"/>
                  </a:lnTo>
                  <a:lnTo>
                    <a:pt x="110" y="434"/>
                  </a:lnTo>
                  <a:lnTo>
                    <a:pt x="94" y="441"/>
                  </a:lnTo>
                  <a:lnTo>
                    <a:pt x="75" y="443"/>
                  </a:lnTo>
                  <a:lnTo>
                    <a:pt x="74" y="443"/>
                  </a:lnTo>
                  <a:lnTo>
                    <a:pt x="56" y="441"/>
                  </a:lnTo>
                  <a:lnTo>
                    <a:pt x="39" y="434"/>
                  </a:lnTo>
                  <a:lnTo>
                    <a:pt x="25" y="423"/>
                  </a:lnTo>
                  <a:lnTo>
                    <a:pt x="14" y="410"/>
                  </a:lnTo>
                  <a:lnTo>
                    <a:pt x="6" y="393"/>
                  </a:lnTo>
                  <a:lnTo>
                    <a:pt x="4" y="374"/>
                  </a:lnTo>
                  <a:lnTo>
                    <a:pt x="0" y="75"/>
                  </a:lnTo>
                  <a:lnTo>
                    <a:pt x="3" y="56"/>
                  </a:lnTo>
                  <a:lnTo>
                    <a:pt x="9" y="39"/>
                  </a:lnTo>
                  <a:lnTo>
                    <a:pt x="20" y="26"/>
                  </a:lnTo>
                  <a:lnTo>
                    <a:pt x="35" y="14"/>
                  </a:lnTo>
                  <a:lnTo>
                    <a:pt x="51" y="7"/>
                  </a:lnTo>
                  <a:lnTo>
                    <a:pt x="70" y="5"/>
                  </a:lnTo>
                  <a:lnTo>
                    <a:pt x="36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24" name="Freeform 155">
              <a:extLst>
                <a:ext uri="{FF2B5EF4-FFF2-40B4-BE49-F238E27FC236}">
                  <a16:creationId xmlns:a16="http://schemas.microsoft.com/office/drawing/2014/main" id="{26721479-2A87-8E41-B311-771F68227130}"/>
                </a:ext>
              </a:extLst>
            </p:cNvPr>
            <p:cNvSpPr/>
            <p:nvPr/>
          </p:nvSpPr>
          <p:spPr bwMode="auto">
            <a:xfrm>
              <a:off x="4411663" y="2857500"/>
              <a:ext cx="220663" cy="234950"/>
            </a:xfrm>
            <a:custGeom>
              <a:gdLst>
                <a:gd fmla="*/ 766 w 1387" name="T0"/>
                <a:gd fmla="*/ 3 h 1483" name="T1"/>
                <a:gd fmla="*/ 885 w 1387" name="T2"/>
                <a:gd fmla="*/ 49 h 1483" name="T3"/>
                <a:gd fmla="*/ 973 w 1387" name="T4"/>
                <a:gd fmla="*/ 137 h 1483" name="T5"/>
                <a:gd fmla="*/ 1019 w 1387" name="T6"/>
                <a:gd fmla="*/ 256 h 1483" name="T7"/>
                <a:gd fmla="*/ 1020 w 1387" name="T8"/>
                <a:gd fmla="*/ 585 h 1483" name="T9"/>
                <a:gd fmla="*/ 988 w 1387" name="T10"/>
                <a:gd fmla="*/ 663 h 1483" name="T11"/>
                <a:gd fmla="*/ 992 w 1387" name="T12"/>
                <a:gd fmla="*/ 874 h 1483" name="T13"/>
                <a:gd fmla="*/ 1082 w 1387" name="T14"/>
                <a:gd fmla="*/ 925 h 1483" name="T15"/>
                <a:gd fmla="*/ 1194 w 1387" name="T16"/>
                <a:gd fmla="*/ 996 h 1483" name="T17"/>
                <a:gd fmla="*/ 1315 w 1387" name="T18"/>
                <a:gd fmla="*/ 1088 h 1483" name="T19"/>
                <a:gd fmla="*/ 1368 w 1387" name="T20"/>
                <a:gd fmla="*/ 1155 h 1483" name="T21"/>
                <a:gd fmla="*/ 1387 w 1387" name="T22"/>
                <a:gd fmla="*/ 1238 h 1483" name="T23"/>
                <a:gd fmla="*/ 1377 w 1387" name="T24"/>
                <a:gd fmla="*/ 1448 h 1483" name="T25"/>
                <a:gd fmla="*/ 1335 w 1387" name="T26"/>
                <a:gd fmla="*/ 1480 h 1483" name="T27"/>
                <a:gd fmla="*/ 1280 w 1387" name="T28"/>
                <a:gd fmla="*/ 1474 h 1483" name="T29"/>
                <a:gd fmla="*/ 1249 w 1387" name="T30"/>
                <a:gd fmla="*/ 1432 h 1483" name="T31"/>
                <a:gd fmla="*/ 1243 w 1387" name="T32"/>
                <a:gd fmla="*/ 1222 h 1483" name="T33"/>
                <a:gd fmla="*/ 1188 w 1387" name="T34"/>
                <a:gd fmla="*/ 1165 h 1483" name="T35"/>
                <a:gd fmla="*/ 1075 w 1387" name="T36"/>
                <a:gd fmla="*/ 1085 h 1483" name="T37"/>
                <a:gd fmla="*/ 974 w 1387" name="T38"/>
                <a:gd fmla="*/ 1024 h 1483" name="T39"/>
                <a:gd fmla="*/ 902 w 1387" name="T40"/>
                <a:gd fmla="*/ 985 h 1483" name="T41"/>
                <a:gd fmla="*/ 859 w 1387" name="T42"/>
                <a:gd fmla="*/ 961 h 1483" name="T43"/>
                <a:gd fmla="*/ 832 w 1387" name="T44"/>
                <a:gd fmla="*/ 916 h 1483" name="T45"/>
                <a:gd fmla="*/ 832 w 1387" name="T46"/>
                <a:gd fmla="*/ 634 h 1483" name="T47"/>
                <a:gd fmla="*/ 861 w 1387" name="T48"/>
                <a:gd fmla="*/ 593 h 1483" name="T49"/>
                <a:gd fmla="*/ 881 w 1387" name="T50"/>
                <a:gd fmla="*/ 556 h 1483" name="T51"/>
                <a:gd fmla="*/ 868 w 1387" name="T52"/>
                <a:gd fmla="*/ 238 h 1483" name="T53"/>
                <a:gd fmla="*/ 810 w 1387" name="T54"/>
                <a:gd fmla="*/ 167 h 1483" name="T55"/>
                <a:gd fmla="*/ 720 w 1387" name="T56"/>
                <a:gd fmla="*/ 140 h 1483" name="T57"/>
                <a:gd fmla="*/ 602 w 1387" name="T58"/>
                <a:gd fmla="*/ 153 h 1483" name="T59"/>
                <a:gd fmla="*/ 531 w 1387" name="T60"/>
                <a:gd fmla="*/ 210 h 1483" name="T61"/>
                <a:gd fmla="*/ 504 w 1387" name="T62"/>
                <a:gd fmla="*/ 301 h 1483" name="T63"/>
                <a:gd fmla="*/ 514 w 1387" name="T64"/>
                <a:gd fmla="*/ 584 h 1483" name="T65"/>
                <a:gd fmla="*/ 547 w 1387" name="T66"/>
                <a:gd fmla="*/ 619 h 1483" name="T67"/>
                <a:gd fmla="*/ 557 w 1387" name="T68"/>
                <a:gd fmla="*/ 652 h 1483" name="T69"/>
                <a:gd fmla="*/ 548 w 1387" name="T70"/>
                <a:gd fmla="*/ 933 h 1483" name="T71"/>
                <a:gd fmla="*/ 510 w 1387" name="T72"/>
                <a:gd fmla="*/ 971 h 1483" name="T73"/>
                <a:gd fmla="*/ 464 w 1387" name="T74"/>
                <a:gd fmla="*/ 995 h 1483" name="T75"/>
                <a:gd fmla="*/ 381 w 1387" name="T76"/>
                <a:gd fmla="*/ 1042 h 1483" name="T77"/>
                <a:gd fmla="*/ 274 w 1387" name="T78"/>
                <a:gd fmla="*/ 1110 h 1483" name="T79"/>
                <a:gd fmla="*/ 160 w 1387" name="T80"/>
                <a:gd fmla="*/ 1196 h 1483" name="T81"/>
                <a:gd fmla="*/ 140 w 1387" name="T82"/>
                <a:gd fmla="*/ 1238 h 1483" name="T83"/>
                <a:gd fmla="*/ 131 w 1387" name="T84"/>
                <a:gd fmla="*/ 1448 h 1483" name="T85"/>
                <a:gd fmla="*/ 89 w 1387" name="T86"/>
                <a:gd fmla="*/ 1480 h 1483" name="T87"/>
                <a:gd fmla="*/ 35 w 1387" name="T88"/>
                <a:gd fmla="*/ 1474 h 1483" name="T89"/>
                <a:gd fmla="*/ 2 w 1387" name="T90"/>
                <a:gd fmla="*/ 1432 h 1483" name="T91"/>
                <a:gd fmla="*/ 2 w 1387" name="T92"/>
                <a:gd fmla="*/ 1209 h 1483" name="T93"/>
                <a:gd fmla="*/ 33 w 1387" name="T94"/>
                <a:gd fmla="*/ 1130 h 1483" name="T95"/>
                <a:gd fmla="*/ 112 w 1387" name="T96"/>
                <a:gd fmla="*/ 1055 h 1483" name="T97"/>
                <a:gd fmla="*/ 231 w 1387" name="T98"/>
                <a:gd fmla="*/ 971 h 1483" name="T99"/>
                <a:gd fmla="*/ 337 w 1387" name="T100"/>
                <a:gd fmla="*/ 906 h 1483" name="T101"/>
                <a:gd fmla="*/ 417 w 1387" name="T102"/>
                <a:gd fmla="*/ 863 h 1483" name="T103"/>
                <a:gd fmla="*/ 384 w 1387" name="T104"/>
                <a:gd fmla="*/ 639 h 1483" name="T105"/>
                <a:gd fmla="*/ 364 w 1387" name="T106"/>
                <a:gd fmla="*/ 556 h 1483" name="T107"/>
                <a:gd fmla="*/ 378 w 1387" name="T108"/>
                <a:gd fmla="*/ 214 h 1483" name="T109"/>
                <a:gd fmla="*/ 439 w 1387" name="T110"/>
                <a:gd fmla="*/ 103 h 1483" name="T111"/>
                <a:gd fmla="*/ 539 w 1387" name="T112"/>
                <a:gd fmla="*/ 29 h 1483" name="T113"/>
                <a:gd fmla="*/ 665 w 1387" name="T114"/>
                <a:gd fmla="*/ 0 h 1483"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483" w="1387">
                  <a:moveTo>
                    <a:pt x="665" y="0"/>
                  </a:moveTo>
                  <a:lnTo>
                    <a:pt x="721" y="0"/>
                  </a:lnTo>
                  <a:lnTo>
                    <a:pt x="766" y="3"/>
                  </a:lnTo>
                  <a:lnTo>
                    <a:pt x="808" y="13"/>
                  </a:lnTo>
                  <a:lnTo>
                    <a:pt x="848" y="29"/>
                  </a:lnTo>
                  <a:lnTo>
                    <a:pt x="885" y="49"/>
                  </a:lnTo>
                  <a:lnTo>
                    <a:pt x="919" y="74"/>
                  </a:lnTo>
                  <a:lnTo>
                    <a:pt x="948" y="103"/>
                  </a:lnTo>
                  <a:lnTo>
                    <a:pt x="973" y="137"/>
                  </a:lnTo>
                  <a:lnTo>
                    <a:pt x="994" y="174"/>
                  </a:lnTo>
                  <a:lnTo>
                    <a:pt x="1009" y="214"/>
                  </a:lnTo>
                  <a:lnTo>
                    <a:pt x="1019" y="256"/>
                  </a:lnTo>
                  <a:lnTo>
                    <a:pt x="1022" y="301"/>
                  </a:lnTo>
                  <a:lnTo>
                    <a:pt x="1022" y="556"/>
                  </a:lnTo>
                  <a:lnTo>
                    <a:pt x="1020" y="585"/>
                  </a:lnTo>
                  <a:lnTo>
                    <a:pt x="1013" y="612"/>
                  </a:lnTo>
                  <a:lnTo>
                    <a:pt x="1003" y="639"/>
                  </a:lnTo>
                  <a:lnTo>
                    <a:pt x="988" y="663"/>
                  </a:lnTo>
                  <a:lnTo>
                    <a:pt x="970" y="685"/>
                  </a:lnTo>
                  <a:lnTo>
                    <a:pt x="970" y="863"/>
                  </a:lnTo>
                  <a:lnTo>
                    <a:pt x="992" y="874"/>
                  </a:lnTo>
                  <a:lnTo>
                    <a:pt x="1019" y="889"/>
                  </a:lnTo>
                  <a:lnTo>
                    <a:pt x="1049" y="906"/>
                  </a:lnTo>
                  <a:lnTo>
                    <a:pt x="1082" y="925"/>
                  </a:lnTo>
                  <a:lnTo>
                    <a:pt x="1118" y="947"/>
                  </a:lnTo>
                  <a:lnTo>
                    <a:pt x="1155" y="971"/>
                  </a:lnTo>
                  <a:lnTo>
                    <a:pt x="1194" y="996"/>
                  </a:lnTo>
                  <a:lnTo>
                    <a:pt x="1234" y="1024"/>
                  </a:lnTo>
                  <a:lnTo>
                    <a:pt x="1275" y="1055"/>
                  </a:lnTo>
                  <a:lnTo>
                    <a:pt x="1315" y="1088"/>
                  </a:lnTo>
                  <a:lnTo>
                    <a:pt x="1336" y="1108"/>
                  </a:lnTo>
                  <a:lnTo>
                    <a:pt x="1354" y="1130"/>
                  </a:lnTo>
                  <a:lnTo>
                    <a:pt x="1368" y="1155"/>
                  </a:lnTo>
                  <a:lnTo>
                    <a:pt x="1378" y="1181"/>
                  </a:lnTo>
                  <a:lnTo>
                    <a:pt x="1385" y="1209"/>
                  </a:lnTo>
                  <a:lnTo>
                    <a:pt x="1387" y="1238"/>
                  </a:lnTo>
                  <a:lnTo>
                    <a:pt x="1387" y="1413"/>
                  </a:lnTo>
                  <a:lnTo>
                    <a:pt x="1384" y="1432"/>
                  </a:lnTo>
                  <a:lnTo>
                    <a:pt x="1377" y="1448"/>
                  </a:lnTo>
                  <a:lnTo>
                    <a:pt x="1366" y="1462"/>
                  </a:lnTo>
                  <a:lnTo>
                    <a:pt x="1352" y="1474"/>
                  </a:lnTo>
                  <a:lnTo>
                    <a:pt x="1335" y="1480"/>
                  </a:lnTo>
                  <a:lnTo>
                    <a:pt x="1316" y="1483"/>
                  </a:lnTo>
                  <a:lnTo>
                    <a:pt x="1297" y="1480"/>
                  </a:lnTo>
                  <a:lnTo>
                    <a:pt x="1280" y="1474"/>
                  </a:lnTo>
                  <a:lnTo>
                    <a:pt x="1267" y="1462"/>
                  </a:lnTo>
                  <a:lnTo>
                    <a:pt x="1255" y="1448"/>
                  </a:lnTo>
                  <a:lnTo>
                    <a:pt x="1249" y="1432"/>
                  </a:lnTo>
                  <a:lnTo>
                    <a:pt x="1245" y="1413"/>
                  </a:lnTo>
                  <a:lnTo>
                    <a:pt x="1245" y="1238"/>
                  </a:lnTo>
                  <a:lnTo>
                    <a:pt x="1243" y="1222"/>
                  </a:lnTo>
                  <a:lnTo>
                    <a:pt x="1237" y="1207"/>
                  </a:lnTo>
                  <a:lnTo>
                    <a:pt x="1226" y="1196"/>
                  </a:lnTo>
                  <a:lnTo>
                    <a:pt x="1188" y="1165"/>
                  </a:lnTo>
                  <a:lnTo>
                    <a:pt x="1149" y="1137"/>
                  </a:lnTo>
                  <a:lnTo>
                    <a:pt x="1111" y="1110"/>
                  </a:lnTo>
                  <a:lnTo>
                    <a:pt x="1075" y="1085"/>
                  </a:lnTo>
                  <a:lnTo>
                    <a:pt x="1039" y="1062"/>
                  </a:lnTo>
                  <a:lnTo>
                    <a:pt x="1006" y="1042"/>
                  </a:lnTo>
                  <a:lnTo>
                    <a:pt x="974" y="1024"/>
                  </a:lnTo>
                  <a:lnTo>
                    <a:pt x="947" y="1009"/>
                  </a:lnTo>
                  <a:lnTo>
                    <a:pt x="923" y="995"/>
                  </a:lnTo>
                  <a:lnTo>
                    <a:pt x="902" y="985"/>
                  </a:lnTo>
                  <a:lnTo>
                    <a:pt x="887" y="976"/>
                  </a:lnTo>
                  <a:lnTo>
                    <a:pt x="875" y="971"/>
                  </a:lnTo>
                  <a:lnTo>
                    <a:pt x="859" y="961"/>
                  </a:lnTo>
                  <a:lnTo>
                    <a:pt x="847" y="949"/>
                  </a:lnTo>
                  <a:lnTo>
                    <a:pt x="837" y="934"/>
                  </a:lnTo>
                  <a:lnTo>
                    <a:pt x="832" y="916"/>
                  </a:lnTo>
                  <a:lnTo>
                    <a:pt x="830" y="898"/>
                  </a:lnTo>
                  <a:lnTo>
                    <a:pt x="830" y="652"/>
                  </a:lnTo>
                  <a:lnTo>
                    <a:pt x="832" y="634"/>
                  </a:lnTo>
                  <a:lnTo>
                    <a:pt x="837" y="619"/>
                  </a:lnTo>
                  <a:lnTo>
                    <a:pt x="848" y="605"/>
                  </a:lnTo>
                  <a:lnTo>
                    <a:pt x="861" y="593"/>
                  </a:lnTo>
                  <a:lnTo>
                    <a:pt x="871" y="584"/>
                  </a:lnTo>
                  <a:lnTo>
                    <a:pt x="878" y="570"/>
                  </a:lnTo>
                  <a:lnTo>
                    <a:pt x="881" y="556"/>
                  </a:lnTo>
                  <a:lnTo>
                    <a:pt x="881" y="301"/>
                  </a:lnTo>
                  <a:lnTo>
                    <a:pt x="877" y="268"/>
                  </a:lnTo>
                  <a:lnTo>
                    <a:pt x="868" y="238"/>
                  </a:lnTo>
                  <a:lnTo>
                    <a:pt x="853" y="210"/>
                  </a:lnTo>
                  <a:lnTo>
                    <a:pt x="834" y="187"/>
                  </a:lnTo>
                  <a:lnTo>
                    <a:pt x="810" y="167"/>
                  </a:lnTo>
                  <a:lnTo>
                    <a:pt x="782" y="153"/>
                  </a:lnTo>
                  <a:lnTo>
                    <a:pt x="753" y="143"/>
                  </a:lnTo>
                  <a:lnTo>
                    <a:pt x="720" y="140"/>
                  </a:lnTo>
                  <a:lnTo>
                    <a:pt x="664" y="140"/>
                  </a:lnTo>
                  <a:lnTo>
                    <a:pt x="633" y="143"/>
                  </a:lnTo>
                  <a:lnTo>
                    <a:pt x="602" y="153"/>
                  </a:lnTo>
                  <a:lnTo>
                    <a:pt x="575" y="167"/>
                  </a:lnTo>
                  <a:lnTo>
                    <a:pt x="552" y="187"/>
                  </a:lnTo>
                  <a:lnTo>
                    <a:pt x="531" y="210"/>
                  </a:lnTo>
                  <a:lnTo>
                    <a:pt x="517" y="238"/>
                  </a:lnTo>
                  <a:lnTo>
                    <a:pt x="507" y="268"/>
                  </a:lnTo>
                  <a:lnTo>
                    <a:pt x="504" y="301"/>
                  </a:lnTo>
                  <a:lnTo>
                    <a:pt x="504" y="556"/>
                  </a:lnTo>
                  <a:lnTo>
                    <a:pt x="506" y="570"/>
                  </a:lnTo>
                  <a:lnTo>
                    <a:pt x="514" y="584"/>
                  </a:lnTo>
                  <a:lnTo>
                    <a:pt x="524" y="593"/>
                  </a:lnTo>
                  <a:lnTo>
                    <a:pt x="537" y="605"/>
                  </a:lnTo>
                  <a:lnTo>
                    <a:pt x="547" y="619"/>
                  </a:lnTo>
                  <a:lnTo>
                    <a:pt x="554" y="634"/>
                  </a:lnTo>
                  <a:lnTo>
                    <a:pt x="556" y="652"/>
                  </a:lnTo>
                  <a:lnTo>
                    <a:pt x="557" y="652"/>
                  </a:lnTo>
                  <a:lnTo>
                    <a:pt x="557" y="898"/>
                  </a:lnTo>
                  <a:lnTo>
                    <a:pt x="555" y="916"/>
                  </a:lnTo>
                  <a:lnTo>
                    <a:pt x="548" y="933"/>
                  </a:lnTo>
                  <a:lnTo>
                    <a:pt x="539" y="949"/>
                  </a:lnTo>
                  <a:lnTo>
                    <a:pt x="526" y="961"/>
                  </a:lnTo>
                  <a:lnTo>
                    <a:pt x="510" y="971"/>
                  </a:lnTo>
                  <a:lnTo>
                    <a:pt x="500" y="976"/>
                  </a:lnTo>
                  <a:lnTo>
                    <a:pt x="484" y="985"/>
                  </a:lnTo>
                  <a:lnTo>
                    <a:pt x="464" y="995"/>
                  </a:lnTo>
                  <a:lnTo>
                    <a:pt x="440" y="1009"/>
                  </a:lnTo>
                  <a:lnTo>
                    <a:pt x="411" y="1024"/>
                  </a:lnTo>
                  <a:lnTo>
                    <a:pt x="381" y="1042"/>
                  </a:lnTo>
                  <a:lnTo>
                    <a:pt x="347" y="1062"/>
                  </a:lnTo>
                  <a:lnTo>
                    <a:pt x="311" y="1085"/>
                  </a:lnTo>
                  <a:lnTo>
                    <a:pt x="274" y="1110"/>
                  </a:lnTo>
                  <a:lnTo>
                    <a:pt x="236" y="1137"/>
                  </a:lnTo>
                  <a:lnTo>
                    <a:pt x="198" y="1165"/>
                  </a:lnTo>
                  <a:lnTo>
                    <a:pt x="160" y="1196"/>
                  </a:lnTo>
                  <a:lnTo>
                    <a:pt x="150" y="1207"/>
                  </a:lnTo>
                  <a:lnTo>
                    <a:pt x="143" y="1222"/>
                  </a:lnTo>
                  <a:lnTo>
                    <a:pt x="140" y="1238"/>
                  </a:lnTo>
                  <a:lnTo>
                    <a:pt x="140" y="1413"/>
                  </a:lnTo>
                  <a:lnTo>
                    <a:pt x="138" y="1432"/>
                  </a:lnTo>
                  <a:lnTo>
                    <a:pt x="131" y="1448"/>
                  </a:lnTo>
                  <a:lnTo>
                    <a:pt x="120" y="1462"/>
                  </a:lnTo>
                  <a:lnTo>
                    <a:pt x="105" y="1474"/>
                  </a:lnTo>
                  <a:lnTo>
                    <a:pt x="89" y="1480"/>
                  </a:lnTo>
                  <a:lnTo>
                    <a:pt x="71" y="1483"/>
                  </a:lnTo>
                  <a:lnTo>
                    <a:pt x="52" y="1480"/>
                  </a:lnTo>
                  <a:lnTo>
                    <a:pt x="35" y="1474"/>
                  </a:lnTo>
                  <a:lnTo>
                    <a:pt x="20" y="1462"/>
                  </a:lnTo>
                  <a:lnTo>
                    <a:pt x="9" y="1448"/>
                  </a:lnTo>
                  <a:lnTo>
                    <a:pt x="2" y="1432"/>
                  </a:lnTo>
                  <a:lnTo>
                    <a:pt x="0" y="1413"/>
                  </a:lnTo>
                  <a:lnTo>
                    <a:pt x="0" y="1238"/>
                  </a:lnTo>
                  <a:lnTo>
                    <a:pt x="2" y="1209"/>
                  </a:lnTo>
                  <a:lnTo>
                    <a:pt x="8" y="1181"/>
                  </a:lnTo>
                  <a:lnTo>
                    <a:pt x="19" y="1154"/>
                  </a:lnTo>
                  <a:lnTo>
                    <a:pt x="33" y="1130"/>
                  </a:lnTo>
                  <a:lnTo>
                    <a:pt x="51" y="1108"/>
                  </a:lnTo>
                  <a:lnTo>
                    <a:pt x="71" y="1088"/>
                  </a:lnTo>
                  <a:lnTo>
                    <a:pt x="112" y="1055"/>
                  </a:lnTo>
                  <a:lnTo>
                    <a:pt x="152" y="1026"/>
                  </a:lnTo>
                  <a:lnTo>
                    <a:pt x="192" y="997"/>
                  </a:lnTo>
                  <a:lnTo>
                    <a:pt x="231" y="971"/>
                  </a:lnTo>
                  <a:lnTo>
                    <a:pt x="269" y="947"/>
                  </a:lnTo>
                  <a:lnTo>
                    <a:pt x="304" y="925"/>
                  </a:lnTo>
                  <a:lnTo>
                    <a:pt x="337" y="906"/>
                  </a:lnTo>
                  <a:lnTo>
                    <a:pt x="367" y="889"/>
                  </a:lnTo>
                  <a:lnTo>
                    <a:pt x="393" y="874"/>
                  </a:lnTo>
                  <a:lnTo>
                    <a:pt x="417" y="863"/>
                  </a:lnTo>
                  <a:lnTo>
                    <a:pt x="417" y="685"/>
                  </a:lnTo>
                  <a:lnTo>
                    <a:pt x="398" y="663"/>
                  </a:lnTo>
                  <a:lnTo>
                    <a:pt x="384" y="639"/>
                  </a:lnTo>
                  <a:lnTo>
                    <a:pt x="373" y="612"/>
                  </a:lnTo>
                  <a:lnTo>
                    <a:pt x="367" y="585"/>
                  </a:lnTo>
                  <a:lnTo>
                    <a:pt x="364" y="556"/>
                  </a:lnTo>
                  <a:lnTo>
                    <a:pt x="364" y="301"/>
                  </a:lnTo>
                  <a:lnTo>
                    <a:pt x="368" y="256"/>
                  </a:lnTo>
                  <a:lnTo>
                    <a:pt x="378" y="214"/>
                  </a:lnTo>
                  <a:lnTo>
                    <a:pt x="392" y="174"/>
                  </a:lnTo>
                  <a:lnTo>
                    <a:pt x="413" y="137"/>
                  </a:lnTo>
                  <a:lnTo>
                    <a:pt x="439" y="103"/>
                  </a:lnTo>
                  <a:lnTo>
                    <a:pt x="468" y="74"/>
                  </a:lnTo>
                  <a:lnTo>
                    <a:pt x="502" y="49"/>
                  </a:lnTo>
                  <a:lnTo>
                    <a:pt x="539" y="29"/>
                  </a:lnTo>
                  <a:lnTo>
                    <a:pt x="579" y="13"/>
                  </a:lnTo>
                  <a:lnTo>
                    <a:pt x="621" y="3"/>
                  </a:lnTo>
                  <a:lnTo>
                    <a:pt x="665"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25" name="Freeform 156">
              <a:extLst>
                <a:ext uri="{FF2B5EF4-FFF2-40B4-BE49-F238E27FC236}">
                  <a16:creationId xmlns:a16="http://schemas.microsoft.com/office/drawing/2014/main" id="{DCC3FA8E-8027-0A45-8ED2-758B5864F037}"/>
                </a:ext>
              </a:extLst>
            </p:cNvPr>
            <p:cNvSpPr/>
            <p:nvPr/>
          </p:nvSpPr>
          <p:spPr bwMode="auto">
            <a:xfrm>
              <a:off x="4743451" y="2857500"/>
              <a:ext cx="220663" cy="234950"/>
            </a:xfrm>
            <a:custGeom>
              <a:gdLst>
                <a:gd fmla="*/ 765 w 1386" name="T0"/>
                <a:gd fmla="*/ 3 h 1482" name="T1"/>
                <a:gd fmla="*/ 885 w 1386" name="T2"/>
                <a:gd fmla="*/ 49 h 1482" name="T3"/>
                <a:gd fmla="*/ 974 w 1386" name="T4"/>
                <a:gd fmla="*/ 137 h 1482" name="T5"/>
                <a:gd fmla="*/ 1019 w 1386" name="T6"/>
                <a:gd fmla="*/ 256 h 1482" name="T7"/>
                <a:gd fmla="*/ 1020 w 1386" name="T8"/>
                <a:gd fmla="*/ 585 h 1482" name="T9"/>
                <a:gd fmla="*/ 988 w 1386" name="T10"/>
                <a:gd fmla="*/ 663 h 1482" name="T11"/>
                <a:gd fmla="*/ 993 w 1386" name="T12"/>
                <a:gd fmla="*/ 874 h 1482" name="T13"/>
                <a:gd fmla="*/ 1082 w 1386" name="T14"/>
                <a:gd fmla="*/ 925 h 1482" name="T15"/>
                <a:gd fmla="*/ 1194 w 1386" name="T16"/>
                <a:gd fmla="*/ 996 h 1482" name="T17"/>
                <a:gd fmla="*/ 1315 w 1386" name="T18"/>
                <a:gd fmla="*/ 1087 h 1482" name="T19"/>
                <a:gd fmla="*/ 1367 w 1386" name="T20"/>
                <a:gd fmla="*/ 1154 h 1482" name="T21"/>
                <a:gd fmla="*/ 1386 w 1386" name="T22"/>
                <a:gd fmla="*/ 1237 h 1482" name="T23"/>
                <a:gd fmla="*/ 1376 w 1386" name="T24"/>
                <a:gd fmla="*/ 1447 h 1482" name="T25"/>
                <a:gd fmla="*/ 1334 w 1386" name="T26"/>
                <a:gd fmla="*/ 1479 h 1482" name="T27"/>
                <a:gd fmla="*/ 1280 w 1386" name="T28"/>
                <a:gd fmla="*/ 1473 h 1482" name="T29"/>
                <a:gd fmla="*/ 1248 w 1386" name="T30"/>
                <a:gd fmla="*/ 1431 h 1482" name="T31"/>
                <a:gd fmla="*/ 1244 w 1386" name="T32"/>
                <a:gd fmla="*/ 1221 h 1482" name="T33"/>
                <a:gd fmla="*/ 1188 w 1386" name="T34"/>
                <a:gd fmla="*/ 1164 h 1482" name="T35"/>
                <a:gd fmla="*/ 1075 w 1386" name="T36"/>
                <a:gd fmla="*/ 1084 h 1482" name="T37"/>
                <a:gd fmla="*/ 975 w 1386" name="T38"/>
                <a:gd fmla="*/ 1023 h 1482" name="T39"/>
                <a:gd fmla="*/ 902 w 1386" name="T40"/>
                <a:gd fmla="*/ 984 h 1482" name="T41"/>
                <a:gd fmla="*/ 861 w 1386" name="T42"/>
                <a:gd fmla="*/ 960 h 1482" name="T43"/>
                <a:gd fmla="*/ 832 w 1386" name="T44"/>
                <a:gd fmla="*/ 915 h 1482" name="T45"/>
                <a:gd fmla="*/ 832 w 1386" name="T46"/>
                <a:gd fmla="*/ 633 h 1482" name="T47"/>
                <a:gd fmla="*/ 862 w 1386" name="T48"/>
                <a:gd fmla="*/ 592 h 1482" name="T49"/>
                <a:gd fmla="*/ 881 w 1386" name="T50"/>
                <a:gd fmla="*/ 555 h 1482" name="T51"/>
                <a:gd fmla="*/ 869 w 1386" name="T52"/>
                <a:gd fmla="*/ 237 h 1482" name="T53"/>
                <a:gd fmla="*/ 810 w 1386" name="T54"/>
                <a:gd fmla="*/ 166 h 1482" name="T55"/>
                <a:gd fmla="*/ 721 w 1386" name="T56"/>
                <a:gd fmla="*/ 139 h 1482" name="T57"/>
                <a:gd fmla="*/ 602 w 1386" name="T58"/>
                <a:gd fmla="*/ 152 h 1482" name="T59"/>
                <a:gd fmla="*/ 533 w 1386" name="T60"/>
                <a:gd fmla="*/ 209 h 1482" name="T61"/>
                <a:gd fmla="*/ 505 w 1386" name="T62"/>
                <a:gd fmla="*/ 300 h 1482" name="T63"/>
                <a:gd fmla="*/ 514 w 1386" name="T64"/>
                <a:gd fmla="*/ 583 h 1482" name="T65"/>
                <a:gd fmla="*/ 548 w 1386" name="T66"/>
                <a:gd fmla="*/ 618 h 1482" name="T67"/>
                <a:gd fmla="*/ 556 w 1386" name="T68"/>
                <a:gd fmla="*/ 897 h 1482" name="T69"/>
                <a:gd fmla="*/ 538 w 1386" name="T70"/>
                <a:gd fmla="*/ 948 h 1482" name="T71"/>
                <a:gd fmla="*/ 500 w 1386" name="T72"/>
                <a:gd fmla="*/ 975 h 1482" name="T73"/>
                <a:gd fmla="*/ 439 w 1386" name="T74"/>
                <a:gd fmla="*/ 1008 h 1482" name="T75"/>
                <a:gd fmla="*/ 347 w 1386" name="T76"/>
                <a:gd fmla="*/ 1061 h 1482" name="T77"/>
                <a:gd fmla="*/ 236 w 1386" name="T78"/>
                <a:gd fmla="*/ 1136 h 1482" name="T79"/>
                <a:gd fmla="*/ 149 w 1386" name="T80"/>
                <a:gd fmla="*/ 1206 h 1482" name="T81"/>
                <a:gd fmla="*/ 141 w 1386" name="T82"/>
                <a:gd fmla="*/ 1412 h 1482" name="T83"/>
                <a:gd fmla="*/ 120 w 1386" name="T84"/>
                <a:gd fmla="*/ 1461 h 1482" name="T85"/>
                <a:gd fmla="*/ 70 w 1386" name="T86"/>
                <a:gd fmla="*/ 1482 h 1482" name="T87"/>
                <a:gd fmla="*/ 20 w 1386" name="T88"/>
                <a:gd fmla="*/ 1461 h 1482" name="T89"/>
                <a:gd fmla="*/ 0 w 1386" name="T90"/>
                <a:gd fmla="*/ 1412 h 1482" name="T91"/>
                <a:gd fmla="*/ 9 w 1386" name="T92"/>
                <a:gd fmla="*/ 1180 h 1482" name="T93"/>
                <a:gd fmla="*/ 50 w 1386" name="T94"/>
                <a:gd fmla="*/ 1107 h 1482" name="T95"/>
                <a:gd fmla="*/ 152 w 1386" name="T96"/>
                <a:gd fmla="*/ 1025 h 1482" name="T97"/>
                <a:gd fmla="*/ 268 w 1386" name="T98"/>
                <a:gd fmla="*/ 946 h 1482" name="T99"/>
                <a:gd fmla="*/ 367 w 1386" name="T100"/>
                <a:gd fmla="*/ 888 h 1482" name="T101"/>
                <a:gd fmla="*/ 416 w 1386" name="T102"/>
                <a:gd fmla="*/ 684 h 1482" name="T103"/>
                <a:gd fmla="*/ 373 w 1386" name="T104"/>
                <a:gd fmla="*/ 612 h 1482" name="T105"/>
                <a:gd fmla="*/ 364 w 1386" name="T106"/>
                <a:gd fmla="*/ 300 h 1482" name="T107"/>
                <a:gd fmla="*/ 393 w 1386" name="T108"/>
                <a:gd fmla="*/ 174 h 1482" name="T109"/>
                <a:gd fmla="*/ 467 w 1386" name="T110"/>
                <a:gd fmla="*/ 74 h 1482" name="T111"/>
                <a:gd fmla="*/ 578 w 1386" name="T112"/>
                <a:gd fmla="*/ 13 h 148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1482" w="1386">
                  <a:moveTo>
                    <a:pt x="666" y="0"/>
                  </a:moveTo>
                  <a:lnTo>
                    <a:pt x="721" y="0"/>
                  </a:lnTo>
                  <a:lnTo>
                    <a:pt x="765" y="3"/>
                  </a:lnTo>
                  <a:lnTo>
                    <a:pt x="808" y="13"/>
                  </a:lnTo>
                  <a:lnTo>
                    <a:pt x="848" y="28"/>
                  </a:lnTo>
                  <a:lnTo>
                    <a:pt x="885" y="49"/>
                  </a:lnTo>
                  <a:lnTo>
                    <a:pt x="919" y="74"/>
                  </a:lnTo>
                  <a:lnTo>
                    <a:pt x="948" y="103"/>
                  </a:lnTo>
                  <a:lnTo>
                    <a:pt x="974" y="137"/>
                  </a:lnTo>
                  <a:lnTo>
                    <a:pt x="994" y="174"/>
                  </a:lnTo>
                  <a:lnTo>
                    <a:pt x="1009" y="214"/>
                  </a:lnTo>
                  <a:lnTo>
                    <a:pt x="1019" y="256"/>
                  </a:lnTo>
                  <a:lnTo>
                    <a:pt x="1022" y="300"/>
                  </a:lnTo>
                  <a:lnTo>
                    <a:pt x="1022" y="555"/>
                  </a:lnTo>
                  <a:lnTo>
                    <a:pt x="1020" y="585"/>
                  </a:lnTo>
                  <a:lnTo>
                    <a:pt x="1013" y="612"/>
                  </a:lnTo>
                  <a:lnTo>
                    <a:pt x="1002" y="639"/>
                  </a:lnTo>
                  <a:lnTo>
                    <a:pt x="988" y="663"/>
                  </a:lnTo>
                  <a:lnTo>
                    <a:pt x="970" y="684"/>
                  </a:lnTo>
                  <a:lnTo>
                    <a:pt x="970" y="862"/>
                  </a:lnTo>
                  <a:lnTo>
                    <a:pt x="993" y="874"/>
                  </a:lnTo>
                  <a:lnTo>
                    <a:pt x="1019" y="888"/>
                  </a:lnTo>
                  <a:lnTo>
                    <a:pt x="1048" y="905"/>
                  </a:lnTo>
                  <a:lnTo>
                    <a:pt x="1082" y="925"/>
                  </a:lnTo>
                  <a:lnTo>
                    <a:pt x="1117" y="946"/>
                  </a:lnTo>
                  <a:lnTo>
                    <a:pt x="1155" y="970"/>
                  </a:lnTo>
                  <a:lnTo>
                    <a:pt x="1194" y="996"/>
                  </a:lnTo>
                  <a:lnTo>
                    <a:pt x="1234" y="1025"/>
                  </a:lnTo>
                  <a:lnTo>
                    <a:pt x="1275" y="1055"/>
                  </a:lnTo>
                  <a:lnTo>
                    <a:pt x="1315" y="1087"/>
                  </a:lnTo>
                  <a:lnTo>
                    <a:pt x="1336" y="1107"/>
                  </a:lnTo>
                  <a:lnTo>
                    <a:pt x="1353" y="1130"/>
                  </a:lnTo>
                  <a:lnTo>
                    <a:pt x="1367" y="1154"/>
                  </a:lnTo>
                  <a:lnTo>
                    <a:pt x="1378" y="1180"/>
                  </a:lnTo>
                  <a:lnTo>
                    <a:pt x="1384" y="1208"/>
                  </a:lnTo>
                  <a:lnTo>
                    <a:pt x="1386" y="1237"/>
                  </a:lnTo>
                  <a:lnTo>
                    <a:pt x="1386" y="1412"/>
                  </a:lnTo>
                  <a:lnTo>
                    <a:pt x="1384" y="1431"/>
                  </a:lnTo>
                  <a:lnTo>
                    <a:pt x="1376" y="1447"/>
                  </a:lnTo>
                  <a:lnTo>
                    <a:pt x="1366" y="1461"/>
                  </a:lnTo>
                  <a:lnTo>
                    <a:pt x="1351" y="1473"/>
                  </a:lnTo>
                  <a:lnTo>
                    <a:pt x="1334" y="1479"/>
                  </a:lnTo>
                  <a:lnTo>
                    <a:pt x="1316" y="1482"/>
                  </a:lnTo>
                  <a:lnTo>
                    <a:pt x="1297" y="1479"/>
                  </a:lnTo>
                  <a:lnTo>
                    <a:pt x="1280" y="1473"/>
                  </a:lnTo>
                  <a:lnTo>
                    <a:pt x="1266" y="1461"/>
                  </a:lnTo>
                  <a:lnTo>
                    <a:pt x="1255" y="1447"/>
                  </a:lnTo>
                  <a:lnTo>
                    <a:pt x="1248" y="1431"/>
                  </a:lnTo>
                  <a:lnTo>
                    <a:pt x="1246" y="1412"/>
                  </a:lnTo>
                  <a:lnTo>
                    <a:pt x="1246" y="1237"/>
                  </a:lnTo>
                  <a:lnTo>
                    <a:pt x="1244" y="1221"/>
                  </a:lnTo>
                  <a:lnTo>
                    <a:pt x="1237" y="1206"/>
                  </a:lnTo>
                  <a:lnTo>
                    <a:pt x="1227" y="1195"/>
                  </a:lnTo>
                  <a:lnTo>
                    <a:pt x="1188" y="1164"/>
                  </a:lnTo>
                  <a:lnTo>
                    <a:pt x="1150" y="1136"/>
                  </a:lnTo>
                  <a:lnTo>
                    <a:pt x="1112" y="1109"/>
                  </a:lnTo>
                  <a:lnTo>
                    <a:pt x="1075" y="1084"/>
                  </a:lnTo>
                  <a:lnTo>
                    <a:pt x="1039" y="1061"/>
                  </a:lnTo>
                  <a:lnTo>
                    <a:pt x="1006" y="1041"/>
                  </a:lnTo>
                  <a:lnTo>
                    <a:pt x="975" y="1023"/>
                  </a:lnTo>
                  <a:lnTo>
                    <a:pt x="947" y="1008"/>
                  </a:lnTo>
                  <a:lnTo>
                    <a:pt x="923" y="994"/>
                  </a:lnTo>
                  <a:lnTo>
                    <a:pt x="902" y="984"/>
                  </a:lnTo>
                  <a:lnTo>
                    <a:pt x="886" y="975"/>
                  </a:lnTo>
                  <a:lnTo>
                    <a:pt x="876" y="970"/>
                  </a:lnTo>
                  <a:lnTo>
                    <a:pt x="861" y="960"/>
                  </a:lnTo>
                  <a:lnTo>
                    <a:pt x="848" y="948"/>
                  </a:lnTo>
                  <a:lnTo>
                    <a:pt x="839" y="933"/>
                  </a:lnTo>
                  <a:lnTo>
                    <a:pt x="832" y="915"/>
                  </a:lnTo>
                  <a:lnTo>
                    <a:pt x="830" y="897"/>
                  </a:lnTo>
                  <a:lnTo>
                    <a:pt x="830" y="651"/>
                  </a:lnTo>
                  <a:lnTo>
                    <a:pt x="832" y="633"/>
                  </a:lnTo>
                  <a:lnTo>
                    <a:pt x="839" y="618"/>
                  </a:lnTo>
                  <a:lnTo>
                    <a:pt x="848" y="604"/>
                  </a:lnTo>
                  <a:lnTo>
                    <a:pt x="862" y="592"/>
                  </a:lnTo>
                  <a:lnTo>
                    <a:pt x="872" y="583"/>
                  </a:lnTo>
                  <a:lnTo>
                    <a:pt x="879" y="569"/>
                  </a:lnTo>
                  <a:lnTo>
                    <a:pt x="881" y="555"/>
                  </a:lnTo>
                  <a:lnTo>
                    <a:pt x="881" y="300"/>
                  </a:lnTo>
                  <a:lnTo>
                    <a:pt x="878" y="267"/>
                  </a:lnTo>
                  <a:lnTo>
                    <a:pt x="869" y="237"/>
                  </a:lnTo>
                  <a:lnTo>
                    <a:pt x="854" y="209"/>
                  </a:lnTo>
                  <a:lnTo>
                    <a:pt x="834" y="186"/>
                  </a:lnTo>
                  <a:lnTo>
                    <a:pt x="810" y="166"/>
                  </a:lnTo>
                  <a:lnTo>
                    <a:pt x="784" y="152"/>
                  </a:lnTo>
                  <a:lnTo>
                    <a:pt x="753" y="142"/>
                  </a:lnTo>
                  <a:lnTo>
                    <a:pt x="721" y="139"/>
                  </a:lnTo>
                  <a:lnTo>
                    <a:pt x="666" y="139"/>
                  </a:lnTo>
                  <a:lnTo>
                    <a:pt x="633" y="142"/>
                  </a:lnTo>
                  <a:lnTo>
                    <a:pt x="602" y="152"/>
                  </a:lnTo>
                  <a:lnTo>
                    <a:pt x="576" y="166"/>
                  </a:lnTo>
                  <a:lnTo>
                    <a:pt x="552" y="186"/>
                  </a:lnTo>
                  <a:lnTo>
                    <a:pt x="533" y="209"/>
                  </a:lnTo>
                  <a:lnTo>
                    <a:pt x="518" y="237"/>
                  </a:lnTo>
                  <a:lnTo>
                    <a:pt x="509" y="267"/>
                  </a:lnTo>
                  <a:lnTo>
                    <a:pt x="505" y="300"/>
                  </a:lnTo>
                  <a:lnTo>
                    <a:pt x="505" y="555"/>
                  </a:lnTo>
                  <a:lnTo>
                    <a:pt x="508" y="569"/>
                  </a:lnTo>
                  <a:lnTo>
                    <a:pt x="514" y="583"/>
                  </a:lnTo>
                  <a:lnTo>
                    <a:pt x="524" y="592"/>
                  </a:lnTo>
                  <a:lnTo>
                    <a:pt x="538" y="604"/>
                  </a:lnTo>
                  <a:lnTo>
                    <a:pt x="548" y="618"/>
                  </a:lnTo>
                  <a:lnTo>
                    <a:pt x="554" y="633"/>
                  </a:lnTo>
                  <a:lnTo>
                    <a:pt x="556" y="651"/>
                  </a:lnTo>
                  <a:lnTo>
                    <a:pt x="556" y="897"/>
                  </a:lnTo>
                  <a:lnTo>
                    <a:pt x="554" y="915"/>
                  </a:lnTo>
                  <a:lnTo>
                    <a:pt x="548" y="932"/>
                  </a:lnTo>
                  <a:lnTo>
                    <a:pt x="538" y="948"/>
                  </a:lnTo>
                  <a:lnTo>
                    <a:pt x="526" y="960"/>
                  </a:lnTo>
                  <a:lnTo>
                    <a:pt x="511" y="970"/>
                  </a:lnTo>
                  <a:lnTo>
                    <a:pt x="500" y="975"/>
                  </a:lnTo>
                  <a:lnTo>
                    <a:pt x="484" y="984"/>
                  </a:lnTo>
                  <a:lnTo>
                    <a:pt x="464" y="994"/>
                  </a:lnTo>
                  <a:lnTo>
                    <a:pt x="439" y="1008"/>
                  </a:lnTo>
                  <a:lnTo>
                    <a:pt x="412" y="1023"/>
                  </a:lnTo>
                  <a:lnTo>
                    <a:pt x="381" y="1041"/>
                  </a:lnTo>
                  <a:lnTo>
                    <a:pt x="347" y="1061"/>
                  </a:lnTo>
                  <a:lnTo>
                    <a:pt x="311" y="1084"/>
                  </a:lnTo>
                  <a:lnTo>
                    <a:pt x="274" y="1109"/>
                  </a:lnTo>
                  <a:lnTo>
                    <a:pt x="236" y="1136"/>
                  </a:lnTo>
                  <a:lnTo>
                    <a:pt x="199" y="1164"/>
                  </a:lnTo>
                  <a:lnTo>
                    <a:pt x="160" y="1195"/>
                  </a:lnTo>
                  <a:lnTo>
                    <a:pt x="149" y="1206"/>
                  </a:lnTo>
                  <a:lnTo>
                    <a:pt x="143" y="1221"/>
                  </a:lnTo>
                  <a:lnTo>
                    <a:pt x="141" y="1237"/>
                  </a:lnTo>
                  <a:lnTo>
                    <a:pt x="141" y="1412"/>
                  </a:lnTo>
                  <a:lnTo>
                    <a:pt x="138" y="1431"/>
                  </a:lnTo>
                  <a:lnTo>
                    <a:pt x="131" y="1447"/>
                  </a:lnTo>
                  <a:lnTo>
                    <a:pt x="120" y="1461"/>
                  </a:lnTo>
                  <a:lnTo>
                    <a:pt x="106" y="1473"/>
                  </a:lnTo>
                  <a:lnTo>
                    <a:pt x="89" y="1479"/>
                  </a:lnTo>
                  <a:lnTo>
                    <a:pt x="70" y="1482"/>
                  </a:lnTo>
                  <a:lnTo>
                    <a:pt x="52" y="1479"/>
                  </a:lnTo>
                  <a:lnTo>
                    <a:pt x="35" y="1473"/>
                  </a:lnTo>
                  <a:lnTo>
                    <a:pt x="20" y="1461"/>
                  </a:lnTo>
                  <a:lnTo>
                    <a:pt x="10" y="1447"/>
                  </a:lnTo>
                  <a:lnTo>
                    <a:pt x="2" y="1431"/>
                  </a:lnTo>
                  <a:lnTo>
                    <a:pt x="0" y="1412"/>
                  </a:lnTo>
                  <a:lnTo>
                    <a:pt x="0" y="1237"/>
                  </a:lnTo>
                  <a:lnTo>
                    <a:pt x="2" y="1208"/>
                  </a:lnTo>
                  <a:lnTo>
                    <a:pt x="9" y="1180"/>
                  </a:lnTo>
                  <a:lnTo>
                    <a:pt x="18" y="1153"/>
                  </a:lnTo>
                  <a:lnTo>
                    <a:pt x="33" y="1129"/>
                  </a:lnTo>
                  <a:lnTo>
                    <a:pt x="50" y="1107"/>
                  </a:lnTo>
                  <a:lnTo>
                    <a:pt x="71" y="1087"/>
                  </a:lnTo>
                  <a:lnTo>
                    <a:pt x="111" y="1054"/>
                  </a:lnTo>
                  <a:lnTo>
                    <a:pt x="152" y="1025"/>
                  </a:lnTo>
                  <a:lnTo>
                    <a:pt x="192" y="996"/>
                  </a:lnTo>
                  <a:lnTo>
                    <a:pt x="231" y="970"/>
                  </a:lnTo>
                  <a:lnTo>
                    <a:pt x="268" y="946"/>
                  </a:lnTo>
                  <a:lnTo>
                    <a:pt x="304" y="924"/>
                  </a:lnTo>
                  <a:lnTo>
                    <a:pt x="338" y="905"/>
                  </a:lnTo>
                  <a:lnTo>
                    <a:pt x="367" y="888"/>
                  </a:lnTo>
                  <a:lnTo>
                    <a:pt x="394" y="873"/>
                  </a:lnTo>
                  <a:lnTo>
                    <a:pt x="416" y="862"/>
                  </a:lnTo>
                  <a:lnTo>
                    <a:pt x="416" y="684"/>
                  </a:lnTo>
                  <a:lnTo>
                    <a:pt x="398" y="663"/>
                  </a:lnTo>
                  <a:lnTo>
                    <a:pt x="383" y="639"/>
                  </a:lnTo>
                  <a:lnTo>
                    <a:pt x="373" y="612"/>
                  </a:lnTo>
                  <a:lnTo>
                    <a:pt x="366" y="585"/>
                  </a:lnTo>
                  <a:lnTo>
                    <a:pt x="364" y="555"/>
                  </a:lnTo>
                  <a:lnTo>
                    <a:pt x="364" y="300"/>
                  </a:lnTo>
                  <a:lnTo>
                    <a:pt x="367" y="256"/>
                  </a:lnTo>
                  <a:lnTo>
                    <a:pt x="377" y="214"/>
                  </a:lnTo>
                  <a:lnTo>
                    <a:pt x="393" y="174"/>
                  </a:lnTo>
                  <a:lnTo>
                    <a:pt x="413" y="137"/>
                  </a:lnTo>
                  <a:lnTo>
                    <a:pt x="438" y="103"/>
                  </a:lnTo>
                  <a:lnTo>
                    <a:pt x="467" y="74"/>
                  </a:lnTo>
                  <a:lnTo>
                    <a:pt x="501" y="49"/>
                  </a:lnTo>
                  <a:lnTo>
                    <a:pt x="538" y="28"/>
                  </a:lnTo>
                  <a:lnTo>
                    <a:pt x="578" y="13"/>
                  </a:lnTo>
                  <a:lnTo>
                    <a:pt x="621" y="3"/>
                  </a:lnTo>
                  <a:lnTo>
                    <a:pt x="666"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grpSp>
      <p:sp>
        <p:nvSpPr>
          <p:cNvPr id="26" name="矩形 25">
            <a:extLst>
              <a:ext uri="{FF2B5EF4-FFF2-40B4-BE49-F238E27FC236}">
                <a16:creationId xmlns:a16="http://schemas.microsoft.com/office/drawing/2014/main" id="{4E80F2F3-B0BB-4F46-9B93-A0ECF38F3F69}"/>
              </a:ext>
            </a:extLst>
          </p:cNvPr>
          <p:cNvSpPr/>
          <p:nvPr/>
        </p:nvSpPr>
        <p:spPr>
          <a:xfrm>
            <a:off x="6716233" y="3691270"/>
            <a:ext cx="1608881" cy="2152893"/>
          </a:xfrm>
          <a:prstGeom prst="rect">
            <a:avLst/>
          </a:prstGeom>
          <a:solidFill>
            <a:schemeClr val="bg1"/>
          </a:solidFill>
          <a:ln>
            <a:noFill/>
          </a:ln>
          <a:effectLst>
            <a:outerShdw algn="ctr" blurRad="152400" rotWithShape="0" sx="102000" sy="10200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27" name="文本框 26">
            <a:extLst>
              <a:ext uri="{FF2B5EF4-FFF2-40B4-BE49-F238E27FC236}">
                <a16:creationId xmlns:a16="http://schemas.microsoft.com/office/drawing/2014/main" id="{DD8C53DA-2879-074D-9121-9ED8F2086573}"/>
              </a:ext>
            </a:extLst>
          </p:cNvPr>
          <p:cNvSpPr txBox="1"/>
          <p:nvPr/>
        </p:nvSpPr>
        <p:spPr>
          <a:xfrm>
            <a:off x="6747801" y="4834473"/>
            <a:ext cx="1545747" cy="745236"/>
          </a:xfrm>
          <a:prstGeom prst="rect">
            <a:avLst/>
          </a:prstGeom>
          <a:noFill/>
        </p:spPr>
        <p:txBody>
          <a:bodyPr rtlCol="0" wrap="square">
            <a:spAutoFit/>
          </a:bodyPr>
          <a:lstStyle/>
          <a:p>
            <a:pPr algn="ctr"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white">
                    <a:lumMod val="50000"/>
                  </a:prstClr>
                </a:solidFill>
                <a:effectLst/>
                <a:uLnTx/>
                <a:uFillTx/>
                <a:latin typeface="+mn-ea"/>
                <a:ea typeface="思源黑体 CN Regular"/>
                <a:cs typeface="+mn-ea"/>
                <a:sym typeface="+mn-lt"/>
              </a:rPr>
              <a:t>感谢您使用我们的PPT模板，请在此输入您需要的文字内容</a:t>
            </a:r>
          </a:p>
        </p:txBody>
      </p:sp>
      <p:sp>
        <p:nvSpPr>
          <p:cNvPr id="28" name="文本框 27">
            <a:extLst>
              <a:ext uri="{FF2B5EF4-FFF2-40B4-BE49-F238E27FC236}">
                <a16:creationId xmlns:a16="http://schemas.microsoft.com/office/drawing/2014/main" id="{ECD27817-EF5E-4344-8F6C-C940E220313A}"/>
              </a:ext>
            </a:extLst>
          </p:cNvPr>
          <p:cNvSpPr txBox="1"/>
          <p:nvPr/>
        </p:nvSpPr>
        <p:spPr>
          <a:xfrm>
            <a:off x="6925891" y="4485258"/>
            <a:ext cx="118956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srgbClr val="44546A"/>
                </a:solidFill>
                <a:effectLst/>
                <a:uLnTx/>
                <a:uFillTx/>
                <a:latin typeface="+mn-ea"/>
                <a:ea typeface="思源黑体 CN Regular"/>
                <a:cs typeface="+mn-ea"/>
                <a:sym typeface="+mn-lt"/>
              </a:rPr>
              <a:t>请输入标题</a:t>
            </a:r>
          </a:p>
        </p:txBody>
      </p:sp>
      <p:grpSp>
        <p:nvGrpSpPr>
          <p:cNvPr id="29" name="Group 111">
            <a:extLst>
              <a:ext uri="{FF2B5EF4-FFF2-40B4-BE49-F238E27FC236}">
                <a16:creationId xmlns:a16="http://schemas.microsoft.com/office/drawing/2014/main" id="{7F74598B-8A16-6442-AC7E-7099761EF63F}"/>
              </a:ext>
            </a:extLst>
          </p:cNvPr>
          <p:cNvGrpSpPr/>
          <p:nvPr/>
        </p:nvGrpSpPr>
        <p:grpSpPr>
          <a:xfrm>
            <a:off x="7310023" y="3964722"/>
            <a:ext cx="444450" cy="443173"/>
            <a:chOff x="8153400" y="2690813"/>
            <a:chExt cx="552450" cy="550862"/>
          </a:xfrm>
          <a:solidFill>
            <a:schemeClr val="tx2"/>
          </a:solidFill>
        </p:grpSpPr>
        <p:sp>
          <p:nvSpPr>
            <p:cNvPr id="30" name="Freeform 123">
              <a:extLst>
                <a:ext uri="{FF2B5EF4-FFF2-40B4-BE49-F238E27FC236}">
                  <a16:creationId xmlns:a16="http://schemas.microsoft.com/office/drawing/2014/main" id="{AE88812B-5F9B-9446-BBAE-87BA0741DB64}"/>
                </a:ext>
              </a:extLst>
            </p:cNvPr>
            <p:cNvSpPr/>
            <p:nvPr/>
          </p:nvSpPr>
          <p:spPr bwMode="auto">
            <a:xfrm>
              <a:off x="8315325" y="2835275"/>
              <a:ext cx="228600" cy="239712"/>
            </a:xfrm>
            <a:custGeom>
              <a:gdLst>
                <a:gd fmla="*/ 803 w 1447" name="T0"/>
                <a:gd fmla="*/ 4 h 1516" name="T1"/>
                <a:gd fmla="*/ 937 w 1447" name="T2"/>
                <a:gd fmla="*/ 47 h 1516" name="T3"/>
                <a:gd fmla="*/ 1045 w 1447" name="T4"/>
                <a:gd fmla="*/ 131 h 1516" name="T5"/>
                <a:gd fmla="*/ 1117 w 1447" name="T6"/>
                <a:gd fmla="*/ 249 h 1516" name="T7"/>
                <a:gd fmla="*/ 1143 w 1447" name="T8"/>
                <a:gd fmla="*/ 388 h 1516" name="T9"/>
                <a:gd fmla="*/ 1134 w 1447" name="T10"/>
                <a:gd fmla="*/ 803 h 1516" name="T11"/>
                <a:gd fmla="*/ 1093 w 1447" name="T12"/>
                <a:gd fmla="*/ 884 h 1516" name="T13"/>
                <a:gd fmla="*/ 1095 w 1447" name="T14"/>
                <a:gd fmla="*/ 1191 h 1516" name="T15"/>
                <a:gd fmla="*/ 1188 w 1447" name="T16"/>
                <a:gd fmla="*/ 1242 h 1516" name="T17"/>
                <a:gd fmla="*/ 1308 w 1447" name="T18"/>
                <a:gd fmla="*/ 1315 h 1516" name="T19"/>
                <a:gd fmla="*/ 1418 w 1447" name="T20"/>
                <a:gd fmla="*/ 1388 h 1516" name="T21"/>
                <a:gd fmla="*/ 1447 w 1447" name="T22"/>
                <a:gd fmla="*/ 1434 h 1516" name="T23"/>
                <a:gd fmla="*/ 1435 w 1447" name="T24"/>
                <a:gd fmla="*/ 1486 h 1516" name="T25"/>
                <a:gd fmla="*/ 1394 w 1447" name="T26"/>
                <a:gd fmla="*/ 1513 h 1516" name="T27"/>
                <a:gd fmla="*/ 1349 w 1447" name="T28"/>
                <a:gd fmla="*/ 1510 h 1516" name="T29"/>
                <a:gd fmla="*/ 1233 w 1447" name="T30"/>
                <a:gd fmla="*/ 1433 h 1516" name="T31"/>
                <a:gd fmla="*/ 1119 w 1447" name="T32"/>
                <a:gd fmla="*/ 1364 h 1516" name="T33"/>
                <a:gd fmla="*/ 1032 w 1447" name="T34"/>
                <a:gd fmla="*/ 1316 h 1516" name="T35"/>
                <a:gd fmla="*/ 980 w 1447" name="T36"/>
                <a:gd fmla="*/ 1290 h 1516" name="T37"/>
                <a:gd fmla="*/ 941 w 1447" name="T38"/>
                <a:gd fmla="*/ 1250 h 1516" name="T39"/>
                <a:gd fmla="*/ 932 w 1447" name="T40"/>
                <a:gd fmla="*/ 872 h 1516" name="T41"/>
                <a:gd fmla="*/ 950 w 1447" name="T42"/>
                <a:gd fmla="*/ 826 h 1516" name="T43"/>
                <a:gd fmla="*/ 993 w 1447" name="T44"/>
                <a:gd fmla="*/ 783 h 1516" name="T45"/>
                <a:gd fmla="*/ 1003 w 1447" name="T46"/>
                <a:gd fmla="*/ 388 h 1516" name="T47"/>
                <a:gd fmla="*/ 975 w 1447" name="T48"/>
                <a:gd fmla="*/ 275 h 1516" name="T49"/>
                <a:gd fmla="*/ 902 w 1447" name="T50"/>
                <a:gd fmla="*/ 189 h 1516" name="T51"/>
                <a:gd fmla="*/ 796 w 1447" name="T52"/>
                <a:gd fmla="*/ 144 h 1516" name="T53"/>
                <a:gd fmla="*/ 640 w 1447" name="T54"/>
                <a:gd fmla="*/ 144 h 1516" name="T55"/>
                <a:gd fmla="*/ 533 w 1447" name="T56"/>
                <a:gd fmla="*/ 189 h 1516" name="T57"/>
                <a:gd fmla="*/ 459 w 1447" name="T58"/>
                <a:gd fmla="*/ 275 h 1516" name="T59"/>
                <a:gd fmla="*/ 432 w 1447" name="T60"/>
                <a:gd fmla="*/ 388 h 1516" name="T61"/>
                <a:gd fmla="*/ 442 w 1447" name="T62"/>
                <a:gd fmla="*/ 783 h 1516" name="T63"/>
                <a:gd fmla="*/ 485 w 1447" name="T64"/>
                <a:gd fmla="*/ 826 h 1516" name="T65"/>
                <a:gd fmla="*/ 503 w 1447" name="T66"/>
                <a:gd fmla="*/ 872 h 1516" name="T67"/>
                <a:gd fmla="*/ 494 w 1447" name="T68"/>
                <a:gd fmla="*/ 1250 h 1516" name="T69"/>
                <a:gd fmla="*/ 454 w 1447" name="T70"/>
                <a:gd fmla="*/ 1290 h 1516" name="T71"/>
                <a:gd fmla="*/ 400 w 1447" name="T72"/>
                <a:gd fmla="*/ 1317 h 1516" name="T73"/>
                <a:gd fmla="*/ 311 w 1447" name="T74"/>
                <a:gd fmla="*/ 1366 h 1516" name="T75"/>
                <a:gd fmla="*/ 196 w 1447" name="T76"/>
                <a:gd fmla="*/ 1436 h 1516" name="T77"/>
                <a:gd fmla="*/ 93 w 1447" name="T78"/>
                <a:gd fmla="*/ 1502 h 1516" name="T79"/>
                <a:gd fmla="*/ 41 w 1447" name="T80"/>
                <a:gd fmla="*/ 1500 h 1516" name="T81"/>
                <a:gd fmla="*/ 3 w 1447" name="T82"/>
                <a:gd fmla="*/ 1459 h 1516" name="T83"/>
                <a:gd fmla="*/ 6 w 1447" name="T84"/>
                <a:gd fmla="*/ 1406 h 1516" name="T85"/>
                <a:gd fmla="*/ 75 w 1447" name="T86"/>
                <a:gd fmla="*/ 1346 h 1516" name="T87"/>
                <a:gd fmla="*/ 205 w 1447" name="T88"/>
                <a:gd fmla="*/ 1265 h 1516" name="T89"/>
                <a:gd fmla="*/ 310 w 1447" name="T90"/>
                <a:gd fmla="*/ 1206 h 1516" name="T91"/>
                <a:gd fmla="*/ 361 w 1447" name="T92"/>
                <a:gd fmla="*/ 907 h 1516" name="T93"/>
                <a:gd fmla="*/ 302 w 1447" name="T94"/>
                <a:gd fmla="*/ 814 h 1516" name="T95"/>
                <a:gd fmla="*/ 291 w 1447" name="T96"/>
                <a:gd fmla="*/ 388 h 1516" name="T97"/>
                <a:gd fmla="*/ 316 w 1447" name="T98"/>
                <a:gd fmla="*/ 249 h 1516" name="T99"/>
                <a:gd fmla="*/ 389 w 1447" name="T100"/>
                <a:gd fmla="*/ 131 h 1516" name="T101"/>
                <a:gd fmla="*/ 496 w 1447" name="T102"/>
                <a:gd fmla="*/ 47 h 1516" name="T103"/>
                <a:gd fmla="*/ 630 w 1447" name="T104"/>
                <a:gd fmla="*/ 4 h 151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516" w="1447">
                  <a:moveTo>
                    <a:pt x="679" y="0"/>
                  </a:moveTo>
                  <a:lnTo>
                    <a:pt x="755" y="0"/>
                  </a:lnTo>
                  <a:lnTo>
                    <a:pt x="803" y="4"/>
                  </a:lnTo>
                  <a:lnTo>
                    <a:pt x="851" y="13"/>
                  </a:lnTo>
                  <a:lnTo>
                    <a:pt x="895" y="27"/>
                  </a:lnTo>
                  <a:lnTo>
                    <a:pt x="937" y="47"/>
                  </a:lnTo>
                  <a:lnTo>
                    <a:pt x="976" y="70"/>
                  </a:lnTo>
                  <a:lnTo>
                    <a:pt x="1013" y="98"/>
                  </a:lnTo>
                  <a:lnTo>
                    <a:pt x="1045" y="131"/>
                  </a:lnTo>
                  <a:lnTo>
                    <a:pt x="1073" y="166"/>
                  </a:lnTo>
                  <a:lnTo>
                    <a:pt x="1097" y="206"/>
                  </a:lnTo>
                  <a:lnTo>
                    <a:pt x="1117" y="249"/>
                  </a:lnTo>
                  <a:lnTo>
                    <a:pt x="1131" y="293"/>
                  </a:lnTo>
                  <a:lnTo>
                    <a:pt x="1139" y="340"/>
                  </a:lnTo>
                  <a:lnTo>
                    <a:pt x="1143" y="388"/>
                  </a:lnTo>
                  <a:lnTo>
                    <a:pt x="1143" y="741"/>
                  </a:lnTo>
                  <a:lnTo>
                    <a:pt x="1141" y="772"/>
                  </a:lnTo>
                  <a:lnTo>
                    <a:pt x="1134" y="803"/>
                  </a:lnTo>
                  <a:lnTo>
                    <a:pt x="1125" y="831"/>
                  </a:lnTo>
                  <a:lnTo>
                    <a:pt x="1110" y="858"/>
                  </a:lnTo>
                  <a:lnTo>
                    <a:pt x="1093" y="884"/>
                  </a:lnTo>
                  <a:lnTo>
                    <a:pt x="1072" y="907"/>
                  </a:lnTo>
                  <a:lnTo>
                    <a:pt x="1072" y="1179"/>
                  </a:lnTo>
                  <a:lnTo>
                    <a:pt x="1095" y="1191"/>
                  </a:lnTo>
                  <a:lnTo>
                    <a:pt x="1123" y="1205"/>
                  </a:lnTo>
                  <a:lnTo>
                    <a:pt x="1153" y="1222"/>
                  </a:lnTo>
                  <a:lnTo>
                    <a:pt x="1188" y="1242"/>
                  </a:lnTo>
                  <a:lnTo>
                    <a:pt x="1226" y="1264"/>
                  </a:lnTo>
                  <a:lnTo>
                    <a:pt x="1266" y="1288"/>
                  </a:lnTo>
                  <a:lnTo>
                    <a:pt x="1308" y="1315"/>
                  </a:lnTo>
                  <a:lnTo>
                    <a:pt x="1353" y="1343"/>
                  </a:lnTo>
                  <a:lnTo>
                    <a:pt x="1385" y="1365"/>
                  </a:lnTo>
                  <a:lnTo>
                    <a:pt x="1418" y="1388"/>
                  </a:lnTo>
                  <a:lnTo>
                    <a:pt x="1432" y="1401"/>
                  </a:lnTo>
                  <a:lnTo>
                    <a:pt x="1441" y="1417"/>
                  </a:lnTo>
                  <a:lnTo>
                    <a:pt x="1447" y="1434"/>
                  </a:lnTo>
                  <a:lnTo>
                    <a:pt x="1447" y="1451"/>
                  </a:lnTo>
                  <a:lnTo>
                    <a:pt x="1444" y="1469"/>
                  </a:lnTo>
                  <a:lnTo>
                    <a:pt x="1435" y="1486"/>
                  </a:lnTo>
                  <a:lnTo>
                    <a:pt x="1423" y="1499"/>
                  </a:lnTo>
                  <a:lnTo>
                    <a:pt x="1409" y="1508"/>
                  </a:lnTo>
                  <a:lnTo>
                    <a:pt x="1394" y="1513"/>
                  </a:lnTo>
                  <a:lnTo>
                    <a:pt x="1378" y="1516"/>
                  </a:lnTo>
                  <a:lnTo>
                    <a:pt x="1363" y="1515"/>
                  </a:lnTo>
                  <a:lnTo>
                    <a:pt x="1349" y="1510"/>
                  </a:lnTo>
                  <a:lnTo>
                    <a:pt x="1337" y="1503"/>
                  </a:lnTo>
                  <a:lnTo>
                    <a:pt x="1276" y="1460"/>
                  </a:lnTo>
                  <a:lnTo>
                    <a:pt x="1233" y="1433"/>
                  </a:lnTo>
                  <a:lnTo>
                    <a:pt x="1193" y="1408"/>
                  </a:lnTo>
                  <a:lnTo>
                    <a:pt x="1155" y="1385"/>
                  </a:lnTo>
                  <a:lnTo>
                    <a:pt x="1119" y="1364"/>
                  </a:lnTo>
                  <a:lnTo>
                    <a:pt x="1087" y="1345"/>
                  </a:lnTo>
                  <a:lnTo>
                    <a:pt x="1058" y="1329"/>
                  </a:lnTo>
                  <a:lnTo>
                    <a:pt x="1032" y="1316"/>
                  </a:lnTo>
                  <a:lnTo>
                    <a:pt x="1010" y="1304"/>
                  </a:lnTo>
                  <a:lnTo>
                    <a:pt x="993" y="1296"/>
                  </a:lnTo>
                  <a:lnTo>
                    <a:pt x="980" y="1290"/>
                  </a:lnTo>
                  <a:lnTo>
                    <a:pt x="964" y="1279"/>
                  </a:lnTo>
                  <a:lnTo>
                    <a:pt x="951" y="1265"/>
                  </a:lnTo>
                  <a:lnTo>
                    <a:pt x="941" y="1250"/>
                  </a:lnTo>
                  <a:lnTo>
                    <a:pt x="934" y="1232"/>
                  </a:lnTo>
                  <a:lnTo>
                    <a:pt x="932" y="1213"/>
                  </a:lnTo>
                  <a:lnTo>
                    <a:pt x="932" y="872"/>
                  </a:lnTo>
                  <a:lnTo>
                    <a:pt x="934" y="855"/>
                  </a:lnTo>
                  <a:lnTo>
                    <a:pt x="940" y="839"/>
                  </a:lnTo>
                  <a:lnTo>
                    <a:pt x="950" y="826"/>
                  </a:lnTo>
                  <a:lnTo>
                    <a:pt x="963" y="814"/>
                  </a:lnTo>
                  <a:lnTo>
                    <a:pt x="980" y="801"/>
                  </a:lnTo>
                  <a:lnTo>
                    <a:pt x="993" y="783"/>
                  </a:lnTo>
                  <a:lnTo>
                    <a:pt x="1000" y="763"/>
                  </a:lnTo>
                  <a:lnTo>
                    <a:pt x="1003" y="741"/>
                  </a:lnTo>
                  <a:lnTo>
                    <a:pt x="1003" y="388"/>
                  </a:lnTo>
                  <a:lnTo>
                    <a:pt x="1000" y="348"/>
                  </a:lnTo>
                  <a:lnTo>
                    <a:pt x="991" y="311"/>
                  </a:lnTo>
                  <a:lnTo>
                    <a:pt x="975" y="275"/>
                  </a:lnTo>
                  <a:lnTo>
                    <a:pt x="955" y="242"/>
                  </a:lnTo>
                  <a:lnTo>
                    <a:pt x="931" y="214"/>
                  </a:lnTo>
                  <a:lnTo>
                    <a:pt x="902" y="189"/>
                  </a:lnTo>
                  <a:lnTo>
                    <a:pt x="870" y="169"/>
                  </a:lnTo>
                  <a:lnTo>
                    <a:pt x="834" y="154"/>
                  </a:lnTo>
                  <a:lnTo>
                    <a:pt x="796" y="144"/>
                  </a:lnTo>
                  <a:lnTo>
                    <a:pt x="756" y="141"/>
                  </a:lnTo>
                  <a:lnTo>
                    <a:pt x="680" y="141"/>
                  </a:lnTo>
                  <a:lnTo>
                    <a:pt x="640" y="144"/>
                  </a:lnTo>
                  <a:lnTo>
                    <a:pt x="601" y="154"/>
                  </a:lnTo>
                  <a:lnTo>
                    <a:pt x="566" y="169"/>
                  </a:lnTo>
                  <a:lnTo>
                    <a:pt x="533" y="189"/>
                  </a:lnTo>
                  <a:lnTo>
                    <a:pt x="505" y="213"/>
                  </a:lnTo>
                  <a:lnTo>
                    <a:pt x="479" y="242"/>
                  </a:lnTo>
                  <a:lnTo>
                    <a:pt x="459" y="275"/>
                  </a:lnTo>
                  <a:lnTo>
                    <a:pt x="445" y="310"/>
                  </a:lnTo>
                  <a:lnTo>
                    <a:pt x="435" y="348"/>
                  </a:lnTo>
                  <a:lnTo>
                    <a:pt x="432" y="388"/>
                  </a:lnTo>
                  <a:lnTo>
                    <a:pt x="432" y="741"/>
                  </a:lnTo>
                  <a:lnTo>
                    <a:pt x="434" y="763"/>
                  </a:lnTo>
                  <a:lnTo>
                    <a:pt x="442" y="783"/>
                  </a:lnTo>
                  <a:lnTo>
                    <a:pt x="454" y="801"/>
                  </a:lnTo>
                  <a:lnTo>
                    <a:pt x="471" y="814"/>
                  </a:lnTo>
                  <a:lnTo>
                    <a:pt x="485" y="826"/>
                  </a:lnTo>
                  <a:lnTo>
                    <a:pt x="494" y="839"/>
                  </a:lnTo>
                  <a:lnTo>
                    <a:pt x="500" y="855"/>
                  </a:lnTo>
                  <a:lnTo>
                    <a:pt x="503" y="872"/>
                  </a:lnTo>
                  <a:lnTo>
                    <a:pt x="503" y="1213"/>
                  </a:lnTo>
                  <a:lnTo>
                    <a:pt x="500" y="1232"/>
                  </a:lnTo>
                  <a:lnTo>
                    <a:pt x="494" y="1250"/>
                  </a:lnTo>
                  <a:lnTo>
                    <a:pt x="484" y="1265"/>
                  </a:lnTo>
                  <a:lnTo>
                    <a:pt x="470" y="1279"/>
                  </a:lnTo>
                  <a:lnTo>
                    <a:pt x="454" y="1290"/>
                  </a:lnTo>
                  <a:lnTo>
                    <a:pt x="440" y="1296"/>
                  </a:lnTo>
                  <a:lnTo>
                    <a:pt x="422" y="1305"/>
                  </a:lnTo>
                  <a:lnTo>
                    <a:pt x="400" y="1317"/>
                  </a:lnTo>
                  <a:lnTo>
                    <a:pt x="374" y="1331"/>
                  </a:lnTo>
                  <a:lnTo>
                    <a:pt x="344" y="1347"/>
                  </a:lnTo>
                  <a:lnTo>
                    <a:pt x="311" y="1366"/>
                  </a:lnTo>
                  <a:lnTo>
                    <a:pt x="275" y="1387"/>
                  </a:lnTo>
                  <a:lnTo>
                    <a:pt x="237" y="1410"/>
                  </a:lnTo>
                  <a:lnTo>
                    <a:pt x="196" y="1436"/>
                  </a:lnTo>
                  <a:lnTo>
                    <a:pt x="153" y="1463"/>
                  </a:lnTo>
                  <a:lnTo>
                    <a:pt x="110" y="1492"/>
                  </a:lnTo>
                  <a:lnTo>
                    <a:pt x="93" y="1502"/>
                  </a:lnTo>
                  <a:lnTo>
                    <a:pt x="75" y="1505"/>
                  </a:lnTo>
                  <a:lnTo>
                    <a:pt x="58" y="1505"/>
                  </a:lnTo>
                  <a:lnTo>
                    <a:pt x="41" y="1500"/>
                  </a:lnTo>
                  <a:lnTo>
                    <a:pt x="25" y="1489"/>
                  </a:lnTo>
                  <a:lnTo>
                    <a:pt x="12" y="1476"/>
                  </a:lnTo>
                  <a:lnTo>
                    <a:pt x="3" y="1459"/>
                  </a:lnTo>
                  <a:lnTo>
                    <a:pt x="0" y="1441"/>
                  </a:lnTo>
                  <a:lnTo>
                    <a:pt x="1" y="1423"/>
                  </a:lnTo>
                  <a:lnTo>
                    <a:pt x="6" y="1406"/>
                  </a:lnTo>
                  <a:lnTo>
                    <a:pt x="15" y="1390"/>
                  </a:lnTo>
                  <a:lnTo>
                    <a:pt x="29" y="1378"/>
                  </a:lnTo>
                  <a:lnTo>
                    <a:pt x="75" y="1346"/>
                  </a:lnTo>
                  <a:lnTo>
                    <a:pt x="121" y="1317"/>
                  </a:lnTo>
                  <a:lnTo>
                    <a:pt x="164" y="1291"/>
                  </a:lnTo>
                  <a:lnTo>
                    <a:pt x="205" y="1265"/>
                  </a:lnTo>
                  <a:lnTo>
                    <a:pt x="243" y="1243"/>
                  </a:lnTo>
                  <a:lnTo>
                    <a:pt x="278" y="1223"/>
                  </a:lnTo>
                  <a:lnTo>
                    <a:pt x="310" y="1206"/>
                  </a:lnTo>
                  <a:lnTo>
                    <a:pt x="338" y="1192"/>
                  </a:lnTo>
                  <a:lnTo>
                    <a:pt x="361" y="1179"/>
                  </a:lnTo>
                  <a:lnTo>
                    <a:pt x="361" y="907"/>
                  </a:lnTo>
                  <a:lnTo>
                    <a:pt x="337" y="878"/>
                  </a:lnTo>
                  <a:lnTo>
                    <a:pt x="317" y="848"/>
                  </a:lnTo>
                  <a:lnTo>
                    <a:pt x="302" y="814"/>
                  </a:lnTo>
                  <a:lnTo>
                    <a:pt x="293" y="778"/>
                  </a:lnTo>
                  <a:lnTo>
                    <a:pt x="291" y="741"/>
                  </a:lnTo>
                  <a:lnTo>
                    <a:pt x="291" y="388"/>
                  </a:lnTo>
                  <a:lnTo>
                    <a:pt x="293" y="340"/>
                  </a:lnTo>
                  <a:lnTo>
                    <a:pt x="302" y="293"/>
                  </a:lnTo>
                  <a:lnTo>
                    <a:pt x="316" y="249"/>
                  </a:lnTo>
                  <a:lnTo>
                    <a:pt x="336" y="206"/>
                  </a:lnTo>
                  <a:lnTo>
                    <a:pt x="360" y="166"/>
                  </a:lnTo>
                  <a:lnTo>
                    <a:pt x="389" y="131"/>
                  </a:lnTo>
                  <a:lnTo>
                    <a:pt x="420" y="98"/>
                  </a:lnTo>
                  <a:lnTo>
                    <a:pt x="456" y="70"/>
                  </a:lnTo>
                  <a:lnTo>
                    <a:pt x="496" y="47"/>
                  </a:lnTo>
                  <a:lnTo>
                    <a:pt x="538" y="27"/>
                  </a:lnTo>
                  <a:lnTo>
                    <a:pt x="583" y="13"/>
                  </a:lnTo>
                  <a:lnTo>
                    <a:pt x="630" y="4"/>
                  </a:lnTo>
                  <a:lnTo>
                    <a:pt x="679"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31" name="Freeform 124">
              <a:extLst>
                <a:ext uri="{FF2B5EF4-FFF2-40B4-BE49-F238E27FC236}">
                  <a16:creationId xmlns:a16="http://schemas.microsoft.com/office/drawing/2014/main" id="{6FC73E82-8CF8-3042-B13A-F8713B37143F}"/>
                </a:ext>
              </a:extLst>
            </p:cNvPr>
            <p:cNvSpPr>
              <a:spLocks noEditPoints="1"/>
            </p:cNvSpPr>
            <p:nvPr/>
          </p:nvSpPr>
          <p:spPr bwMode="auto">
            <a:xfrm>
              <a:off x="8153400" y="2690813"/>
              <a:ext cx="552450" cy="550862"/>
            </a:xfrm>
            <a:custGeom>
              <a:gdLst>
                <a:gd fmla="*/ 1469 w 3480" name="T0"/>
                <a:gd fmla="*/ 545 h 3470" name="T1"/>
                <a:gd fmla="*/ 1148 w 3480" name="T2"/>
                <a:gd fmla="*/ 664 h 3470" name="T3"/>
                <a:gd fmla="*/ 878 w 3480" name="T4"/>
                <a:gd fmla="*/ 864 h 3470" name="T5"/>
                <a:gd fmla="*/ 673 w 3480" name="T6"/>
                <a:gd fmla="*/ 1129 h 3470" name="T7"/>
                <a:gd fmla="*/ 545 w 3480" name="T8"/>
                <a:gd fmla="*/ 1445 h 3470" name="T9"/>
                <a:gd fmla="*/ 516 w 3480" name="T10"/>
                <a:gd fmla="*/ 1720 h 3470" name="T11"/>
                <a:gd fmla="*/ 516 w 3480" name="T12"/>
                <a:gd fmla="*/ 1853 h 3470" name="T13"/>
                <a:gd fmla="*/ 598 w 3480" name="T14"/>
                <a:gd fmla="*/ 2188 h 3470" name="T15"/>
                <a:gd fmla="*/ 766 w 3480" name="T16"/>
                <a:gd fmla="*/ 2481 h 3470" name="T17"/>
                <a:gd fmla="*/ 1006 w 3480" name="T18"/>
                <a:gd fmla="*/ 2715 h 3470" name="T19"/>
                <a:gd fmla="*/ 1303 w 3480" name="T20"/>
                <a:gd fmla="*/ 2877 h 3470" name="T21"/>
                <a:gd fmla="*/ 1643 w 3480" name="T22"/>
                <a:gd fmla="*/ 2952 h 3470" name="T23"/>
                <a:gd fmla="*/ 2000 w 3480" name="T24"/>
                <a:gd fmla="*/ 2925 h 3470" name="T25"/>
                <a:gd fmla="*/ 2324 w 3480" name="T26"/>
                <a:gd fmla="*/ 2802 h 3470" name="T27"/>
                <a:gd fmla="*/ 2597 w 3480" name="T28"/>
                <a:gd fmla="*/ 2597 h 3470" name="T29"/>
                <a:gd fmla="*/ 2803 w 3480" name="T30"/>
                <a:gd fmla="*/ 2325 h 3470" name="T31"/>
                <a:gd fmla="*/ 2926 w 3480" name="T32"/>
                <a:gd fmla="*/ 2002 h 3470" name="T33"/>
                <a:gd fmla="*/ 2953 w 3480" name="T34"/>
                <a:gd fmla="*/ 1645 h 3470" name="T35"/>
                <a:gd fmla="*/ 2876 w 3480" name="T36"/>
                <a:gd fmla="*/ 1301 h 3470" name="T37"/>
                <a:gd fmla="*/ 2709 w 3480" name="T38"/>
                <a:gd fmla="*/ 1002 h 3470" name="T39"/>
                <a:gd fmla="*/ 2469 w 3480" name="T40"/>
                <a:gd fmla="*/ 761 h 3470" name="T41"/>
                <a:gd fmla="*/ 2168 w 3480" name="T42"/>
                <a:gd fmla="*/ 595 h 3470" name="T43"/>
                <a:gd fmla="*/ 1824 w 3480" name="T44"/>
                <a:gd fmla="*/ 518 h 3470" name="T45"/>
                <a:gd fmla="*/ 1776 w 3480" name="T46"/>
                <a:gd fmla="*/ 9 h 3470" name="T47"/>
                <a:gd fmla="*/ 1811 w 3480" name="T48"/>
                <a:gd fmla="*/ 70 h 3470" name="T49"/>
                <a:gd fmla="*/ 2085 w 3480" name="T50"/>
                <a:gd fmla="*/ 422 h 3470" name="T51"/>
                <a:gd fmla="*/ 2418 w 3480" name="T52"/>
                <a:gd fmla="*/ 559 h 3470" name="T53"/>
                <a:gd fmla="*/ 2700 w 3480" name="T54"/>
                <a:gd fmla="*/ 776 h 3470" name="T55"/>
                <a:gd fmla="*/ 2916 w 3480" name="T56"/>
                <a:gd fmla="*/ 1058 h 3470" name="T57"/>
                <a:gd fmla="*/ 3053 w 3480" name="T58"/>
                <a:gd fmla="*/ 1390 h 3470" name="T59"/>
                <a:gd fmla="*/ 3409 w 3480" name="T60"/>
                <a:gd fmla="*/ 1665 h 3470" name="T61"/>
                <a:gd fmla="*/ 3471 w 3480" name="T62"/>
                <a:gd fmla="*/ 1699 h 3470" name="T63"/>
                <a:gd fmla="*/ 3471 w 3480" name="T64"/>
                <a:gd fmla="*/ 1771 h 3470" name="T65"/>
                <a:gd fmla="*/ 3409 w 3480" name="T66"/>
                <a:gd fmla="*/ 1805 h 3470" name="T67"/>
                <a:gd fmla="*/ 3053 w 3480" name="T68"/>
                <a:gd fmla="*/ 2080 h 3470" name="T69"/>
                <a:gd fmla="*/ 2916 w 3480" name="T70"/>
                <a:gd fmla="*/ 2412 h 3470" name="T71"/>
                <a:gd fmla="*/ 2700 w 3480" name="T72"/>
                <a:gd fmla="*/ 2694 h 3470" name="T73"/>
                <a:gd fmla="*/ 2418 w 3480" name="T74"/>
                <a:gd fmla="*/ 2911 h 3470" name="T75"/>
                <a:gd fmla="*/ 2085 w 3480" name="T76"/>
                <a:gd fmla="*/ 3048 h 3470" name="T77"/>
                <a:gd fmla="*/ 1811 w 3480" name="T78"/>
                <a:gd fmla="*/ 3400 h 3470" name="T79"/>
                <a:gd fmla="*/ 1776 w 3480" name="T80"/>
                <a:gd fmla="*/ 3461 h 3470" name="T81"/>
                <a:gd fmla="*/ 1704 w 3480" name="T82"/>
                <a:gd fmla="*/ 3461 h 3470" name="T83"/>
                <a:gd fmla="*/ 1669 w 3480" name="T84"/>
                <a:gd fmla="*/ 3400 h 3470" name="T85"/>
                <a:gd fmla="*/ 1392 w 3480" name="T86"/>
                <a:gd fmla="*/ 3051 h 3470" name="T87"/>
                <a:gd fmla="*/ 1057 w 3480" name="T88"/>
                <a:gd fmla="*/ 2915 h 3470" name="T89"/>
                <a:gd fmla="*/ 772 w 3480" name="T90"/>
                <a:gd fmla="*/ 2698 h 3470" name="T91"/>
                <a:gd fmla="*/ 554 w 3480" name="T92"/>
                <a:gd fmla="*/ 2415 h 3470" name="T93"/>
                <a:gd fmla="*/ 414 w 3480" name="T94"/>
                <a:gd fmla="*/ 2081 h 3470" name="T95"/>
                <a:gd fmla="*/ 71 w 3480" name="T96"/>
                <a:gd fmla="*/ 1805 h 3470" name="T97"/>
                <a:gd fmla="*/ 9 w 3480" name="T98"/>
                <a:gd fmla="*/ 1771 h 3470" name="T99"/>
                <a:gd fmla="*/ 9 w 3480" name="T100"/>
                <a:gd fmla="*/ 1699 h 3470" name="T101"/>
                <a:gd fmla="*/ 71 w 3480" name="T102"/>
                <a:gd fmla="*/ 1665 h 3470" name="T103"/>
                <a:gd fmla="*/ 414 w 3480" name="T104"/>
                <a:gd fmla="*/ 1389 h 3470" name="T105"/>
                <a:gd fmla="*/ 553 w 3480" name="T106"/>
                <a:gd fmla="*/ 1055 h 3470" name="T107"/>
                <a:gd fmla="*/ 772 w 3480" name="T108"/>
                <a:gd fmla="*/ 772 h 3470" name="T109"/>
                <a:gd fmla="*/ 1056 w 3480" name="T110"/>
                <a:gd fmla="*/ 555 h 3470" name="T111"/>
                <a:gd fmla="*/ 1392 w 3480" name="T112"/>
                <a:gd fmla="*/ 419 h 3470" name="T113"/>
                <a:gd fmla="*/ 1669 w 3480" name="T114"/>
                <a:gd fmla="*/ 70 h 3470" name="T115"/>
                <a:gd fmla="*/ 1704 w 3480" name="T116"/>
                <a:gd fmla="*/ 9 h 347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470" w="3480">
                  <a:moveTo>
                    <a:pt x="1733" y="515"/>
                  </a:moveTo>
                  <a:lnTo>
                    <a:pt x="1643" y="518"/>
                  </a:lnTo>
                  <a:lnTo>
                    <a:pt x="1555" y="529"/>
                  </a:lnTo>
                  <a:lnTo>
                    <a:pt x="1469" y="545"/>
                  </a:lnTo>
                  <a:lnTo>
                    <a:pt x="1385" y="566"/>
                  </a:lnTo>
                  <a:lnTo>
                    <a:pt x="1303" y="593"/>
                  </a:lnTo>
                  <a:lnTo>
                    <a:pt x="1224" y="626"/>
                  </a:lnTo>
                  <a:lnTo>
                    <a:pt x="1148" y="664"/>
                  </a:lnTo>
                  <a:lnTo>
                    <a:pt x="1076" y="707"/>
                  </a:lnTo>
                  <a:lnTo>
                    <a:pt x="1006" y="755"/>
                  </a:lnTo>
                  <a:lnTo>
                    <a:pt x="941" y="808"/>
                  </a:lnTo>
                  <a:lnTo>
                    <a:pt x="878" y="864"/>
                  </a:lnTo>
                  <a:lnTo>
                    <a:pt x="820" y="924"/>
                  </a:lnTo>
                  <a:lnTo>
                    <a:pt x="767" y="989"/>
                  </a:lnTo>
                  <a:lnTo>
                    <a:pt x="717" y="1058"/>
                  </a:lnTo>
                  <a:lnTo>
                    <a:pt x="673" y="1129"/>
                  </a:lnTo>
                  <a:lnTo>
                    <a:pt x="633" y="1204"/>
                  </a:lnTo>
                  <a:lnTo>
                    <a:pt x="598" y="1282"/>
                  </a:lnTo>
                  <a:lnTo>
                    <a:pt x="569" y="1362"/>
                  </a:lnTo>
                  <a:lnTo>
                    <a:pt x="545" y="1445"/>
                  </a:lnTo>
                  <a:lnTo>
                    <a:pt x="527" y="1530"/>
                  </a:lnTo>
                  <a:lnTo>
                    <a:pt x="516" y="1617"/>
                  </a:lnTo>
                  <a:lnTo>
                    <a:pt x="510" y="1707"/>
                  </a:lnTo>
                  <a:lnTo>
                    <a:pt x="516" y="1720"/>
                  </a:lnTo>
                  <a:lnTo>
                    <a:pt x="517" y="1735"/>
                  </a:lnTo>
                  <a:lnTo>
                    <a:pt x="516" y="1750"/>
                  </a:lnTo>
                  <a:lnTo>
                    <a:pt x="510" y="1763"/>
                  </a:lnTo>
                  <a:lnTo>
                    <a:pt x="516" y="1853"/>
                  </a:lnTo>
                  <a:lnTo>
                    <a:pt x="527" y="1940"/>
                  </a:lnTo>
                  <a:lnTo>
                    <a:pt x="545" y="2025"/>
                  </a:lnTo>
                  <a:lnTo>
                    <a:pt x="568" y="2108"/>
                  </a:lnTo>
                  <a:lnTo>
                    <a:pt x="598" y="2188"/>
                  </a:lnTo>
                  <a:lnTo>
                    <a:pt x="633" y="2266"/>
                  </a:lnTo>
                  <a:lnTo>
                    <a:pt x="672" y="2341"/>
                  </a:lnTo>
                  <a:lnTo>
                    <a:pt x="717" y="2412"/>
                  </a:lnTo>
                  <a:lnTo>
                    <a:pt x="766" y="2481"/>
                  </a:lnTo>
                  <a:lnTo>
                    <a:pt x="820" y="2546"/>
                  </a:lnTo>
                  <a:lnTo>
                    <a:pt x="878" y="2606"/>
                  </a:lnTo>
                  <a:lnTo>
                    <a:pt x="941" y="2662"/>
                  </a:lnTo>
                  <a:lnTo>
                    <a:pt x="1006" y="2715"/>
                  </a:lnTo>
                  <a:lnTo>
                    <a:pt x="1076" y="2763"/>
                  </a:lnTo>
                  <a:lnTo>
                    <a:pt x="1148" y="2806"/>
                  </a:lnTo>
                  <a:lnTo>
                    <a:pt x="1224" y="2844"/>
                  </a:lnTo>
                  <a:lnTo>
                    <a:pt x="1303" y="2877"/>
                  </a:lnTo>
                  <a:lnTo>
                    <a:pt x="1385" y="2904"/>
                  </a:lnTo>
                  <a:lnTo>
                    <a:pt x="1469" y="2925"/>
                  </a:lnTo>
                  <a:lnTo>
                    <a:pt x="1555" y="2941"/>
                  </a:lnTo>
                  <a:lnTo>
                    <a:pt x="1643" y="2952"/>
                  </a:lnTo>
                  <a:lnTo>
                    <a:pt x="1733" y="2955"/>
                  </a:lnTo>
                  <a:lnTo>
                    <a:pt x="1824" y="2952"/>
                  </a:lnTo>
                  <a:lnTo>
                    <a:pt x="1913" y="2941"/>
                  </a:lnTo>
                  <a:lnTo>
                    <a:pt x="2000" y="2925"/>
                  </a:lnTo>
                  <a:lnTo>
                    <a:pt x="2086" y="2903"/>
                  </a:lnTo>
                  <a:lnTo>
                    <a:pt x="2168" y="2875"/>
                  </a:lnTo>
                  <a:lnTo>
                    <a:pt x="2248" y="2841"/>
                  </a:lnTo>
                  <a:lnTo>
                    <a:pt x="2324" y="2802"/>
                  </a:lnTo>
                  <a:lnTo>
                    <a:pt x="2398" y="2758"/>
                  </a:lnTo>
                  <a:lnTo>
                    <a:pt x="2469" y="2709"/>
                  </a:lnTo>
                  <a:lnTo>
                    <a:pt x="2535" y="2655"/>
                  </a:lnTo>
                  <a:lnTo>
                    <a:pt x="2597" y="2597"/>
                  </a:lnTo>
                  <a:lnTo>
                    <a:pt x="2655" y="2535"/>
                  </a:lnTo>
                  <a:lnTo>
                    <a:pt x="2709" y="2469"/>
                  </a:lnTo>
                  <a:lnTo>
                    <a:pt x="2759" y="2399"/>
                  </a:lnTo>
                  <a:lnTo>
                    <a:pt x="2803" y="2325"/>
                  </a:lnTo>
                  <a:lnTo>
                    <a:pt x="2842" y="2249"/>
                  </a:lnTo>
                  <a:lnTo>
                    <a:pt x="2876" y="2169"/>
                  </a:lnTo>
                  <a:lnTo>
                    <a:pt x="2904" y="2087"/>
                  </a:lnTo>
                  <a:lnTo>
                    <a:pt x="2926" y="2002"/>
                  </a:lnTo>
                  <a:lnTo>
                    <a:pt x="2942" y="1915"/>
                  </a:lnTo>
                  <a:lnTo>
                    <a:pt x="2953" y="1825"/>
                  </a:lnTo>
                  <a:lnTo>
                    <a:pt x="2956" y="1735"/>
                  </a:lnTo>
                  <a:lnTo>
                    <a:pt x="2953" y="1645"/>
                  </a:lnTo>
                  <a:lnTo>
                    <a:pt x="2942" y="1555"/>
                  </a:lnTo>
                  <a:lnTo>
                    <a:pt x="2926" y="1468"/>
                  </a:lnTo>
                  <a:lnTo>
                    <a:pt x="2904" y="1384"/>
                  </a:lnTo>
                  <a:lnTo>
                    <a:pt x="2876" y="1301"/>
                  </a:lnTo>
                  <a:lnTo>
                    <a:pt x="2842" y="1222"/>
                  </a:lnTo>
                  <a:lnTo>
                    <a:pt x="2803" y="1145"/>
                  </a:lnTo>
                  <a:lnTo>
                    <a:pt x="2759" y="1071"/>
                  </a:lnTo>
                  <a:lnTo>
                    <a:pt x="2709" y="1002"/>
                  </a:lnTo>
                  <a:lnTo>
                    <a:pt x="2655" y="936"/>
                  </a:lnTo>
                  <a:lnTo>
                    <a:pt x="2597" y="873"/>
                  </a:lnTo>
                  <a:lnTo>
                    <a:pt x="2535" y="815"/>
                  </a:lnTo>
                  <a:lnTo>
                    <a:pt x="2469" y="761"/>
                  </a:lnTo>
                  <a:lnTo>
                    <a:pt x="2398" y="712"/>
                  </a:lnTo>
                  <a:lnTo>
                    <a:pt x="2325" y="668"/>
                  </a:lnTo>
                  <a:lnTo>
                    <a:pt x="2248" y="629"/>
                  </a:lnTo>
                  <a:lnTo>
                    <a:pt x="2168" y="595"/>
                  </a:lnTo>
                  <a:lnTo>
                    <a:pt x="2086" y="567"/>
                  </a:lnTo>
                  <a:lnTo>
                    <a:pt x="2000" y="545"/>
                  </a:lnTo>
                  <a:lnTo>
                    <a:pt x="1913" y="529"/>
                  </a:lnTo>
                  <a:lnTo>
                    <a:pt x="1824" y="518"/>
                  </a:lnTo>
                  <a:lnTo>
                    <a:pt x="1733" y="515"/>
                  </a:lnTo>
                  <a:close/>
                  <a:moveTo>
                    <a:pt x="1740" y="0"/>
                  </a:moveTo>
                  <a:lnTo>
                    <a:pt x="1759" y="2"/>
                  </a:lnTo>
                  <a:lnTo>
                    <a:pt x="1776" y="9"/>
                  </a:lnTo>
                  <a:lnTo>
                    <a:pt x="1790" y="20"/>
                  </a:lnTo>
                  <a:lnTo>
                    <a:pt x="1801" y="35"/>
                  </a:lnTo>
                  <a:lnTo>
                    <a:pt x="1807" y="52"/>
                  </a:lnTo>
                  <a:lnTo>
                    <a:pt x="1811" y="70"/>
                  </a:lnTo>
                  <a:lnTo>
                    <a:pt x="1811" y="377"/>
                  </a:lnTo>
                  <a:lnTo>
                    <a:pt x="1903" y="386"/>
                  </a:lnTo>
                  <a:lnTo>
                    <a:pt x="1995" y="401"/>
                  </a:lnTo>
                  <a:lnTo>
                    <a:pt x="2085" y="422"/>
                  </a:lnTo>
                  <a:lnTo>
                    <a:pt x="2172" y="448"/>
                  </a:lnTo>
                  <a:lnTo>
                    <a:pt x="2257" y="479"/>
                  </a:lnTo>
                  <a:lnTo>
                    <a:pt x="2339" y="517"/>
                  </a:lnTo>
                  <a:lnTo>
                    <a:pt x="2418" y="559"/>
                  </a:lnTo>
                  <a:lnTo>
                    <a:pt x="2494" y="607"/>
                  </a:lnTo>
                  <a:lnTo>
                    <a:pt x="2566" y="659"/>
                  </a:lnTo>
                  <a:lnTo>
                    <a:pt x="2634" y="715"/>
                  </a:lnTo>
                  <a:lnTo>
                    <a:pt x="2700" y="776"/>
                  </a:lnTo>
                  <a:lnTo>
                    <a:pt x="2760" y="841"/>
                  </a:lnTo>
                  <a:lnTo>
                    <a:pt x="2817" y="910"/>
                  </a:lnTo>
                  <a:lnTo>
                    <a:pt x="2868" y="982"/>
                  </a:lnTo>
                  <a:lnTo>
                    <a:pt x="2916" y="1058"/>
                  </a:lnTo>
                  <a:lnTo>
                    <a:pt x="2958" y="1137"/>
                  </a:lnTo>
                  <a:lnTo>
                    <a:pt x="2995" y="1219"/>
                  </a:lnTo>
                  <a:lnTo>
                    <a:pt x="3027" y="1303"/>
                  </a:lnTo>
                  <a:lnTo>
                    <a:pt x="3053" y="1390"/>
                  </a:lnTo>
                  <a:lnTo>
                    <a:pt x="3073" y="1479"/>
                  </a:lnTo>
                  <a:lnTo>
                    <a:pt x="3087" y="1571"/>
                  </a:lnTo>
                  <a:lnTo>
                    <a:pt x="3095" y="1665"/>
                  </a:lnTo>
                  <a:lnTo>
                    <a:pt x="3409" y="1665"/>
                  </a:lnTo>
                  <a:lnTo>
                    <a:pt x="3428" y="1668"/>
                  </a:lnTo>
                  <a:lnTo>
                    <a:pt x="3445" y="1674"/>
                  </a:lnTo>
                  <a:lnTo>
                    <a:pt x="3460" y="1686"/>
                  </a:lnTo>
                  <a:lnTo>
                    <a:pt x="3471" y="1699"/>
                  </a:lnTo>
                  <a:lnTo>
                    <a:pt x="3478" y="1716"/>
                  </a:lnTo>
                  <a:lnTo>
                    <a:pt x="3480" y="1735"/>
                  </a:lnTo>
                  <a:lnTo>
                    <a:pt x="3478" y="1754"/>
                  </a:lnTo>
                  <a:lnTo>
                    <a:pt x="3471" y="1771"/>
                  </a:lnTo>
                  <a:lnTo>
                    <a:pt x="3460" y="1784"/>
                  </a:lnTo>
                  <a:lnTo>
                    <a:pt x="3445" y="1796"/>
                  </a:lnTo>
                  <a:lnTo>
                    <a:pt x="3428" y="1802"/>
                  </a:lnTo>
                  <a:lnTo>
                    <a:pt x="3409" y="1805"/>
                  </a:lnTo>
                  <a:lnTo>
                    <a:pt x="3095" y="1805"/>
                  </a:lnTo>
                  <a:lnTo>
                    <a:pt x="3087" y="1899"/>
                  </a:lnTo>
                  <a:lnTo>
                    <a:pt x="3073" y="1991"/>
                  </a:lnTo>
                  <a:lnTo>
                    <a:pt x="3053" y="2080"/>
                  </a:lnTo>
                  <a:lnTo>
                    <a:pt x="3027" y="2167"/>
                  </a:lnTo>
                  <a:lnTo>
                    <a:pt x="2995" y="2251"/>
                  </a:lnTo>
                  <a:lnTo>
                    <a:pt x="2958" y="2333"/>
                  </a:lnTo>
                  <a:lnTo>
                    <a:pt x="2916" y="2412"/>
                  </a:lnTo>
                  <a:lnTo>
                    <a:pt x="2868" y="2488"/>
                  </a:lnTo>
                  <a:lnTo>
                    <a:pt x="2817" y="2560"/>
                  </a:lnTo>
                  <a:lnTo>
                    <a:pt x="2760" y="2629"/>
                  </a:lnTo>
                  <a:lnTo>
                    <a:pt x="2700" y="2694"/>
                  </a:lnTo>
                  <a:lnTo>
                    <a:pt x="2634" y="2755"/>
                  </a:lnTo>
                  <a:lnTo>
                    <a:pt x="2566" y="2811"/>
                  </a:lnTo>
                  <a:lnTo>
                    <a:pt x="2494" y="2863"/>
                  </a:lnTo>
                  <a:lnTo>
                    <a:pt x="2418" y="2911"/>
                  </a:lnTo>
                  <a:lnTo>
                    <a:pt x="2339" y="2953"/>
                  </a:lnTo>
                  <a:lnTo>
                    <a:pt x="2257" y="2991"/>
                  </a:lnTo>
                  <a:lnTo>
                    <a:pt x="2172" y="3022"/>
                  </a:lnTo>
                  <a:lnTo>
                    <a:pt x="2085" y="3048"/>
                  </a:lnTo>
                  <a:lnTo>
                    <a:pt x="1995" y="3069"/>
                  </a:lnTo>
                  <a:lnTo>
                    <a:pt x="1903" y="3084"/>
                  </a:lnTo>
                  <a:lnTo>
                    <a:pt x="1811" y="3093"/>
                  </a:lnTo>
                  <a:lnTo>
                    <a:pt x="1811" y="3400"/>
                  </a:lnTo>
                  <a:lnTo>
                    <a:pt x="1807" y="3418"/>
                  </a:lnTo>
                  <a:lnTo>
                    <a:pt x="1801" y="3435"/>
                  </a:lnTo>
                  <a:lnTo>
                    <a:pt x="1790" y="3450"/>
                  </a:lnTo>
                  <a:lnTo>
                    <a:pt x="1776" y="3461"/>
                  </a:lnTo>
                  <a:lnTo>
                    <a:pt x="1759" y="3468"/>
                  </a:lnTo>
                  <a:lnTo>
                    <a:pt x="1740" y="3470"/>
                  </a:lnTo>
                  <a:lnTo>
                    <a:pt x="1721" y="3468"/>
                  </a:lnTo>
                  <a:lnTo>
                    <a:pt x="1704" y="3461"/>
                  </a:lnTo>
                  <a:lnTo>
                    <a:pt x="1690" y="3450"/>
                  </a:lnTo>
                  <a:lnTo>
                    <a:pt x="1679" y="3435"/>
                  </a:lnTo>
                  <a:lnTo>
                    <a:pt x="1673" y="3418"/>
                  </a:lnTo>
                  <a:lnTo>
                    <a:pt x="1669" y="3400"/>
                  </a:lnTo>
                  <a:lnTo>
                    <a:pt x="1669" y="3094"/>
                  </a:lnTo>
                  <a:lnTo>
                    <a:pt x="1575" y="3086"/>
                  </a:lnTo>
                  <a:lnTo>
                    <a:pt x="1483" y="3071"/>
                  </a:lnTo>
                  <a:lnTo>
                    <a:pt x="1392" y="3051"/>
                  </a:lnTo>
                  <a:lnTo>
                    <a:pt x="1304" y="3026"/>
                  </a:lnTo>
                  <a:lnTo>
                    <a:pt x="1219" y="2995"/>
                  </a:lnTo>
                  <a:lnTo>
                    <a:pt x="1136" y="2957"/>
                  </a:lnTo>
                  <a:lnTo>
                    <a:pt x="1057" y="2915"/>
                  </a:lnTo>
                  <a:lnTo>
                    <a:pt x="980" y="2867"/>
                  </a:lnTo>
                  <a:lnTo>
                    <a:pt x="907" y="2816"/>
                  </a:lnTo>
                  <a:lnTo>
                    <a:pt x="837" y="2759"/>
                  </a:lnTo>
                  <a:lnTo>
                    <a:pt x="772" y="2698"/>
                  </a:lnTo>
                  <a:lnTo>
                    <a:pt x="711" y="2633"/>
                  </a:lnTo>
                  <a:lnTo>
                    <a:pt x="654" y="2565"/>
                  </a:lnTo>
                  <a:lnTo>
                    <a:pt x="601" y="2492"/>
                  </a:lnTo>
                  <a:lnTo>
                    <a:pt x="554" y="2415"/>
                  </a:lnTo>
                  <a:lnTo>
                    <a:pt x="510" y="2336"/>
                  </a:lnTo>
                  <a:lnTo>
                    <a:pt x="472" y="2254"/>
                  </a:lnTo>
                  <a:lnTo>
                    <a:pt x="441" y="2169"/>
                  </a:lnTo>
                  <a:lnTo>
                    <a:pt x="414" y="2081"/>
                  </a:lnTo>
                  <a:lnTo>
                    <a:pt x="394" y="1992"/>
                  </a:lnTo>
                  <a:lnTo>
                    <a:pt x="380" y="1899"/>
                  </a:lnTo>
                  <a:lnTo>
                    <a:pt x="371" y="1805"/>
                  </a:lnTo>
                  <a:lnTo>
                    <a:pt x="71" y="1805"/>
                  </a:lnTo>
                  <a:lnTo>
                    <a:pt x="52" y="1802"/>
                  </a:lnTo>
                  <a:lnTo>
                    <a:pt x="35" y="1796"/>
                  </a:lnTo>
                  <a:lnTo>
                    <a:pt x="20" y="1784"/>
                  </a:lnTo>
                  <a:lnTo>
                    <a:pt x="9" y="1771"/>
                  </a:lnTo>
                  <a:lnTo>
                    <a:pt x="2" y="1754"/>
                  </a:lnTo>
                  <a:lnTo>
                    <a:pt x="0" y="1735"/>
                  </a:lnTo>
                  <a:lnTo>
                    <a:pt x="2" y="1716"/>
                  </a:lnTo>
                  <a:lnTo>
                    <a:pt x="9" y="1699"/>
                  </a:lnTo>
                  <a:lnTo>
                    <a:pt x="20" y="1686"/>
                  </a:lnTo>
                  <a:lnTo>
                    <a:pt x="35" y="1674"/>
                  </a:lnTo>
                  <a:lnTo>
                    <a:pt x="52" y="1668"/>
                  </a:lnTo>
                  <a:lnTo>
                    <a:pt x="71" y="1665"/>
                  </a:lnTo>
                  <a:lnTo>
                    <a:pt x="371" y="1665"/>
                  </a:lnTo>
                  <a:lnTo>
                    <a:pt x="380" y="1571"/>
                  </a:lnTo>
                  <a:lnTo>
                    <a:pt x="394" y="1478"/>
                  </a:lnTo>
                  <a:lnTo>
                    <a:pt x="414" y="1389"/>
                  </a:lnTo>
                  <a:lnTo>
                    <a:pt x="441" y="1301"/>
                  </a:lnTo>
                  <a:lnTo>
                    <a:pt x="472" y="1216"/>
                  </a:lnTo>
                  <a:lnTo>
                    <a:pt x="510" y="1134"/>
                  </a:lnTo>
                  <a:lnTo>
                    <a:pt x="553" y="1055"/>
                  </a:lnTo>
                  <a:lnTo>
                    <a:pt x="601" y="978"/>
                  </a:lnTo>
                  <a:lnTo>
                    <a:pt x="653" y="905"/>
                  </a:lnTo>
                  <a:lnTo>
                    <a:pt x="710" y="837"/>
                  </a:lnTo>
                  <a:lnTo>
                    <a:pt x="772" y="772"/>
                  </a:lnTo>
                  <a:lnTo>
                    <a:pt x="837" y="711"/>
                  </a:lnTo>
                  <a:lnTo>
                    <a:pt x="907" y="654"/>
                  </a:lnTo>
                  <a:lnTo>
                    <a:pt x="980" y="603"/>
                  </a:lnTo>
                  <a:lnTo>
                    <a:pt x="1056" y="555"/>
                  </a:lnTo>
                  <a:lnTo>
                    <a:pt x="1136" y="513"/>
                  </a:lnTo>
                  <a:lnTo>
                    <a:pt x="1218" y="475"/>
                  </a:lnTo>
                  <a:lnTo>
                    <a:pt x="1304" y="444"/>
                  </a:lnTo>
                  <a:lnTo>
                    <a:pt x="1392" y="419"/>
                  </a:lnTo>
                  <a:lnTo>
                    <a:pt x="1483" y="399"/>
                  </a:lnTo>
                  <a:lnTo>
                    <a:pt x="1575" y="384"/>
                  </a:lnTo>
                  <a:lnTo>
                    <a:pt x="1669" y="376"/>
                  </a:lnTo>
                  <a:lnTo>
                    <a:pt x="1669" y="70"/>
                  </a:lnTo>
                  <a:lnTo>
                    <a:pt x="1673" y="52"/>
                  </a:lnTo>
                  <a:lnTo>
                    <a:pt x="1679" y="35"/>
                  </a:lnTo>
                  <a:lnTo>
                    <a:pt x="1690" y="20"/>
                  </a:lnTo>
                  <a:lnTo>
                    <a:pt x="1704" y="9"/>
                  </a:lnTo>
                  <a:lnTo>
                    <a:pt x="1721" y="2"/>
                  </a:lnTo>
                  <a:lnTo>
                    <a:pt x="1740"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4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grpSp>
      <p:sp>
        <p:nvSpPr>
          <p:cNvPr id="32" name="矩形 31">
            <a:extLst>
              <a:ext uri="{FF2B5EF4-FFF2-40B4-BE49-F238E27FC236}">
                <a16:creationId xmlns:a16="http://schemas.microsoft.com/office/drawing/2014/main" id="{93F1454C-C6D5-0543-BE7B-EFDAB04F05D8}"/>
              </a:ext>
            </a:extLst>
          </p:cNvPr>
          <p:cNvSpPr/>
          <p:nvPr/>
        </p:nvSpPr>
        <p:spPr>
          <a:xfrm>
            <a:off x="8627294" y="3031515"/>
            <a:ext cx="2290778" cy="279904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33" name="文本框 32">
            <a:extLst>
              <a:ext uri="{FF2B5EF4-FFF2-40B4-BE49-F238E27FC236}">
                <a16:creationId xmlns:a16="http://schemas.microsoft.com/office/drawing/2014/main" id="{33E05A41-851B-3F4F-8B3D-EF1D05AEA73B}"/>
              </a:ext>
            </a:extLst>
          </p:cNvPr>
          <p:cNvSpPr txBox="1"/>
          <p:nvPr/>
        </p:nvSpPr>
        <p:spPr>
          <a:xfrm>
            <a:off x="8999810" y="4564880"/>
            <a:ext cx="1545747" cy="745236"/>
          </a:xfrm>
          <a:prstGeom prst="rect">
            <a:avLst/>
          </a:prstGeom>
          <a:noFill/>
        </p:spPr>
        <p:txBody>
          <a:bodyPr rtlCol="0" wrap="square">
            <a:spAutoFit/>
          </a:bodyPr>
          <a:lstStyle/>
          <a:p>
            <a:pPr algn="ctr" defTabSz="914400" eaLnBrk="1" fontAlgn="auto" hangingPunct="1" indent="0" latinLnBrk="0" lvl="0" marL="0" marR="0" rtl="0">
              <a:lnSpc>
                <a:spcPct val="130000"/>
              </a:lnSpc>
              <a:spcBef>
                <a:spcPct val="0"/>
              </a:spcBef>
              <a:spcAft>
                <a:spcPct val="0"/>
              </a:spcAft>
              <a:buClrTx/>
              <a:buSzTx/>
              <a:buFontTx/>
              <a:buNone/>
              <a:defRPr/>
            </a:pPr>
            <a:r>
              <a:rPr altLang="en-US" b="0" baseline="0" cap="none" i="0" kern="1200" kumimoji="1" lang="zh-CN" noProof="0" normalizeH="0" spc="0" strike="noStrike" sz="1100" u="none">
                <a:ln>
                  <a:noFill/>
                </a:ln>
                <a:solidFill>
                  <a:prstClr val="white"/>
                </a:solidFill>
                <a:effectLst/>
                <a:uLnTx/>
                <a:uFillTx/>
                <a:latin typeface="+mn-ea"/>
                <a:ea typeface="思源黑体 CN Regular"/>
                <a:cs typeface="+mn-ea"/>
                <a:sym typeface="+mn-lt"/>
              </a:rPr>
              <a:t>感谢您使用我们的PPT模板，请在此输入您需要的文字内容</a:t>
            </a:r>
          </a:p>
        </p:txBody>
      </p:sp>
      <p:sp>
        <p:nvSpPr>
          <p:cNvPr id="34" name="文本框 33">
            <a:extLst>
              <a:ext uri="{FF2B5EF4-FFF2-40B4-BE49-F238E27FC236}">
                <a16:creationId xmlns:a16="http://schemas.microsoft.com/office/drawing/2014/main" id="{5E953326-FE2D-B74D-9262-C1A6A0B1EB36}"/>
              </a:ext>
            </a:extLst>
          </p:cNvPr>
          <p:cNvSpPr txBox="1"/>
          <p:nvPr/>
        </p:nvSpPr>
        <p:spPr>
          <a:xfrm>
            <a:off x="9177901" y="4215665"/>
            <a:ext cx="118956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400" u="none">
                <a:ln>
                  <a:noFill/>
                </a:ln>
                <a:solidFill>
                  <a:prstClr val="white"/>
                </a:solidFill>
                <a:effectLst/>
                <a:uLnTx/>
                <a:uFillTx/>
                <a:latin typeface="+mn-ea"/>
                <a:ea typeface="思源黑体 CN Regular"/>
                <a:cs typeface="+mn-ea"/>
                <a:sym typeface="+mn-lt"/>
              </a:rPr>
              <a:t>请输入标题</a:t>
            </a:r>
          </a:p>
        </p:txBody>
      </p:sp>
      <p:grpSp>
        <p:nvGrpSpPr>
          <p:cNvPr id="35" name="Group 114">
            <a:extLst>
              <a:ext uri="{FF2B5EF4-FFF2-40B4-BE49-F238E27FC236}">
                <a16:creationId xmlns:a16="http://schemas.microsoft.com/office/drawing/2014/main" id="{23E23500-EF21-174B-940C-565153B13D28}"/>
              </a:ext>
            </a:extLst>
          </p:cNvPr>
          <p:cNvGrpSpPr/>
          <p:nvPr/>
        </p:nvGrpSpPr>
        <p:grpSpPr>
          <a:xfrm>
            <a:off x="9494871" y="3459739"/>
            <a:ext cx="555625" cy="555625"/>
            <a:chOff x="654050" y="1917700"/>
            <a:chExt cx="555625" cy="555625"/>
          </a:xfrm>
          <a:solidFill>
            <a:schemeClr val="bg1"/>
          </a:solidFill>
        </p:grpSpPr>
        <p:sp>
          <p:nvSpPr>
            <p:cNvPr id="36" name="Freeform 81">
              <a:extLst>
                <a:ext uri="{FF2B5EF4-FFF2-40B4-BE49-F238E27FC236}">
                  <a16:creationId xmlns:a16="http://schemas.microsoft.com/office/drawing/2014/main" id="{7D870148-F412-0C4B-89F8-9989042C5EDE}"/>
                </a:ext>
              </a:extLst>
            </p:cNvPr>
            <p:cNvSpPr>
              <a:spLocks noEditPoints="1"/>
            </p:cNvSpPr>
            <p:nvPr/>
          </p:nvSpPr>
          <p:spPr bwMode="auto">
            <a:xfrm>
              <a:off x="654050" y="1917700"/>
              <a:ext cx="555625" cy="555625"/>
            </a:xfrm>
            <a:custGeom>
              <a:gdLst>
                <a:gd fmla="*/ 181 w 3504" name="T0"/>
                <a:gd fmla="*/ 3034 h 3504" name="T1"/>
                <a:gd fmla="*/ 181 w 3504" name="T2"/>
                <a:gd fmla="*/ 3188 h 3504" name="T3"/>
                <a:gd fmla="*/ 286 w 3504" name="T4"/>
                <a:gd fmla="*/ 3310 h 3504" name="T5"/>
                <a:gd fmla="*/ 440 w 3504" name="T6"/>
                <a:gd fmla="*/ 3332 h 3504" name="T7"/>
                <a:gd fmla="*/ 963 w 3504" name="T8"/>
                <a:gd fmla="*/ 2862 h 3504" name="T9"/>
                <a:gd fmla="*/ 1219 w 3504" name="T10"/>
                <a:gd fmla="*/ 2604 h 3504" name="T11"/>
                <a:gd fmla="*/ 1999 w 3504" name="T12"/>
                <a:gd fmla="*/ 193 h 3504" name="T13"/>
                <a:gd fmla="*/ 1640 w 3504" name="T14"/>
                <a:gd fmla="*/ 342 h 3504" name="T15"/>
                <a:gd fmla="*/ 1351 w 3504" name="T16"/>
                <a:gd fmla="*/ 611 h 3504" name="T17"/>
                <a:gd fmla="*/ 1177 w 3504" name="T18"/>
                <a:gd fmla="*/ 959 h 3504" name="T19"/>
                <a:gd fmla="*/ 1135 w 3504" name="T20"/>
                <a:gd fmla="*/ 1349 h 3504" name="T21"/>
                <a:gd fmla="*/ 1232 w 3504" name="T22"/>
                <a:gd fmla="*/ 1728 h 3504" name="T23"/>
                <a:gd fmla="*/ 1455 w 3504" name="T24"/>
                <a:gd fmla="*/ 2049 h 3504" name="T25"/>
                <a:gd fmla="*/ 1776 w 3504" name="T26"/>
                <a:gd fmla="*/ 2272 h 3504" name="T27"/>
                <a:gd fmla="*/ 2155 w 3504" name="T28"/>
                <a:gd fmla="*/ 2369 h 3504" name="T29"/>
                <a:gd fmla="*/ 2545 w 3504" name="T30"/>
                <a:gd fmla="*/ 2327 h 3504" name="T31"/>
                <a:gd fmla="*/ 2893 w 3504" name="T32"/>
                <a:gd fmla="*/ 2153 h 3504" name="T33"/>
                <a:gd fmla="*/ 3159 w 3504" name="T34"/>
                <a:gd fmla="*/ 1868 h 3504" name="T35"/>
                <a:gd fmla="*/ 3306 w 3504" name="T36"/>
                <a:gd fmla="*/ 1526 h 3504" name="T37"/>
                <a:gd fmla="*/ 3330 w 3504" name="T38"/>
                <a:gd fmla="*/ 1160 h 3504" name="T39"/>
                <a:gd fmla="*/ 3232 w 3504" name="T40"/>
                <a:gd fmla="*/ 803 h 3504" name="T41"/>
                <a:gd fmla="*/ 3013 w 3504" name="T42"/>
                <a:gd fmla="*/ 491 h 3504" name="T43"/>
                <a:gd fmla="*/ 2692 w 3504" name="T44"/>
                <a:gd fmla="*/ 267 h 3504" name="T45"/>
                <a:gd fmla="*/ 2314 w 3504" name="T46"/>
                <a:gd fmla="*/ 171 h 3504" name="T47"/>
                <a:gd fmla="*/ 2484 w 3504" name="T48"/>
                <a:gd fmla="*/ 25 h 3504" name="T49"/>
                <a:gd fmla="*/ 2868 w 3504" name="T50"/>
                <a:gd fmla="*/ 170 h 3504" name="T51"/>
                <a:gd fmla="*/ 3189 w 3504" name="T52"/>
                <a:gd fmla="*/ 434 h 3504" name="T53"/>
                <a:gd fmla="*/ 3407 w 3504" name="T54"/>
                <a:gd fmla="*/ 784 h 3504" name="T55"/>
                <a:gd fmla="*/ 3500 w 3504" name="T56"/>
                <a:gd fmla="*/ 1185 h 3504" name="T57"/>
                <a:gd fmla="*/ 3460 w 3504" name="T58"/>
                <a:gd fmla="*/ 1600 h 3504" name="T59"/>
                <a:gd fmla="*/ 3291 w 3504" name="T60"/>
                <a:gd fmla="*/ 1973 h 3504" name="T61"/>
                <a:gd fmla="*/ 3006 w 3504" name="T62"/>
                <a:gd fmla="*/ 2278 h 3504" name="T63"/>
                <a:gd fmla="*/ 2643 w 3504" name="T64"/>
                <a:gd fmla="*/ 2472 h 3504" name="T65"/>
                <a:gd fmla="*/ 2235 w 3504" name="T66"/>
                <a:gd fmla="*/ 2539 h 3504" name="T67"/>
                <a:gd fmla="*/ 1825 w 3504" name="T68"/>
                <a:gd fmla="*/ 2471 h 3504" name="T69"/>
                <a:gd fmla="*/ 1463 w 3504" name="T70"/>
                <a:gd fmla="*/ 2278 h 3504" name="T71"/>
                <a:gd fmla="*/ 1417 w 3504" name="T72"/>
                <a:gd fmla="*/ 2578 h 3504" name="T73"/>
                <a:gd fmla="*/ 1397 w 3504" name="T74"/>
                <a:gd fmla="*/ 2664 h 3504" name="T75"/>
                <a:gd fmla="*/ 520 w 3504" name="T76"/>
                <a:gd fmla="*/ 3483 h 3504" name="T77"/>
                <a:gd fmla="*/ 307 w 3504" name="T78"/>
                <a:gd fmla="*/ 3494 h 3504" name="T79"/>
                <a:gd fmla="*/ 115 w 3504" name="T80"/>
                <a:gd fmla="*/ 3389 h 3504" name="T81"/>
                <a:gd fmla="*/ 10 w 3504" name="T82"/>
                <a:gd fmla="*/ 3197 h 3504" name="T83"/>
                <a:gd fmla="*/ 21 w 3504" name="T84"/>
                <a:gd fmla="*/ 2984 h 3504" name="T85"/>
                <a:gd fmla="*/ 840 w 3504" name="T86"/>
                <a:gd fmla="*/ 2107 h 3504" name="T87"/>
                <a:gd fmla="*/ 941 w 3504" name="T88"/>
                <a:gd fmla="*/ 2095 h 3504" name="T89"/>
                <a:gd fmla="*/ 1179 w 3504" name="T90"/>
                <a:gd fmla="*/ 1973 h 3504" name="T91"/>
                <a:gd fmla="*/ 1008 w 3504" name="T92"/>
                <a:gd fmla="*/ 1600 h 3504" name="T93"/>
                <a:gd fmla="*/ 968 w 3504" name="T94"/>
                <a:gd fmla="*/ 1185 h 3504" name="T95"/>
                <a:gd fmla="*/ 1062 w 3504" name="T96"/>
                <a:gd fmla="*/ 784 h 3504" name="T97"/>
                <a:gd fmla="*/ 1280 w 3504" name="T98"/>
                <a:gd fmla="*/ 434 h 3504" name="T99"/>
                <a:gd fmla="*/ 1601 w 3504" name="T100"/>
                <a:gd fmla="*/ 170 h 3504" name="T101"/>
                <a:gd fmla="*/ 1985 w 3504" name="T102"/>
                <a:gd fmla="*/ 25 h 350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3504" w="3504">
                  <a:moveTo>
                    <a:pt x="642" y="2541"/>
                  </a:moveTo>
                  <a:lnTo>
                    <a:pt x="233" y="2951"/>
                  </a:lnTo>
                  <a:lnTo>
                    <a:pt x="212" y="2976"/>
                  </a:lnTo>
                  <a:lnTo>
                    <a:pt x="194" y="3004"/>
                  </a:lnTo>
                  <a:lnTo>
                    <a:pt x="181" y="3034"/>
                  </a:lnTo>
                  <a:lnTo>
                    <a:pt x="172" y="3064"/>
                  </a:lnTo>
                  <a:lnTo>
                    <a:pt x="168" y="3096"/>
                  </a:lnTo>
                  <a:lnTo>
                    <a:pt x="168" y="3126"/>
                  </a:lnTo>
                  <a:lnTo>
                    <a:pt x="172" y="3158"/>
                  </a:lnTo>
                  <a:lnTo>
                    <a:pt x="181" y="3188"/>
                  </a:lnTo>
                  <a:lnTo>
                    <a:pt x="194" y="3218"/>
                  </a:lnTo>
                  <a:lnTo>
                    <a:pt x="212" y="3246"/>
                  </a:lnTo>
                  <a:lnTo>
                    <a:pt x="233" y="3271"/>
                  </a:lnTo>
                  <a:lnTo>
                    <a:pt x="258" y="3292"/>
                  </a:lnTo>
                  <a:lnTo>
                    <a:pt x="286" y="3310"/>
                  </a:lnTo>
                  <a:lnTo>
                    <a:pt x="316" y="3323"/>
                  </a:lnTo>
                  <a:lnTo>
                    <a:pt x="346" y="3332"/>
                  </a:lnTo>
                  <a:lnTo>
                    <a:pt x="378" y="3336"/>
                  </a:lnTo>
                  <a:lnTo>
                    <a:pt x="408" y="3336"/>
                  </a:lnTo>
                  <a:lnTo>
                    <a:pt x="440" y="3332"/>
                  </a:lnTo>
                  <a:lnTo>
                    <a:pt x="470" y="3323"/>
                  </a:lnTo>
                  <a:lnTo>
                    <a:pt x="500" y="3310"/>
                  </a:lnTo>
                  <a:lnTo>
                    <a:pt x="528" y="3292"/>
                  </a:lnTo>
                  <a:lnTo>
                    <a:pt x="553" y="3271"/>
                  </a:lnTo>
                  <a:lnTo>
                    <a:pt x="963" y="2862"/>
                  </a:lnTo>
                  <a:lnTo>
                    <a:pt x="642" y="2541"/>
                  </a:lnTo>
                  <a:close/>
                  <a:moveTo>
                    <a:pt x="900" y="2285"/>
                  </a:moveTo>
                  <a:lnTo>
                    <a:pt x="762" y="2423"/>
                  </a:lnTo>
                  <a:lnTo>
                    <a:pt x="1081" y="2742"/>
                  </a:lnTo>
                  <a:lnTo>
                    <a:pt x="1219" y="2604"/>
                  </a:lnTo>
                  <a:lnTo>
                    <a:pt x="900" y="2285"/>
                  </a:lnTo>
                  <a:close/>
                  <a:moveTo>
                    <a:pt x="2235" y="168"/>
                  </a:moveTo>
                  <a:lnTo>
                    <a:pt x="2155" y="171"/>
                  </a:lnTo>
                  <a:lnTo>
                    <a:pt x="2076" y="179"/>
                  </a:lnTo>
                  <a:lnTo>
                    <a:pt x="1999" y="193"/>
                  </a:lnTo>
                  <a:lnTo>
                    <a:pt x="1923" y="213"/>
                  </a:lnTo>
                  <a:lnTo>
                    <a:pt x="1849" y="238"/>
                  </a:lnTo>
                  <a:lnTo>
                    <a:pt x="1776" y="267"/>
                  </a:lnTo>
                  <a:lnTo>
                    <a:pt x="1707" y="301"/>
                  </a:lnTo>
                  <a:lnTo>
                    <a:pt x="1640" y="342"/>
                  </a:lnTo>
                  <a:lnTo>
                    <a:pt x="1575" y="386"/>
                  </a:lnTo>
                  <a:lnTo>
                    <a:pt x="1514" y="436"/>
                  </a:lnTo>
                  <a:lnTo>
                    <a:pt x="1455" y="491"/>
                  </a:lnTo>
                  <a:lnTo>
                    <a:pt x="1401" y="549"/>
                  </a:lnTo>
                  <a:lnTo>
                    <a:pt x="1351" y="611"/>
                  </a:lnTo>
                  <a:lnTo>
                    <a:pt x="1306" y="676"/>
                  </a:lnTo>
                  <a:lnTo>
                    <a:pt x="1267" y="743"/>
                  </a:lnTo>
                  <a:lnTo>
                    <a:pt x="1232" y="812"/>
                  </a:lnTo>
                  <a:lnTo>
                    <a:pt x="1202" y="884"/>
                  </a:lnTo>
                  <a:lnTo>
                    <a:pt x="1177" y="959"/>
                  </a:lnTo>
                  <a:lnTo>
                    <a:pt x="1157" y="1034"/>
                  </a:lnTo>
                  <a:lnTo>
                    <a:pt x="1143" y="1112"/>
                  </a:lnTo>
                  <a:lnTo>
                    <a:pt x="1135" y="1190"/>
                  </a:lnTo>
                  <a:lnTo>
                    <a:pt x="1133" y="1269"/>
                  </a:lnTo>
                  <a:lnTo>
                    <a:pt x="1135" y="1349"/>
                  </a:lnTo>
                  <a:lnTo>
                    <a:pt x="1143" y="1428"/>
                  </a:lnTo>
                  <a:lnTo>
                    <a:pt x="1157" y="1505"/>
                  </a:lnTo>
                  <a:lnTo>
                    <a:pt x="1177" y="1581"/>
                  </a:lnTo>
                  <a:lnTo>
                    <a:pt x="1202" y="1655"/>
                  </a:lnTo>
                  <a:lnTo>
                    <a:pt x="1232" y="1728"/>
                  </a:lnTo>
                  <a:lnTo>
                    <a:pt x="1267" y="1797"/>
                  </a:lnTo>
                  <a:lnTo>
                    <a:pt x="1306" y="1864"/>
                  </a:lnTo>
                  <a:lnTo>
                    <a:pt x="1351" y="1929"/>
                  </a:lnTo>
                  <a:lnTo>
                    <a:pt x="1401" y="1990"/>
                  </a:lnTo>
                  <a:lnTo>
                    <a:pt x="1455" y="2049"/>
                  </a:lnTo>
                  <a:lnTo>
                    <a:pt x="1514" y="2103"/>
                  </a:lnTo>
                  <a:lnTo>
                    <a:pt x="1575" y="2153"/>
                  </a:lnTo>
                  <a:lnTo>
                    <a:pt x="1640" y="2198"/>
                  </a:lnTo>
                  <a:lnTo>
                    <a:pt x="1707" y="2237"/>
                  </a:lnTo>
                  <a:lnTo>
                    <a:pt x="1776" y="2272"/>
                  </a:lnTo>
                  <a:lnTo>
                    <a:pt x="1849" y="2302"/>
                  </a:lnTo>
                  <a:lnTo>
                    <a:pt x="1923" y="2327"/>
                  </a:lnTo>
                  <a:lnTo>
                    <a:pt x="1999" y="2347"/>
                  </a:lnTo>
                  <a:lnTo>
                    <a:pt x="2076" y="2361"/>
                  </a:lnTo>
                  <a:lnTo>
                    <a:pt x="2155" y="2369"/>
                  </a:lnTo>
                  <a:lnTo>
                    <a:pt x="2235" y="2371"/>
                  </a:lnTo>
                  <a:lnTo>
                    <a:pt x="2314" y="2369"/>
                  </a:lnTo>
                  <a:lnTo>
                    <a:pt x="2392" y="2361"/>
                  </a:lnTo>
                  <a:lnTo>
                    <a:pt x="2470" y="2347"/>
                  </a:lnTo>
                  <a:lnTo>
                    <a:pt x="2545" y="2327"/>
                  </a:lnTo>
                  <a:lnTo>
                    <a:pt x="2620" y="2302"/>
                  </a:lnTo>
                  <a:lnTo>
                    <a:pt x="2692" y="2272"/>
                  </a:lnTo>
                  <a:lnTo>
                    <a:pt x="2761" y="2237"/>
                  </a:lnTo>
                  <a:lnTo>
                    <a:pt x="2828" y="2198"/>
                  </a:lnTo>
                  <a:lnTo>
                    <a:pt x="2893" y="2153"/>
                  </a:lnTo>
                  <a:lnTo>
                    <a:pt x="2955" y="2103"/>
                  </a:lnTo>
                  <a:lnTo>
                    <a:pt x="3013" y="2049"/>
                  </a:lnTo>
                  <a:lnTo>
                    <a:pt x="3066" y="1992"/>
                  </a:lnTo>
                  <a:lnTo>
                    <a:pt x="3115" y="1931"/>
                  </a:lnTo>
                  <a:lnTo>
                    <a:pt x="3159" y="1868"/>
                  </a:lnTo>
                  <a:lnTo>
                    <a:pt x="3198" y="1803"/>
                  </a:lnTo>
                  <a:lnTo>
                    <a:pt x="3232" y="1736"/>
                  </a:lnTo>
                  <a:lnTo>
                    <a:pt x="3262" y="1667"/>
                  </a:lnTo>
                  <a:lnTo>
                    <a:pt x="3286" y="1597"/>
                  </a:lnTo>
                  <a:lnTo>
                    <a:pt x="3306" y="1526"/>
                  </a:lnTo>
                  <a:lnTo>
                    <a:pt x="3320" y="1453"/>
                  </a:lnTo>
                  <a:lnTo>
                    <a:pt x="3330" y="1380"/>
                  </a:lnTo>
                  <a:lnTo>
                    <a:pt x="3335" y="1307"/>
                  </a:lnTo>
                  <a:lnTo>
                    <a:pt x="3335" y="1233"/>
                  </a:lnTo>
                  <a:lnTo>
                    <a:pt x="3330" y="1160"/>
                  </a:lnTo>
                  <a:lnTo>
                    <a:pt x="3320" y="1086"/>
                  </a:lnTo>
                  <a:lnTo>
                    <a:pt x="3306" y="1014"/>
                  </a:lnTo>
                  <a:lnTo>
                    <a:pt x="3286" y="943"/>
                  </a:lnTo>
                  <a:lnTo>
                    <a:pt x="3262" y="873"/>
                  </a:lnTo>
                  <a:lnTo>
                    <a:pt x="3232" y="803"/>
                  </a:lnTo>
                  <a:lnTo>
                    <a:pt x="3198" y="736"/>
                  </a:lnTo>
                  <a:lnTo>
                    <a:pt x="3159" y="672"/>
                  </a:lnTo>
                  <a:lnTo>
                    <a:pt x="3115" y="609"/>
                  </a:lnTo>
                  <a:lnTo>
                    <a:pt x="3066" y="548"/>
                  </a:lnTo>
                  <a:lnTo>
                    <a:pt x="3013" y="491"/>
                  </a:lnTo>
                  <a:lnTo>
                    <a:pt x="2955" y="436"/>
                  </a:lnTo>
                  <a:lnTo>
                    <a:pt x="2893" y="386"/>
                  </a:lnTo>
                  <a:lnTo>
                    <a:pt x="2828" y="342"/>
                  </a:lnTo>
                  <a:lnTo>
                    <a:pt x="2761" y="301"/>
                  </a:lnTo>
                  <a:lnTo>
                    <a:pt x="2692" y="267"/>
                  </a:lnTo>
                  <a:lnTo>
                    <a:pt x="2620" y="238"/>
                  </a:lnTo>
                  <a:lnTo>
                    <a:pt x="2545" y="213"/>
                  </a:lnTo>
                  <a:lnTo>
                    <a:pt x="2470" y="193"/>
                  </a:lnTo>
                  <a:lnTo>
                    <a:pt x="2392" y="179"/>
                  </a:lnTo>
                  <a:lnTo>
                    <a:pt x="2314" y="171"/>
                  </a:lnTo>
                  <a:lnTo>
                    <a:pt x="2235" y="168"/>
                  </a:lnTo>
                  <a:close/>
                  <a:moveTo>
                    <a:pt x="2235" y="0"/>
                  </a:moveTo>
                  <a:lnTo>
                    <a:pt x="2319" y="4"/>
                  </a:lnTo>
                  <a:lnTo>
                    <a:pt x="2402" y="12"/>
                  </a:lnTo>
                  <a:lnTo>
                    <a:pt x="2484" y="25"/>
                  </a:lnTo>
                  <a:lnTo>
                    <a:pt x="2564" y="44"/>
                  </a:lnTo>
                  <a:lnTo>
                    <a:pt x="2643" y="67"/>
                  </a:lnTo>
                  <a:lnTo>
                    <a:pt x="2720" y="97"/>
                  </a:lnTo>
                  <a:lnTo>
                    <a:pt x="2795" y="131"/>
                  </a:lnTo>
                  <a:lnTo>
                    <a:pt x="2868" y="170"/>
                  </a:lnTo>
                  <a:lnTo>
                    <a:pt x="2938" y="213"/>
                  </a:lnTo>
                  <a:lnTo>
                    <a:pt x="3006" y="262"/>
                  </a:lnTo>
                  <a:lnTo>
                    <a:pt x="3070" y="315"/>
                  </a:lnTo>
                  <a:lnTo>
                    <a:pt x="3131" y="373"/>
                  </a:lnTo>
                  <a:lnTo>
                    <a:pt x="3189" y="434"/>
                  </a:lnTo>
                  <a:lnTo>
                    <a:pt x="3242" y="498"/>
                  </a:lnTo>
                  <a:lnTo>
                    <a:pt x="3291" y="566"/>
                  </a:lnTo>
                  <a:lnTo>
                    <a:pt x="3335" y="636"/>
                  </a:lnTo>
                  <a:lnTo>
                    <a:pt x="3373" y="709"/>
                  </a:lnTo>
                  <a:lnTo>
                    <a:pt x="3407" y="784"/>
                  </a:lnTo>
                  <a:lnTo>
                    <a:pt x="3437" y="861"/>
                  </a:lnTo>
                  <a:lnTo>
                    <a:pt x="3460" y="940"/>
                  </a:lnTo>
                  <a:lnTo>
                    <a:pt x="3479" y="1020"/>
                  </a:lnTo>
                  <a:lnTo>
                    <a:pt x="3492" y="1102"/>
                  </a:lnTo>
                  <a:lnTo>
                    <a:pt x="3500" y="1185"/>
                  </a:lnTo>
                  <a:lnTo>
                    <a:pt x="3504" y="1269"/>
                  </a:lnTo>
                  <a:lnTo>
                    <a:pt x="3500" y="1354"/>
                  </a:lnTo>
                  <a:lnTo>
                    <a:pt x="3492" y="1437"/>
                  </a:lnTo>
                  <a:lnTo>
                    <a:pt x="3479" y="1519"/>
                  </a:lnTo>
                  <a:lnTo>
                    <a:pt x="3460" y="1600"/>
                  </a:lnTo>
                  <a:lnTo>
                    <a:pt x="3437" y="1679"/>
                  </a:lnTo>
                  <a:lnTo>
                    <a:pt x="3407" y="1755"/>
                  </a:lnTo>
                  <a:lnTo>
                    <a:pt x="3373" y="1831"/>
                  </a:lnTo>
                  <a:lnTo>
                    <a:pt x="3335" y="1903"/>
                  </a:lnTo>
                  <a:lnTo>
                    <a:pt x="3291" y="1973"/>
                  </a:lnTo>
                  <a:lnTo>
                    <a:pt x="3242" y="2040"/>
                  </a:lnTo>
                  <a:lnTo>
                    <a:pt x="3189" y="2105"/>
                  </a:lnTo>
                  <a:lnTo>
                    <a:pt x="3131" y="2167"/>
                  </a:lnTo>
                  <a:lnTo>
                    <a:pt x="3070" y="2224"/>
                  </a:lnTo>
                  <a:lnTo>
                    <a:pt x="3006" y="2278"/>
                  </a:lnTo>
                  <a:lnTo>
                    <a:pt x="2938" y="2327"/>
                  </a:lnTo>
                  <a:lnTo>
                    <a:pt x="2868" y="2370"/>
                  </a:lnTo>
                  <a:lnTo>
                    <a:pt x="2795" y="2408"/>
                  </a:lnTo>
                  <a:lnTo>
                    <a:pt x="2720" y="2442"/>
                  </a:lnTo>
                  <a:lnTo>
                    <a:pt x="2643" y="2472"/>
                  </a:lnTo>
                  <a:lnTo>
                    <a:pt x="2564" y="2496"/>
                  </a:lnTo>
                  <a:lnTo>
                    <a:pt x="2484" y="2515"/>
                  </a:lnTo>
                  <a:lnTo>
                    <a:pt x="2402" y="2528"/>
                  </a:lnTo>
                  <a:lnTo>
                    <a:pt x="2319" y="2536"/>
                  </a:lnTo>
                  <a:lnTo>
                    <a:pt x="2235" y="2539"/>
                  </a:lnTo>
                  <a:lnTo>
                    <a:pt x="2150" y="2536"/>
                  </a:lnTo>
                  <a:lnTo>
                    <a:pt x="2067" y="2528"/>
                  </a:lnTo>
                  <a:lnTo>
                    <a:pt x="1985" y="2515"/>
                  </a:lnTo>
                  <a:lnTo>
                    <a:pt x="1904" y="2496"/>
                  </a:lnTo>
                  <a:lnTo>
                    <a:pt x="1825" y="2471"/>
                  </a:lnTo>
                  <a:lnTo>
                    <a:pt x="1748" y="2442"/>
                  </a:lnTo>
                  <a:lnTo>
                    <a:pt x="1673" y="2408"/>
                  </a:lnTo>
                  <a:lnTo>
                    <a:pt x="1601" y="2370"/>
                  </a:lnTo>
                  <a:lnTo>
                    <a:pt x="1531" y="2325"/>
                  </a:lnTo>
                  <a:lnTo>
                    <a:pt x="1463" y="2278"/>
                  </a:lnTo>
                  <a:lnTo>
                    <a:pt x="1398" y="2224"/>
                  </a:lnTo>
                  <a:lnTo>
                    <a:pt x="1237" y="2386"/>
                  </a:lnTo>
                  <a:lnTo>
                    <a:pt x="1397" y="2546"/>
                  </a:lnTo>
                  <a:lnTo>
                    <a:pt x="1408" y="2561"/>
                  </a:lnTo>
                  <a:lnTo>
                    <a:pt x="1417" y="2578"/>
                  </a:lnTo>
                  <a:lnTo>
                    <a:pt x="1420" y="2596"/>
                  </a:lnTo>
                  <a:lnTo>
                    <a:pt x="1420" y="2614"/>
                  </a:lnTo>
                  <a:lnTo>
                    <a:pt x="1417" y="2632"/>
                  </a:lnTo>
                  <a:lnTo>
                    <a:pt x="1408" y="2649"/>
                  </a:lnTo>
                  <a:lnTo>
                    <a:pt x="1397" y="2664"/>
                  </a:lnTo>
                  <a:lnTo>
                    <a:pt x="671" y="3389"/>
                  </a:lnTo>
                  <a:lnTo>
                    <a:pt x="637" y="3420"/>
                  </a:lnTo>
                  <a:lnTo>
                    <a:pt x="600" y="3446"/>
                  </a:lnTo>
                  <a:lnTo>
                    <a:pt x="561" y="3467"/>
                  </a:lnTo>
                  <a:lnTo>
                    <a:pt x="520" y="3483"/>
                  </a:lnTo>
                  <a:lnTo>
                    <a:pt x="479" y="3494"/>
                  </a:lnTo>
                  <a:lnTo>
                    <a:pt x="436" y="3502"/>
                  </a:lnTo>
                  <a:lnTo>
                    <a:pt x="392" y="3504"/>
                  </a:lnTo>
                  <a:lnTo>
                    <a:pt x="350" y="3502"/>
                  </a:lnTo>
                  <a:lnTo>
                    <a:pt x="307" y="3494"/>
                  </a:lnTo>
                  <a:lnTo>
                    <a:pt x="266" y="3483"/>
                  </a:lnTo>
                  <a:lnTo>
                    <a:pt x="224" y="3467"/>
                  </a:lnTo>
                  <a:lnTo>
                    <a:pt x="186" y="3446"/>
                  </a:lnTo>
                  <a:lnTo>
                    <a:pt x="149" y="3420"/>
                  </a:lnTo>
                  <a:lnTo>
                    <a:pt x="115" y="3389"/>
                  </a:lnTo>
                  <a:lnTo>
                    <a:pt x="84" y="3355"/>
                  </a:lnTo>
                  <a:lnTo>
                    <a:pt x="59" y="3318"/>
                  </a:lnTo>
                  <a:lnTo>
                    <a:pt x="37" y="3280"/>
                  </a:lnTo>
                  <a:lnTo>
                    <a:pt x="21" y="3238"/>
                  </a:lnTo>
                  <a:lnTo>
                    <a:pt x="10" y="3197"/>
                  </a:lnTo>
                  <a:lnTo>
                    <a:pt x="2" y="3154"/>
                  </a:lnTo>
                  <a:lnTo>
                    <a:pt x="0" y="3112"/>
                  </a:lnTo>
                  <a:lnTo>
                    <a:pt x="2" y="3068"/>
                  </a:lnTo>
                  <a:lnTo>
                    <a:pt x="10" y="3025"/>
                  </a:lnTo>
                  <a:lnTo>
                    <a:pt x="21" y="2984"/>
                  </a:lnTo>
                  <a:lnTo>
                    <a:pt x="37" y="2943"/>
                  </a:lnTo>
                  <a:lnTo>
                    <a:pt x="59" y="2904"/>
                  </a:lnTo>
                  <a:lnTo>
                    <a:pt x="84" y="2867"/>
                  </a:lnTo>
                  <a:lnTo>
                    <a:pt x="115" y="2833"/>
                  </a:lnTo>
                  <a:lnTo>
                    <a:pt x="840" y="2107"/>
                  </a:lnTo>
                  <a:lnTo>
                    <a:pt x="857" y="2095"/>
                  </a:lnTo>
                  <a:lnTo>
                    <a:pt x="878" y="2086"/>
                  </a:lnTo>
                  <a:lnTo>
                    <a:pt x="900" y="2083"/>
                  </a:lnTo>
                  <a:lnTo>
                    <a:pt x="921" y="2086"/>
                  </a:lnTo>
                  <a:lnTo>
                    <a:pt x="941" y="2095"/>
                  </a:lnTo>
                  <a:lnTo>
                    <a:pt x="958" y="2107"/>
                  </a:lnTo>
                  <a:lnTo>
                    <a:pt x="1118" y="2267"/>
                  </a:lnTo>
                  <a:lnTo>
                    <a:pt x="1280" y="2106"/>
                  </a:lnTo>
                  <a:lnTo>
                    <a:pt x="1226" y="2042"/>
                  </a:lnTo>
                  <a:lnTo>
                    <a:pt x="1179" y="1973"/>
                  </a:lnTo>
                  <a:lnTo>
                    <a:pt x="1134" y="1903"/>
                  </a:lnTo>
                  <a:lnTo>
                    <a:pt x="1096" y="1831"/>
                  </a:lnTo>
                  <a:lnTo>
                    <a:pt x="1062" y="1756"/>
                  </a:lnTo>
                  <a:lnTo>
                    <a:pt x="1033" y="1679"/>
                  </a:lnTo>
                  <a:lnTo>
                    <a:pt x="1008" y="1600"/>
                  </a:lnTo>
                  <a:lnTo>
                    <a:pt x="989" y="1519"/>
                  </a:lnTo>
                  <a:lnTo>
                    <a:pt x="976" y="1437"/>
                  </a:lnTo>
                  <a:lnTo>
                    <a:pt x="968" y="1354"/>
                  </a:lnTo>
                  <a:lnTo>
                    <a:pt x="965" y="1269"/>
                  </a:lnTo>
                  <a:lnTo>
                    <a:pt x="968" y="1185"/>
                  </a:lnTo>
                  <a:lnTo>
                    <a:pt x="976" y="1102"/>
                  </a:lnTo>
                  <a:lnTo>
                    <a:pt x="989" y="1020"/>
                  </a:lnTo>
                  <a:lnTo>
                    <a:pt x="1008" y="940"/>
                  </a:lnTo>
                  <a:lnTo>
                    <a:pt x="1032" y="861"/>
                  </a:lnTo>
                  <a:lnTo>
                    <a:pt x="1062" y="784"/>
                  </a:lnTo>
                  <a:lnTo>
                    <a:pt x="1096" y="709"/>
                  </a:lnTo>
                  <a:lnTo>
                    <a:pt x="1134" y="636"/>
                  </a:lnTo>
                  <a:lnTo>
                    <a:pt x="1177" y="566"/>
                  </a:lnTo>
                  <a:lnTo>
                    <a:pt x="1226" y="498"/>
                  </a:lnTo>
                  <a:lnTo>
                    <a:pt x="1280" y="434"/>
                  </a:lnTo>
                  <a:lnTo>
                    <a:pt x="1337" y="373"/>
                  </a:lnTo>
                  <a:lnTo>
                    <a:pt x="1399" y="315"/>
                  </a:lnTo>
                  <a:lnTo>
                    <a:pt x="1464" y="262"/>
                  </a:lnTo>
                  <a:lnTo>
                    <a:pt x="1531" y="213"/>
                  </a:lnTo>
                  <a:lnTo>
                    <a:pt x="1601" y="170"/>
                  </a:lnTo>
                  <a:lnTo>
                    <a:pt x="1673" y="131"/>
                  </a:lnTo>
                  <a:lnTo>
                    <a:pt x="1749" y="97"/>
                  </a:lnTo>
                  <a:lnTo>
                    <a:pt x="1825" y="67"/>
                  </a:lnTo>
                  <a:lnTo>
                    <a:pt x="1904" y="44"/>
                  </a:lnTo>
                  <a:lnTo>
                    <a:pt x="1985" y="25"/>
                  </a:lnTo>
                  <a:lnTo>
                    <a:pt x="2067" y="12"/>
                  </a:lnTo>
                  <a:lnTo>
                    <a:pt x="2150" y="4"/>
                  </a:lnTo>
                  <a:lnTo>
                    <a:pt x="2235"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37" name="Freeform 82">
              <a:extLst>
                <a:ext uri="{FF2B5EF4-FFF2-40B4-BE49-F238E27FC236}">
                  <a16:creationId xmlns:a16="http://schemas.microsoft.com/office/drawing/2014/main" id="{BA0E393E-BBEB-894A-8534-D9B06F28F670}"/>
                </a:ext>
              </a:extLst>
            </p:cNvPr>
            <p:cNvSpPr>
              <a:spLocks noEditPoints="1"/>
            </p:cNvSpPr>
            <p:nvPr/>
          </p:nvSpPr>
          <p:spPr bwMode="auto">
            <a:xfrm>
              <a:off x="869950" y="1979613"/>
              <a:ext cx="277813" cy="277812"/>
            </a:xfrm>
            <a:custGeom>
              <a:gdLst>
                <a:gd fmla="*/ 756 w 1754" name="T0"/>
                <a:gd fmla="*/ 177 h 1753" name="T1"/>
                <a:gd fmla="*/ 582 w 1754" name="T2"/>
                <a:gd fmla="*/ 232 h 1753" name="T3"/>
                <a:gd fmla="*/ 424 w 1754" name="T4"/>
                <a:gd fmla="*/ 332 h 1753" name="T5"/>
                <a:gd fmla="*/ 295 w 1754" name="T6"/>
                <a:gd fmla="*/ 471 h 1753" name="T7"/>
                <a:gd fmla="*/ 210 w 1754" name="T8"/>
                <a:gd fmla="*/ 634 h 1753" name="T9"/>
                <a:gd fmla="*/ 170 w 1754" name="T10"/>
                <a:gd fmla="*/ 815 h 1753" name="T11"/>
                <a:gd fmla="*/ 179 w 1754" name="T12"/>
                <a:gd fmla="*/ 1001 h 1753" name="T13"/>
                <a:gd fmla="*/ 233 w 1754" name="T14"/>
                <a:gd fmla="*/ 1176 h 1753" name="T15"/>
                <a:gd fmla="*/ 333 w 1754" name="T16"/>
                <a:gd fmla="*/ 1333 h 1753" name="T17"/>
                <a:gd fmla="*/ 474 w 1754" name="T18"/>
                <a:gd fmla="*/ 1460 h 1753" name="T19"/>
                <a:gd fmla="*/ 638 w 1754" name="T20"/>
                <a:gd fmla="*/ 1545 h 1753" name="T21"/>
                <a:gd fmla="*/ 817 w 1754" name="T22"/>
                <a:gd fmla="*/ 1584 h 1753" name="T23"/>
                <a:gd fmla="*/ 998 w 1754" name="T24"/>
                <a:gd fmla="*/ 1576 h 1753" name="T25"/>
                <a:gd fmla="*/ 1172 w 1754" name="T26"/>
                <a:gd fmla="*/ 1522 h 1753" name="T27"/>
                <a:gd fmla="*/ 1331 w 1754" name="T28"/>
                <a:gd fmla="*/ 1422 h 1753" name="T29"/>
                <a:gd fmla="*/ 1460 w 1754" name="T30"/>
                <a:gd fmla="*/ 1283 h 1753" name="T31"/>
                <a:gd fmla="*/ 1545 w 1754" name="T32"/>
                <a:gd fmla="*/ 1120 h 1753" name="T33"/>
                <a:gd fmla="*/ 1584 w 1754" name="T34"/>
                <a:gd fmla="*/ 939 h 1753" name="T35"/>
                <a:gd fmla="*/ 1575 w 1754" name="T36"/>
                <a:gd fmla="*/ 753 h 1753" name="T37"/>
                <a:gd fmla="*/ 1521 w 1754" name="T38"/>
                <a:gd fmla="*/ 577 h 1753" name="T39"/>
                <a:gd fmla="*/ 1421 w 1754" name="T40"/>
                <a:gd fmla="*/ 421 h 1753" name="T41"/>
                <a:gd fmla="*/ 1281 w 1754" name="T42"/>
                <a:gd fmla="*/ 293 h 1753" name="T43"/>
                <a:gd fmla="*/ 1116 w 1754" name="T44"/>
                <a:gd fmla="*/ 208 h 1753" name="T45"/>
                <a:gd fmla="*/ 937 w 1754" name="T46"/>
                <a:gd fmla="*/ 170 h 1753" name="T47"/>
                <a:gd fmla="*/ 945 w 1754" name="T48"/>
                <a:gd fmla="*/ 3 h 1753" name="T49"/>
                <a:gd fmla="*/ 1144 w 1754" name="T50"/>
                <a:gd fmla="*/ 41 h 1753" name="T51"/>
                <a:gd fmla="*/ 1331 w 1754" name="T52"/>
                <a:gd fmla="*/ 126 h 1753" name="T53"/>
                <a:gd fmla="*/ 1497 w 1754" name="T54"/>
                <a:gd fmla="*/ 257 h 1753" name="T55"/>
                <a:gd fmla="*/ 1625 w 1754" name="T56"/>
                <a:gd fmla="*/ 420 h 1753" name="T57"/>
                <a:gd fmla="*/ 1712 w 1754" name="T58"/>
                <a:gd fmla="*/ 605 h 1753" name="T59"/>
                <a:gd fmla="*/ 1751 w 1754" name="T60"/>
                <a:gd fmla="*/ 807 h 1753" name="T61"/>
                <a:gd fmla="*/ 1744 w 1754" name="T62"/>
                <a:gd fmla="*/ 1016 h 1753" name="T63"/>
                <a:gd fmla="*/ 1688 w 1754" name="T64"/>
                <a:gd fmla="*/ 1212 h 1753" name="T65"/>
                <a:gd fmla="*/ 1587 w 1754" name="T66"/>
                <a:gd fmla="*/ 1391 h 1753" name="T67"/>
                <a:gd fmla="*/ 1445 w 1754" name="T68"/>
                <a:gd fmla="*/ 1545 h 1753" name="T69"/>
                <a:gd fmla="*/ 1270 w 1754" name="T70"/>
                <a:gd fmla="*/ 1661 h 1753" name="T71"/>
                <a:gd fmla="*/ 1078 w 1754" name="T72"/>
                <a:gd fmla="*/ 1730 h 1753" name="T73"/>
                <a:gd fmla="*/ 878 w 1754" name="T74"/>
                <a:gd fmla="*/ 1753 h 1753" name="T75"/>
                <a:gd fmla="*/ 677 w 1754" name="T76"/>
                <a:gd fmla="*/ 1730 h 1753" name="T77"/>
                <a:gd fmla="*/ 484 w 1754" name="T78"/>
                <a:gd fmla="*/ 1661 h 1753" name="T79"/>
                <a:gd fmla="*/ 310 w 1754" name="T80"/>
                <a:gd fmla="*/ 1545 h 1753" name="T81"/>
                <a:gd fmla="*/ 167 w 1754" name="T82"/>
                <a:gd fmla="*/ 1391 h 1753" name="T83"/>
                <a:gd fmla="*/ 66 w 1754" name="T84"/>
                <a:gd fmla="*/ 1212 h 1753" name="T85"/>
                <a:gd fmla="*/ 11 w 1754" name="T86"/>
                <a:gd fmla="*/ 1016 h 1753" name="T87"/>
                <a:gd fmla="*/ 3 w 1754" name="T88"/>
                <a:gd fmla="*/ 807 h 1753" name="T89"/>
                <a:gd fmla="*/ 43 w 1754" name="T90"/>
                <a:gd fmla="*/ 605 h 1753" name="T91"/>
                <a:gd fmla="*/ 129 w 1754" name="T92"/>
                <a:gd fmla="*/ 420 h 1753" name="T93"/>
                <a:gd fmla="*/ 258 w 1754" name="T94"/>
                <a:gd fmla="*/ 257 h 1753" name="T95"/>
                <a:gd fmla="*/ 424 w 1754" name="T96"/>
                <a:gd fmla="*/ 126 h 1753" name="T97"/>
                <a:gd fmla="*/ 611 w 1754" name="T98"/>
                <a:gd fmla="*/ 41 h 1753" name="T99"/>
                <a:gd fmla="*/ 810 w 1754" name="T100"/>
                <a:gd fmla="*/ 3 h 1753"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752" w="1754">
                  <a:moveTo>
                    <a:pt x="878" y="168"/>
                  </a:moveTo>
                  <a:lnTo>
                    <a:pt x="817" y="170"/>
                  </a:lnTo>
                  <a:lnTo>
                    <a:pt x="756" y="177"/>
                  </a:lnTo>
                  <a:lnTo>
                    <a:pt x="697" y="190"/>
                  </a:lnTo>
                  <a:lnTo>
                    <a:pt x="638" y="208"/>
                  </a:lnTo>
                  <a:lnTo>
                    <a:pt x="582" y="232"/>
                  </a:lnTo>
                  <a:lnTo>
                    <a:pt x="527" y="259"/>
                  </a:lnTo>
                  <a:lnTo>
                    <a:pt x="474" y="293"/>
                  </a:lnTo>
                  <a:lnTo>
                    <a:pt x="424" y="332"/>
                  </a:lnTo>
                  <a:lnTo>
                    <a:pt x="376" y="375"/>
                  </a:lnTo>
                  <a:lnTo>
                    <a:pt x="333" y="421"/>
                  </a:lnTo>
                  <a:lnTo>
                    <a:pt x="295" y="471"/>
                  </a:lnTo>
                  <a:lnTo>
                    <a:pt x="262" y="522"/>
                  </a:lnTo>
                  <a:lnTo>
                    <a:pt x="233" y="577"/>
                  </a:lnTo>
                  <a:lnTo>
                    <a:pt x="210" y="634"/>
                  </a:lnTo>
                  <a:lnTo>
                    <a:pt x="192" y="692"/>
                  </a:lnTo>
                  <a:lnTo>
                    <a:pt x="179" y="753"/>
                  </a:lnTo>
                  <a:lnTo>
                    <a:pt x="170" y="815"/>
                  </a:lnTo>
                  <a:lnTo>
                    <a:pt x="167" y="876"/>
                  </a:lnTo>
                  <a:lnTo>
                    <a:pt x="170" y="939"/>
                  </a:lnTo>
                  <a:lnTo>
                    <a:pt x="179" y="1001"/>
                  </a:lnTo>
                  <a:lnTo>
                    <a:pt x="192" y="1061"/>
                  </a:lnTo>
                  <a:lnTo>
                    <a:pt x="210" y="1120"/>
                  </a:lnTo>
                  <a:lnTo>
                    <a:pt x="233" y="1176"/>
                  </a:lnTo>
                  <a:lnTo>
                    <a:pt x="262" y="1230"/>
                  </a:lnTo>
                  <a:lnTo>
                    <a:pt x="295" y="1283"/>
                  </a:lnTo>
                  <a:lnTo>
                    <a:pt x="333" y="1333"/>
                  </a:lnTo>
                  <a:lnTo>
                    <a:pt x="376" y="1378"/>
                  </a:lnTo>
                  <a:lnTo>
                    <a:pt x="424" y="1422"/>
                  </a:lnTo>
                  <a:lnTo>
                    <a:pt x="474" y="1460"/>
                  </a:lnTo>
                  <a:lnTo>
                    <a:pt x="527" y="1494"/>
                  </a:lnTo>
                  <a:lnTo>
                    <a:pt x="582" y="1522"/>
                  </a:lnTo>
                  <a:lnTo>
                    <a:pt x="638" y="1545"/>
                  </a:lnTo>
                  <a:lnTo>
                    <a:pt x="697" y="1563"/>
                  </a:lnTo>
                  <a:lnTo>
                    <a:pt x="756" y="1576"/>
                  </a:lnTo>
                  <a:lnTo>
                    <a:pt x="817" y="1584"/>
                  </a:lnTo>
                  <a:lnTo>
                    <a:pt x="878" y="1586"/>
                  </a:lnTo>
                  <a:lnTo>
                    <a:pt x="937" y="1584"/>
                  </a:lnTo>
                  <a:lnTo>
                    <a:pt x="998" y="1576"/>
                  </a:lnTo>
                  <a:lnTo>
                    <a:pt x="1057" y="1563"/>
                  </a:lnTo>
                  <a:lnTo>
                    <a:pt x="1116" y="1545"/>
                  </a:lnTo>
                  <a:lnTo>
                    <a:pt x="1172" y="1522"/>
                  </a:lnTo>
                  <a:lnTo>
                    <a:pt x="1228" y="1494"/>
                  </a:lnTo>
                  <a:lnTo>
                    <a:pt x="1281" y="1460"/>
                  </a:lnTo>
                  <a:lnTo>
                    <a:pt x="1331" y="1422"/>
                  </a:lnTo>
                  <a:lnTo>
                    <a:pt x="1379" y="1378"/>
                  </a:lnTo>
                  <a:lnTo>
                    <a:pt x="1421" y="1333"/>
                  </a:lnTo>
                  <a:lnTo>
                    <a:pt x="1460" y="1283"/>
                  </a:lnTo>
                  <a:lnTo>
                    <a:pt x="1492" y="1230"/>
                  </a:lnTo>
                  <a:lnTo>
                    <a:pt x="1521" y="1176"/>
                  </a:lnTo>
                  <a:lnTo>
                    <a:pt x="1545" y="1120"/>
                  </a:lnTo>
                  <a:lnTo>
                    <a:pt x="1563" y="1061"/>
                  </a:lnTo>
                  <a:lnTo>
                    <a:pt x="1575" y="1001"/>
                  </a:lnTo>
                  <a:lnTo>
                    <a:pt x="1584" y="939"/>
                  </a:lnTo>
                  <a:lnTo>
                    <a:pt x="1587" y="876"/>
                  </a:lnTo>
                  <a:lnTo>
                    <a:pt x="1584" y="815"/>
                  </a:lnTo>
                  <a:lnTo>
                    <a:pt x="1575" y="753"/>
                  </a:lnTo>
                  <a:lnTo>
                    <a:pt x="1563" y="692"/>
                  </a:lnTo>
                  <a:lnTo>
                    <a:pt x="1545" y="634"/>
                  </a:lnTo>
                  <a:lnTo>
                    <a:pt x="1521" y="577"/>
                  </a:lnTo>
                  <a:lnTo>
                    <a:pt x="1492" y="522"/>
                  </a:lnTo>
                  <a:lnTo>
                    <a:pt x="1460" y="471"/>
                  </a:lnTo>
                  <a:lnTo>
                    <a:pt x="1421" y="421"/>
                  </a:lnTo>
                  <a:lnTo>
                    <a:pt x="1379" y="375"/>
                  </a:lnTo>
                  <a:lnTo>
                    <a:pt x="1331" y="332"/>
                  </a:lnTo>
                  <a:lnTo>
                    <a:pt x="1281" y="293"/>
                  </a:lnTo>
                  <a:lnTo>
                    <a:pt x="1228" y="259"/>
                  </a:lnTo>
                  <a:lnTo>
                    <a:pt x="1172" y="232"/>
                  </a:lnTo>
                  <a:lnTo>
                    <a:pt x="1116" y="208"/>
                  </a:lnTo>
                  <a:lnTo>
                    <a:pt x="1057" y="190"/>
                  </a:lnTo>
                  <a:lnTo>
                    <a:pt x="998" y="177"/>
                  </a:lnTo>
                  <a:lnTo>
                    <a:pt x="937" y="170"/>
                  </a:lnTo>
                  <a:lnTo>
                    <a:pt x="878" y="168"/>
                  </a:lnTo>
                  <a:close/>
                  <a:moveTo>
                    <a:pt x="878" y="0"/>
                  </a:moveTo>
                  <a:lnTo>
                    <a:pt x="945" y="3"/>
                  </a:lnTo>
                  <a:lnTo>
                    <a:pt x="1012" y="11"/>
                  </a:lnTo>
                  <a:lnTo>
                    <a:pt x="1078" y="23"/>
                  </a:lnTo>
                  <a:lnTo>
                    <a:pt x="1144" y="41"/>
                  </a:lnTo>
                  <a:lnTo>
                    <a:pt x="1207" y="65"/>
                  </a:lnTo>
                  <a:lnTo>
                    <a:pt x="1270" y="92"/>
                  </a:lnTo>
                  <a:lnTo>
                    <a:pt x="1331" y="126"/>
                  </a:lnTo>
                  <a:lnTo>
                    <a:pt x="1388" y="165"/>
                  </a:lnTo>
                  <a:lnTo>
                    <a:pt x="1445" y="208"/>
                  </a:lnTo>
                  <a:lnTo>
                    <a:pt x="1497" y="257"/>
                  </a:lnTo>
                  <a:lnTo>
                    <a:pt x="1545" y="308"/>
                  </a:lnTo>
                  <a:lnTo>
                    <a:pt x="1587" y="363"/>
                  </a:lnTo>
                  <a:lnTo>
                    <a:pt x="1625" y="420"/>
                  </a:lnTo>
                  <a:lnTo>
                    <a:pt x="1659" y="480"/>
                  </a:lnTo>
                  <a:lnTo>
                    <a:pt x="1688" y="541"/>
                  </a:lnTo>
                  <a:lnTo>
                    <a:pt x="1712" y="605"/>
                  </a:lnTo>
                  <a:lnTo>
                    <a:pt x="1730" y="671"/>
                  </a:lnTo>
                  <a:lnTo>
                    <a:pt x="1744" y="738"/>
                  </a:lnTo>
                  <a:lnTo>
                    <a:pt x="1751" y="807"/>
                  </a:lnTo>
                  <a:lnTo>
                    <a:pt x="1754" y="876"/>
                  </a:lnTo>
                  <a:lnTo>
                    <a:pt x="1751" y="947"/>
                  </a:lnTo>
                  <a:lnTo>
                    <a:pt x="1744" y="1016"/>
                  </a:lnTo>
                  <a:lnTo>
                    <a:pt x="1730" y="1083"/>
                  </a:lnTo>
                  <a:lnTo>
                    <a:pt x="1712" y="1149"/>
                  </a:lnTo>
                  <a:lnTo>
                    <a:pt x="1688" y="1212"/>
                  </a:lnTo>
                  <a:lnTo>
                    <a:pt x="1659" y="1274"/>
                  </a:lnTo>
                  <a:lnTo>
                    <a:pt x="1625" y="1334"/>
                  </a:lnTo>
                  <a:lnTo>
                    <a:pt x="1587" y="1391"/>
                  </a:lnTo>
                  <a:lnTo>
                    <a:pt x="1545" y="1445"/>
                  </a:lnTo>
                  <a:lnTo>
                    <a:pt x="1497" y="1496"/>
                  </a:lnTo>
                  <a:lnTo>
                    <a:pt x="1445" y="1545"/>
                  </a:lnTo>
                  <a:lnTo>
                    <a:pt x="1388" y="1589"/>
                  </a:lnTo>
                  <a:lnTo>
                    <a:pt x="1331" y="1627"/>
                  </a:lnTo>
                  <a:lnTo>
                    <a:pt x="1270" y="1661"/>
                  </a:lnTo>
                  <a:lnTo>
                    <a:pt x="1207" y="1689"/>
                  </a:lnTo>
                  <a:lnTo>
                    <a:pt x="1144" y="1712"/>
                  </a:lnTo>
                  <a:lnTo>
                    <a:pt x="1078" y="1730"/>
                  </a:lnTo>
                  <a:lnTo>
                    <a:pt x="1012" y="1743"/>
                  </a:lnTo>
                  <a:lnTo>
                    <a:pt x="945" y="1751"/>
                  </a:lnTo>
                  <a:lnTo>
                    <a:pt x="878" y="1753"/>
                  </a:lnTo>
                  <a:lnTo>
                    <a:pt x="810" y="1751"/>
                  </a:lnTo>
                  <a:lnTo>
                    <a:pt x="743" y="1743"/>
                  </a:lnTo>
                  <a:lnTo>
                    <a:pt x="677" y="1730"/>
                  </a:lnTo>
                  <a:lnTo>
                    <a:pt x="611" y="1712"/>
                  </a:lnTo>
                  <a:lnTo>
                    <a:pt x="547" y="1689"/>
                  </a:lnTo>
                  <a:lnTo>
                    <a:pt x="484" y="1661"/>
                  </a:lnTo>
                  <a:lnTo>
                    <a:pt x="424" y="1627"/>
                  </a:lnTo>
                  <a:lnTo>
                    <a:pt x="366" y="1589"/>
                  </a:lnTo>
                  <a:lnTo>
                    <a:pt x="310" y="1545"/>
                  </a:lnTo>
                  <a:lnTo>
                    <a:pt x="258" y="1496"/>
                  </a:lnTo>
                  <a:lnTo>
                    <a:pt x="210" y="1445"/>
                  </a:lnTo>
                  <a:lnTo>
                    <a:pt x="167" y="1391"/>
                  </a:lnTo>
                  <a:lnTo>
                    <a:pt x="129" y="1334"/>
                  </a:lnTo>
                  <a:lnTo>
                    <a:pt x="95" y="1274"/>
                  </a:lnTo>
                  <a:lnTo>
                    <a:pt x="66" y="1212"/>
                  </a:lnTo>
                  <a:lnTo>
                    <a:pt x="43" y="1149"/>
                  </a:lnTo>
                  <a:lnTo>
                    <a:pt x="25" y="1083"/>
                  </a:lnTo>
                  <a:lnTo>
                    <a:pt x="11" y="1016"/>
                  </a:lnTo>
                  <a:lnTo>
                    <a:pt x="3" y="947"/>
                  </a:lnTo>
                  <a:lnTo>
                    <a:pt x="0" y="876"/>
                  </a:lnTo>
                  <a:lnTo>
                    <a:pt x="3" y="807"/>
                  </a:lnTo>
                  <a:lnTo>
                    <a:pt x="11" y="738"/>
                  </a:lnTo>
                  <a:lnTo>
                    <a:pt x="25" y="671"/>
                  </a:lnTo>
                  <a:lnTo>
                    <a:pt x="43" y="605"/>
                  </a:lnTo>
                  <a:lnTo>
                    <a:pt x="66" y="541"/>
                  </a:lnTo>
                  <a:lnTo>
                    <a:pt x="95" y="480"/>
                  </a:lnTo>
                  <a:lnTo>
                    <a:pt x="129" y="420"/>
                  </a:lnTo>
                  <a:lnTo>
                    <a:pt x="167" y="363"/>
                  </a:lnTo>
                  <a:lnTo>
                    <a:pt x="210" y="308"/>
                  </a:lnTo>
                  <a:lnTo>
                    <a:pt x="258" y="257"/>
                  </a:lnTo>
                  <a:lnTo>
                    <a:pt x="310" y="208"/>
                  </a:lnTo>
                  <a:lnTo>
                    <a:pt x="366" y="165"/>
                  </a:lnTo>
                  <a:lnTo>
                    <a:pt x="424" y="126"/>
                  </a:lnTo>
                  <a:lnTo>
                    <a:pt x="484" y="92"/>
                  </a:lnTo>
                  <a:lnTo>
                    <a:pt x="547" y="65"/>
                  </a:lnTo>
                  <a:lnTo>
                    <a:pt x="611" y="41"/>
                  </a:lnTo>
                  <a:lnTo>
                    <a:pt x="677" y="23"/>
                  </a:lnTo>
                  <a:lnTo>
                    <a:pt x="743" y="11"/>
                  </a:lnTo>
                  <a:lnTo>
                    <a:pt x="810" y="3"/>
                  </a:lnTo>
                  <a:lnTo>
                    <a:pt x="878"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sp>
          <p:nvSpPr>
            <p:cNvPr id="38" name="Freeform 83">
              <a:extLst>
                <a:ext uri="{FF2B5EF4-FFF2-40B4-BE49-F238E27FC236}">
                  <a16:creationId xmlns:a16="http://schemas.microsoft.com/office/drawing/2014/main" id="{09B0778D-21E2-C74D-882D-64DB41D8C018}"/>
                </a:ext>
              </a:extLst>
            </p:cNvPr>
            <p:cNvSpPr/>
            <p:nvPr/>
          </p:nvSpPr>
          <p:spPr bwMode="auto">
            <a:xfrm>
              <a:off x="952500" y="2105025"/>
              <a:ext cx="112713" cy="26987"/>
            </a:xfrm>
            <a:custGeom>
              <a:gdLst>
                <a:gd fmla="*/ 84 w 714" name="T0"/>
                <a:gd fmla="*/ 0 h 167" name="T1"/>
                <a:gd fmla="*/ 630 w 714" name="T2"/>
                <a:gd fmla="*/ 0 h 167" name="T3"/>
                <a:gd fmla="*/ 652 w 714" name="T4"/>
                <a:gd fmla="*/ 4 h 167" name="T5"/>
                <a:gd fmla="*/ 673 w 714" name="T6"/>
                <a:gd fmla="*/ 12 h 167" name="T7"/>
                <a:gd fmla="*/ 690 w 714" name="T8"/>
                <a:gd fmla="*/ 25 h 167" name="T9"/>
                <a:gd fmla="*/ 702 w 714" name="T10"/>
                <a:gd fmla="*/ 42 h 167" name="T11"/>
                <a:gd fmla="*/ 711 w 714" name="T12"/>
                <a:gd fmla="*/ 62 h 167" name="T13"/>
                <a:gd fmla="*/ 714 w 714" name="T14"/>
                <a:gd fmla="*/ 83 h 167" name="T15"/>
                <a:gd fmla="*/ 711 w 714" name="T16"/>
                <a:gd fmla="*/ 106 h 167" name="T17"/>
                <a:gd fmla="*/ 702 w 714" name="T18"/>
                <a:gd fmla="*/ 126 h 167" name="T19"/>
                <a:gd fmla="*/ 690 w 714" name="T20"/>
                <a:gd fmla="*/ 143 h 167" name="T21"/>
                <a:gd fmla="*/ 673 w 714" name="T22"/>
                <a:gd fmla="*/ 156 h 167" name="T23"/>
                <a:gd fmla="*/ 652 w 714" name="T24"/>
                <a:gd fmla="*/ 164 h 167" name="T25"/>
                <a:gd fmla="*/ 630 w 714" name="T26"/>
                <a:gd fmla="*/ 167 h 167" name="T27"/>
                <a:gd fmla="*/ 84 w 714" name="T28"/>
                <a:gd fmla="*/ 167 h 167" name="T29"/>
                <a:gd fmla="*/ 62 w 714" name="T30"/>
                <a:gd fmla="*/ 164 h 167" name="T31"/>
                <a:gd fmla="*/ 42 w 714" name="T32"/>
                <a:gd fmla="*/ 156 h 167" name="T33"/>
                <a:gd fmla="*/ 25 w 714" name="T34"/>
                <a:gd fmla="*/ 143 h 167" name="T35"/>
                <a:gd fmla="*/ 12 w 714" name="T36"/>
                <a:gd fmla="*/ 126 h 167" name="T37"/>
                <a:gd fmla="*/ 4 w 714" name="T38"/>
                <a:gd fmla="*/ 106 h 167" name="T39"/>
                <a:gd fmla="*/ 0 w 714" name="T40"/>
                <a:gd fmla="*/ 83 h 167" name="T41"/>
                <a:gd fmla="*/ 4 w 714" name="T42"/>
                <a:gd fmla="*/ 62 h 167" name="T43"/>
                <a:gd fmla="*/ 12 w 714" name="T44"/>
                <a:gd fmla="*/ 42 h 167" name="T45"/>
                <a:gd fmla="*/ 25 w 714" name="T46"/>
                <a:gd fmla="*/ 25 h 167" name="T47"/>
                <a:gd fmla="*/ 42 w 714" name="T48"/>
                <a:gd fmla="*/ 12 h 167" name="T49"/>
                <a:gd fmla="*/ 62 w 714" name="T50"/>
                <a:gd fmla="*/ 4 h 167" name="T51"/>
                <a:gd fmla="*/ 84 w 714" name="T52"/>
                <a:gd fmla="*/ 0 h 167"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67" w="714">
                  <a:moveTo>
                    <a:pt x="84" y="0"/>
                  </a:moveTo>
                  <a:lnTo>
                    <a:pt x="630" y="0"/>
                  </a:lnTo>
                  <a:lnTo>
                    <a:pt x="652" y="4"/>
                  </a:lnTo>
                  <a:lnTo>
                    <a:pt x="673" y="12"/>
                  </a:lnTo>
                  <a:lnTo>
                    <a:pt x="690" y="25"/>
                  </a:lnTo>
                  <a:lnTo>
                    <a:pt x="702" y="42"/>
                  </a:lnTo>
                  <a:lnTo>
                    <a:pt x="711" y="62"/>
                  </a:lnTo>
                  <a:lnTo>
                    <a:pt x="714" y="83"/>
                  </a:lnTo>
                  <a:lnTo>
                    <a:pt x="711" y="106"/>
                  </a:lnTo>
                  <a:lnTo>
                    <a:pt x="702" y="126"/>
                  </a:lnTo>
                  <a:lnTo>
                    <a:pt x="690" y="143"/>
                  </a:lnTo>
                  <a:lnTo>
                    <a:pt x="673" y="156"/>
                  </a:lnTo>
                  <a:lnTo>
                    <a:pt x="652" y="164"/>
                  </a:lnTo>
                  <a:lnTo>
                    <a:pt x="630" y="167"/>
                  </a:lnTo>
                  <a:lnTo>
                    <a:pt x="84" y="167"/>
                  </a:lnTo>
                  <a:lnTo>
                    <a:pt x="62" y="164"/>
                  </a:lnTo>
                  <a:lnTo>
                    <a:pt x="42" y="156"/>
                  </a:lnTo>
                  <a:lnTo>
                    <a:pt x="25" y="143"/>
                  </a:lnTo>
                  <a:lnTo>
                    <a:pt x="12" y="126"/>
                  </a:lnTo>
                  <a:lnTo>
                    <a:pt x="4" y="106"/>
                  </a:lnTo>
                  <a:lnTo>
                    <a:pt x="0" y="83"/>
                  </a:lnTo>
                  <a:lnTo>
                    <a:pt x="4" y="62"/>
                  </a:lnTo>
                  <a:lnTo>
                    <a:pt x="12" y="42"/>
                  </a:lnTo>
                  <a:lnTo>
                    <a:pt x="25" y="25"/>
                  </a:lnTo>
                  <a:lnTo>
                    <a:pt x="42" y="12"/>
                  </a:lnTo>
                  <a:lnTo>
                    <a:pt x="62" y="4"/>
                  </a:lnTo>
                  <a:lnTo>
                    <a:pt x="84" y="0"/>
                  </a:lnTo>
                  <a:close/>
                </a:path>
              </a:pathLst>
            </a:custGeom>
            <a:grpFill/>
            <a:ln w="0">
              <a:noFill/>
              <a:prstDash val="solid"/>
              <a:round/>
            </a:ln>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latin charset="0" panose="020b0604020202020204" pitchFamily="34" typeface="Arial"/>
                <a:ea charset="-122" panose="020b0600000000000000" pitchFamily="34" typeface="思源黑体 CN Medium"/>
                <a:cs typeface="+mn-ea"/>
                <a:sym charset="0" panose="020b0604020202020204" pitchFamily="34" typeface="Arial"/>
              </a:endParaRPr>
            </a:p>
          </p:txBody>
        </p:sp>
      </p:grpSp>
      <p:sp>
        <p:nvSpPr>
          <p:cNvPr id="39" name="文本框 38">
            <a:extLst>
              <a:ext uri="{FF2B5EF4-FFF2-40B4-BE49-F238E27FC236}">
                <a16:creationId xmlns:a16="http://schemas.microsoft.com/office/drawing/2014/main" id="{A246F51C-7F6A-0E4B-B13E-BB2F344D9381}"/>
              </a:ext>
            </a:extLst>
          </p:cNvPr>
          <p:cNvSpPr txBox="1"/>
          <p:nvPr/>
        </p:nvSpPr>
        <p:spPr>
          <a:xfrm>
            <a:off x="923052" y="2009301"/>
            <a:ext cx="3383280" cy="5181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800" u="none">
                <a:ln>
                  <a:noFill/>
                </a:ln>
                <a:solidFill>
                  <a:srgbClr val="44546A"/>
                </a:solidFill>
                <a:effectLst/>
                <a:uLnTx/>
                <a:uFillTx/>
                <a:latin typeface="Arial Black"/>
                <a:ea typeface="+mj-ea"/>
                <a:cs typeface="+mn-cs"/>
              </a:rPr>
              <a:t>请输入标题文字内容</a:t>
            </a:r>
          </a:p>
        </p:txBody>
      </p:sp>
      <p:sp>
        <p:nvSpPr>
          <p:cNvPr id="40" name="文本框 39">
            <a:extLst>
              <a:ext uri="{FF2B5EF4-FFF2-40B4-BE49-F238E27FC236}">
                <a16:creationId xmlns:a16="http://schemas.microsoft.com/office/drawing/2014/main" id="{EB0D69E8-D16D-7449-8588-AF7E24F8566A}"/>
              </a:ext>
            </a:extLst>
          </p:cNvPr>
          <p:cNvSpPr txBox="1"/>
          <p:nvPr/>
        </p:nvSpPr>
        <p:spPr>
          <a:xfrm>
            <a:off x="936304" y="1653221"/>
            <a:ext cx="1503680" cy="3657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prstClr val="white">
                    <a:lumMod val="75000"/>
                  </a:prstClr>
                </a:solidFill>
                <a:effectLst/>
                <a:uLnTx/>
                <a:uFillTx/>
                <a:latin typeface="+mn-ea"/>
                <a:ea typeface="思源黑体 CN Regular"/>
                <a:cs typeface="+mn-cs"/>
              </a:rPr>
              <a:t>TITLE HERE</a:t>
            </a:r>
          </a:p>
        </p:txBody>
      </p:sp>
      <p:sp>
        <p:nvSpPr>
          <p:cNvPr id="41" name="文本框 40">
            <a:extLst>
              <a:ext uri="{FF2B5EF4-FFF2-40B4-BE49-F238E27FC236}">
                <a16:creationId xmlns:a16="http://schemas.microsoft.com/office/drawing/2014/main" id="{A0BAF0AF-4083-2846-BB97-95EF48EDC195}"/>
              </a:ext>
            </a:extLst>
          </p:cNvPr>
          <p:cNvSpPr txBox="1"/>
          <p:nvPr/>
        </p:nvSpPr>
        <p:spPr>
          <a:xfrm>
            <a:off x="5053868" y="1685310"/>
            <a:ext cx="5503265" cy="914400"/>
          </a:xfrm>
          <a:prstGeom prst="rect">
            <a:avLst/>
          </a:prstGeom>
          <a:noFill/>
        </p:spPr>
        <p:txBody>
          <a:bodyPr rtlCol="0" wrap="square">
            <a:spAutoFit/>
          </a:bodyPr>
          <a:lstStyle/>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感谢您使用我们的PPT模板，请在此输入您需要的文字内容，感谢您使用我们的PPT模板。感谢您使用我们的PPT模板，请在此输入您需要的文字内容，感谢您使用我们的PPT模板。</a:t>
            </a:r>
          </a:p>
        </p:txBody>
      </p:sp>
      <p:sp>
        <p:nvSpPr>
          <p:cNvPr id="42" name="文本框 41"/>
          <p:cNvSpPr txBox="1"/>
          <p:nvPr/>
        </p:nvSpPr>
        <p:spPr>
          <a:xfrm>
            <a:off x="6747801" y="337351"/>
            <a:ext cx="2884472" cy="640080"/>
          </a:xfrm>
          <a:prstGeom prst="rect">
            <a:avLst/>
          </a:prstGeom>
          <a:noFill/>
        </p:spPr>
        <p:txBody>
          <a:bodyPr rtlCol="0" wrap="square">
            <a:spAutoFit/>
          </a:bodyPr>
          <a:lstStyle/>
          <a:p>
            <a:r>
              <a:rPr altLang="zh-CN" lang="en-US">
                <a:solidFill>
                  <a:srgbClr val="FFFFFF"/>
                </a:solidFill>
              </a:rPr>
              <a:t>https://www.youyedoc.com/</a:t>
            </a:r>
          </a:p>
        </p:txBody>
      </p:sp>
    </p:spTree>
    <p:extLst>
      <p:ext uri="{BB962C8B-B14F-4D97-AF65-F5344CB8AC3E}">
        <p14:creationId val="53399004"/>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p:cTn dur="500" fill="hold" id="7"/>
                                        <p:tgtEl>
                                          <p:spTgt spid="35"/>
                                        </p:tgtEl>
                                        <p:attrNameLst>
                                          <p:attrName>ppt_w</p:attrName>
                                        </p:attrNameLst>
                                      </p:cBhvr>
                                      <p:tavLst>
                                        <p:tav tm="0">
                                          <p:val>
                                            <p:fltVal val="0"/>
                                          </p:val>
                                        </p:tav>
                                        <p:tav tm="100000">
                                          <p:val>
                                            <p:strVal val="#ppt_w"/>
                                          </p:val>
                                        </p:tav>
                                      </p:tavLst>
                                    </p:anim>
                                    <p:anim calcmode="lin" valueType="num">
                                      <p:cBhvr>
                                        <p:cTn dur="500" fill="hold" id="8"/>
                                        <p:tgtEl>
                                          <p:spTgt spid="35"/>
                                        </p:tgtEl>
                                        <p:attrNameLst>
                                          <p:attrName>ppt_h</p:attrName>
                                        </p:attrNameLst>
                                      </p:cBhvr>
                                      <p:tavLst>
                                        <p:tav tm="0">
                                          <p:val>
                                            <p:fltVal val="0"/>
                                          </p:val>
                                        </p:tav>
                                        <p:tav tm="100000">
                                          <p:val>
                                            <p:strVal val="#ppt_h"/>
                                          </p:val>
                                        </p:tav>
                                      </p:tavLst>
                                    </p:anim>
                                    <p:animEffect filter="fade" transition="in">
                                      <p:cBhvr>
                                        <p:cTn dur="500" id="9"/>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下半年工作目标</a:t>
            </a:r>
          </a:p>
        </p:txBody>
      </p:sp>
      <p:cxnSp>
        <p:nvCxnSpPr>
          <p:cNvPr id="45" name="直接连接符 44">
            <a:extLst>
              <a:ext uri="{FF2B5EF4-FFF2-40B4-BE49-F238E27FC236}">
                <a16:creationId xmlns:a16="http://schemas.microsoft.com/office/drawing/2014/main" id="{B8CCC7C8-3F28-4377-916A-A197EBDC6EDF}"/>
              </a:ext>
            </a:extLst>
          </p:cNvPr>
          <p:cNvCxnSpPr/>
          <p:nvPr/>
        </p:nvCxnSpPr>
        <p:spPr>
          <a:xfrm flipH="1">
            <a:off x="2479756" y="3694101"/>
            <a:ext cx="0" cy="902029"/>
          </a:xfrm>
          <a:prstGeom prst="line">
            <a:avLst/>
          </a:prstGeom>
          <a:ln>
            <a:solidFill>
              <a:srgbClr val="44546A"/>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693292A9-1A26-406F-ADD8-2ED83F32B6A6}"/>
              </a:ext>
            </a:extLst>
          </p:cNvPr>
          <p:cNvCxnSpPr/>
          <p:nvPr/>
        </p:nvCxnSpPr>
        <p:spPr>
          <a:xfrm flipH="1">
            <a:off x="7058486" y="3694101"/>
            <a:ext cx="0" cy="902029"/>
          </a:xfrm>
          <a:prstGeom prst="line">
            <a:avLst/>
          </a:prstGeom>
          <a:ln>
            <a:solidFill>
              <a:srgbClr val="44546A"/>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934FB4B9-9DC3-4C4A-90F3-3F74BC7572C7}"/>
              </a:ext>
            </a:extLst>
          </p:cNvPr>
          <p:cNvCxnSpPr/>
          <p:nvPr/>
        </p:nvCxnSpPr>
        <p:spPr>
          <a:xfrm flipH="1">
            <a:off x="4769121" y="2722391"/>
            <a:ext cx="0" cy="902029"/>
          </a:xfrm>
          <a:prstGeom prst="line">
            <a:avLst/>
          </a:prstGeom>
          <a:ln>
            <a:solidFill>
              <a:srgbClr val="44546A"/>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A43D58A6-53EC-4143-8770-EE96CD464AAB}"/>
              </a:ext>
            </a:extLst>
          </p:cNvPr>
          <p:cNvCxnSpPr/>
          <p:nvPr/>
        </p:nvCxnSpPr>
        <p:spPr>
          <a:xfrm flipH="1">
            <a:off x="9347851" y="2722391"/>
            <a:ext cx="0" cy="902029"/>
          </a:xfrm>
          <a:prstGeom prst="line">
            <a:avLst/>
          </a:prstGeom>
          <a:ln>
            <a:solidFill>
              <a:srgbClr val="44546A"/>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62" name="直接箭头连接符 61">
            <a:extLst>
              <a:ext uri="{FF2B5EF4-FFF2-40B4-BE49-F238E27FC236}">
                <a16:creationId xmlns:a16="http://schemas.microsoft.com/office/drawing/2014/main" id="{A47AECCF-C207-4015-AA6E-F162F8CA8C86}"/>
              </a:ext>
            </a:extLst>
          </p:cNvPr>
          <p:cNvCxnSpPr/>
          <p:nvPr/>
        </p:nvCxnSpPr>
        <p:spPr>
          <a:xfrm>
            <a:off x="1011555" y="3700145"/>
            <a:ext cx="10033635" cy="0"/>
          </a:xfrm>
          <a:prstGeom prst="straightConnector1">
            <a:avLst/>
          </a:prstGeom>
          <a:ln>
            <a:solidFill>
              <a:srgbClr val="44546A"/>
            </a:solidFill>
            <a:tailEnd type="triangle"/>
          </a:ln>
        </p:spPr>
        <p:style>
          <a:lnRef idx="1">
            <a:schemeClr val="accent1"/>
          </a:lnRef>
          <a:fillRef idx="0">
            <a:schemeClr val="accent1"/>
          </a:fillRef>
          <a:effectRef idx="0">
            <a:schemeClr val="accent1"/>
          </a:effectRef>
          <a:fontRef idx="minor">
            <a:schemeClr val="tx1"/>
          </a:fontRef>
        </p:style>
      </p:cxnSp>
      <p:sp>
        <p:nvSpPr>
          <p:cNvPr id="63" name="椭圆 62">
            <a:extLst>
              <a:ext uri="{FF2B5EF4-FFF2-40B4-BE49-F238E27FC236}">
                <a16:creationId xmlns:a16="http://schemas.microsoft.com/office/drawing/2014/main" id="{37A83224-0838-46D5-A787-454FB65AB198}"/>
              </a:ext>
            </a:extLst>
          </p:cNvPr>
          <p:cNvSpPr/>
          <p:nvPr/>
        </p:nvSpPr>
        <p:spPr>
          <a:xfrm>
            <a:off x="2284498" y="3498844"/>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lumMod val="9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1</a:t>
            </a:r>
          </a:p>
        </p:txBody>
      </p:sp>
      <p:sp>
        <p:nvSpPr>
          <p:cNvPr id="64" name="椭圆 63">
            <a:extLst>
              <a:ext uri="{FF2B5EF4-FFF2-40B4-BE49-F238E27FC236}">
                <a16:creationId xmlns:a16="http://schemas.microsoft.com/office/drawing/2014/main" id="{B08BFF2D-A41F-44B7-BC46-DC94F46CD622}"/>
              </a:ext>
            </a:extLst>
          </p:cNvPr>
          <p:cNvSpPr/>
          <p:nvPr/>
        </p:nvSpPr>
        <p:spPr>
          <a:xfrm>
            <a:off x="4573863"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lumMod val="9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2</a:t>
            </a:r>
          </a:p>
        </p:txBody>
      </p:sp>
      <p:sp>
        <p:nvSpPr>
          <p:cNvPr id="65" name="椭圆 64">
            <a:extLst>
              <a:ext uri="{FF2B5EF4-FFF2-40B4-BE49-F238E27FC236}">
                <a16:creationId xmlns:a16="http://schemas.microsoft.com/office/drawing/2014/main" id="{F5D873B2-CFF5-4715-912C-F8EE3A82920D}"/>
              </a:ext>
            </a:extLst>
          </p:cNvPr>
          <p:cNvSpPr/>
          <p:nvPr/>
        </p:nvSpPr>
        <p:spPr>
          <a:xfrm>
            <a:off x="6863228"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lumMod val="9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3</a:t>
            </a:r>
          </a:p>
        </p:txBody>
      </p:sp>
      <p:sp>
        <p:nvSpPr>
          <p:cNvPr id="66" name="椭圆 65">
            <a:extLst>
              <a:ext uri="{FF2B5EF4-FFF2-40B4-BE49-F238E27FC236}">
                <a16:creationId xmlns:a16="http://schemas.microsoft.com/office/drawing/2014/main" id="{78E6A7CF-7FC8-4A3E-ACC9-557899C19CFD}"/>
              </a:ext>
            </a:extLst>
          </p:cNvPr>
          <p:cNvSpPr/>
          <p:nvPr/>
        </p:nvSpPr>
        <p:spPr>
          <a:xfrm>
            <a:off x="9152593" y="3529875"/>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lumMod val="9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4</a:t>
            </a:r>
          </a:p>
        </p:txBody>
      </p:sp>
      <p:sp>
        <p:nvSpPr>
          <p:cNvPr id="67" name="椭圆 66">
            <a:extLst>
              <a:ext uri="{FF2B5EF4-FFF2-40B4-BE49-F238E27FC236}">
                <a16:creationId xmlns:a16="http://schemas.microsoft.com/office/drawing/2014/main" id="{57A278C7-92A8-4DC4-BBA7-0AE96C94C178}"/>
              </a:ext>
            </a:extLst>
          </p:cNvPr>
          <p:cNvSpPr/>
          <p:nvPr/>
        </p:nvSpPr>
        <p:spPr>
          <a:xfrm>
            <a:off x="2110105"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endParaRPr>
          </a:p>
        </p:txBody>
      </p:sp>
      <p:sp>
        <p:nvSpPr>
          <p:cNvPr id="68" name="椭圆 67">
            <a:extLst>
              <a:ext uri="{FF2B5EF4-FFF2-40B4-BE49-F238E27FC236}">
                <a16:creationId xmlns:a16="http://schemas.microsoft.com/office/drawing/2014/main" id="{9C702869-B33D-4D89-A6F8-106D333FCF32}"/>
              </a:ext>
            </a:extLst>
          </p:cNvPr>
          <p:cNvSpPr/>
          <p:nvPr/>
        </p:nvSpPr>
        <p:spPr>
          <a:xfrm>
            <a:off x="4399280" y="1806575"/>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endParaRPr>
          </a:p>
        </p:txBody>
      </p:sp>
      <p:sp>
        <p:nvSpPr>
          <p:cNvPr id="69" name="椭圆 68">
            <a:extLst>
              <a:ext uri="{FF2B5EF4-FFF2-40B4-BE49-F238E27FC236}">
                <a16:creationId xmlns:a16="http://schemas.microsoft.com/office/drawing/2014/main" id="{EB31F441-FC84-4EA0-BD1C-2297598021BA}"/>
              </a:ext>
            </a:extLst>
          </p:cNvPr>
          <p:cNvSpPr/>
          <p:nvPr/>
        </p:nvSpPr>
        <p:spPr>
          <a:xfrm>
            <a:off x="8978265" y="180721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compatLnSpc="1" forceAA="0" fromWordArt="0" horzOverflow="overflow" numCol="1" rtlCol="0" spcCol="0" vert="horz" vertOverflow="overflow" wrap="square">
            <a:noAutofit/>
          </a:bodyPr>
          <a:lstStyle/>
          <a:p>
            <a:pPr algn="ctr" lvl="0">
              <a:buClrTx/>
              <a:buSzTx/>
              <a:buFontTx/>
            </a:pPr>
            <a:endParaRPr altLang="en-US" lang="zh-CN">
              <a:solidFill>
                <a:schemeClr val="tx1">
                  <a:lumMod val="75000"/>
                  <a:lumOff val="2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endParaRPr>
          </a:p>
        </p:txBody>
      </p:sp>
      <p:sp>
        <p:nvSpPr>
          <p:cNvPr id="70" name="椭圆 69">
            <a:extLst>
              <a:ext uri="{FF2B5EF4-FFF2-40B4-BE49-F238E27FC236}">
                <a16:creationId xmlns:a16="http://schemas.microsoft.com/office/drawing/2014/main" id="{487F0410-0F84-489A-91CE-B4F9A8A5AD95}"/>
              </a:ext>
            </a:extLst>
          </p:cNvPr>
          <p:cNvSpPr/>
          <p:nvPr/>
        </p:nvSpPr>
        <p:spPr>
          <a:xfrm>
            <a:off x="6717030"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latin charset="-122" panose="020b0300000000000000" pitchFamily="34" typeface="思源黑体 Light"/>
              <a:ea charset="-122" panose="020b0300000000000000" pitchFamily="34" typeface="思源黑体 Light"/>
              <a:cs typeface="+mn-ea"/>
              <a:sym charset="-122" panose="00000500000000000000" pitchFamily="2" typeface="字魂35号-经典雅黑"/>
            </a:endParaRPr>
          </a:p>
        </p:txBody>
      </p:sp>
      <p:grpSp>
        <p:nvGrpSpPr>
          <p:cNvPr id="71" name="组合 70">
            <a:extLst>
              <a:ext uri="{FF2B5EF4-FFF2-40B4-BE49-F238E27FC236}">
                <a16:creationId xmlns:a16="http://schemas.microsoft.com/office/drawing/2014/main" id="{B53CE8ED-3106-4D09-A3F8-CC819AB735C0}"/>
              </a:ext>
            </a:extLst>
          </p:cNvPr>
          <p:cNvGrpSpPr/>
          <p:nvPr/>
        </p:nvGrpSpPr>
        <p:grpSpPr>
          <a:xfrm>
            <a:off x="2270125" y="5028568"/>
            <a:ext cx="368300" cy="336598"/>
            <a:chOff x="8415" y="6739"/>
            <a:chExt cx="560" cy="493"/>
          </a:xfrm>
          <a:solidFill>
            <a:srgbClr val="44546A"/>
          </a:solidFill>
        </p:grpSpPr>
        <p:sp>
          <p:nvSpPr>
            <p:cNvPr id="72" name="Freeform14">
              <a:extLst>
                <a:ext uri="{FF2B5EF4-FFF2-40B4-BE49-F238E27FC236}">
                  <a16:creationId xmlns:a16="http://schemas.microsoft.com/office/drawing/2014/main" id="{355B8B27-5008-4F86-82C0-490508CEB586}"/>
                </a:ext>
              </a:extLst>
            </p:cNvPr>
            <p:cNvSpPr/>
            <p:nvPr/>
          </p:nvSpPr>
          <p:spPr bwMode="auto">
            <a:xfrm>
              <a:off x="8466" y="6761"/>
              <a:ext cx="209" cy="450"/>
            </a:xfrm>
            <a:custGeom>
              <a:gdLst>
                <a:gd fmla="*/ 52 w 59" name="T0"/>
                <a:gd fmla="*/ 5 h 126" name="T1"/>
                <a:gd fmla="*/ 9 w 59" name="T2"/>
                <a:gd fmla="*/ 38 h 126" name="T3"/>
                <a:gd fmla="*/ 0 w 59" name="T4"/>
                <a:gd fmla="*/ 39 h 126" name="T5"/>
                <a:gd fmla="*/ 0 w 59" name="T6"/>
                <a:gd fmla="*/ 86 h 126" name="T7"/>
                <a:gd fmla="*/ 9 w 59" name="T8"/>
                <a:gd fmla="*/ 88 h 126" name="T9"/>
                <a:gd fmla="*/ 51 w 59" name="T10"/>
                <a:gd fmla="*/ 119 h 126" name="T11"/>
                <a:gd fmla="*/ 59 w 59" name="T12"/>
                <a:gd fmla="*/ 119 h 126" name="T13"/>
                <a:gd fmla="*/ 59 w 59" name="T14"/>
                <a:gd fmla="*/ 5 h 126" name="T15"/>
                <a:gd fmla="*/ 52 w 59" name="T16"/>
                <a:gd fmla="*/ 5 h 1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5" w="59">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p:spPr>
          <p:txBody>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sym charset="-122" panose="00000500000000000000" pitchFamily="2" typeface="字魂35号-经典雅黑"/>
              </a:endParaRPr>
            </a:p>
          </p:txBody>
        </p:sp>
        <p:sp>
          <p:nvSpPr>
            <p:cNvPr id="73" name="Freeform15">
              <a:extLst>
                <a:ext uri="{FF2B5EF4-FFF2-40B4-BE49-F238E27FC236}">
                  <a16:creationId xmlns:a16="http://schemas.microsoft.com/office/drawing/2014/main" id="{49E10563-FBD7-4430-8DFE-73F18B91A2E7}"/>
                </a:ext>
              </a:extLst>
            </p:cNvPr>
            <p:cNvSpPr/>
            <p:nvPr/>
          </p:nvSpPr>
          <p:spPr bwMode="auto">
            <a:xfrm>
              <a:off x="8415" y="6908"/>
              <a:ext cx="29" cy="158"/>
            </a:xfrm>
            <a:custGeom>
              <a:gdLst>
                <a:gd fmla="*/ 0 w 8" name="T0"/>
                <a:gd fmla="*/ 8 h 44" name="T1"/>
                <a:gd fmla="*/ 0 w 8" name="T2"/>
                <a:gd fmla="*/ 38 h 44" name="T3"/>
                <a:gd fmla="*/ 8 w 8" name="T4"/>
                <a:gd fmla="*/ 44 h 44" name="T5"/>
                <a:gd fmla="*/ 8 w 8" name="T6"/>
                <a:gd fmla="*/ 0 h 44" name="T7"/>
                <a:gd fmla="*/ 0 w 8" name="T8"/>
                <a:gd fmla="*/ 8 h 44" name="T9"/>
              </a:gdLst>
              <a:cxnLst>
                <a:cxn ang="0">
                  <a:pos x="T0" y="T1"/>
                </a:cxn>
                <a:cxn ang="0">
                  <a:pos x="T2" y="T3"/>
                </a:cxn>
                <a:cxn ang="0">
                  <a:pos x="T4" y="T5"/>
                </a:cxn>
                <a:cxn ang="0">
                  <a:pos x="T6" y="T7"/>
                </a:cxn>
                <a:cxn ang="0">
                  <a:pos x="T8" y="T9"/>
                </a:cxn>
              </a:cxnLst>
              <a:rect b="b" l="0" r="r" t="0"/>
              <a:pathLst>
                <a:path h="44" w="8">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p:spPr>
          <p:txBody>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sym charset="-122" panose="00000500000000000000" pitchFamily="2" typeface="字魂35号-经典雅黑"/>
              </a:endParaRPr>
            </a:p>
          </p:txBody>
        </p:sp>
        <p:sp>
          <p:nvSpPr>
            <p:cNvPr id="74" name="Freeform16">
              <a:extLst>
                <a:ext uri="{FF2B5EF4-FFF2-40B4-BE49-F238E27FC236}">
                  <a16:creationId xmlns:a16="http://schemas.microsoft.com/office/drawing/2014/main" id="{93CF264E-8675-42A3-86F6-55A92CF0CF2E}"/>
                </a:ext>
              </a:extLst>
            </p:cNvPr>
            <p:cNvSpPr/>
            <p:nvPr/>
          </p:nvSpPr>
          <p:spPr bwMode="auto">
            <a:xfrm>
              <a:off x="8726" y="6862"/>
              <a:ext cx="83" cy="246"/>
            </a:xfrm>
            <a:custGeom>
              <a:gdLst>
                <a:gd fmla="*/ 10 w 23" name="T0"/>
                <a:gd fmla="*/ 2 h 69" name="T1"/>
                <a:gd fmla="*/ 2 w 23" name="T2"/>
                <a:gd fmla="*/ 2 h 69" name="T3"/>
                <a:gd fmla="*/ 2 w 23" name="T4"/>
                <a:gd fmla="*/ 10 h 69" name="T5"/>
                <a:gd fmla="*/ 12 w 23" name="T6"/>
                <a:gd fmla="*/ 35 h 69" name="T7"/>
                <a:gd fmla="*/ 2 w 23" name="T8"/>
                <a:gd fmla="*/ 60 h 69" name="T9"/>
                <a:gd fmla="*/ 2 w 23" name="T10"/>
                <a:gd fmla="*/ 67 h 69" name="T11"/>
                <a:gd fmla="*/ 6 w 23" name="T12"/>
                <a:gd fmla="*/ 69 h 69" name="T13"/>
                <a:gd fmla="*/ 10 w 23" name="T14"/>
                <a:gd fmla="*/ 67 h 69" name="T15"/>
                <a:gd fmla="*/ 23 w 23" name="T16"/>
                <a:gd fmla="*/ 35 h 69" name="T17"/>
                <a:gd fmla="*/ 10 w 23" name="T18"/>
                <a:gd fmla="*/ 2 h 6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9" w="23">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p:spPr>
          <p:txBody>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sym charset="-122" panose="00000500000000000000" pitchFamily="2" typeface="字魂35号-经典雅黑"/>
              </a:endParaRPr>
            </a:p>
          </p:txBody>
        </p:sp>
        <p:sp>
          <p:nvSpPr>
            <p:cNvPr id="75" name="Freeform17">
              <a:extLst>
                <a:ext uri="{FF2B5EF4-FFF2-40B4-BE49-F238E27FC236}">
                  <a16:creationId xmlns:a16="http://schemas.microsoft.com/office/drawing/2014/main" id="{8B041BCA-A00C-4FEF-91CD-BFE979193A6E}"/>
                </a:ext>
              </a:extLst>
            </p:cNvPr>
            <p:cNvSpPr/>
            <p:nvPr/>
          </p:nvSpPr>
          <p:spPr bwMode="auto">
            <a:xfrm flipV="1">
              <a:off x="8777" y="6801"/>
              <a:ext cx="110" cy="367"/>
            </a:xfrm>
            <a:custGeom>
              <a:gdLst>
                <a:gd fmla="*/ 10 w 31" name="T0"/>
                <a:gd fmla="*/ 2 h 103" name="T1"/>
                <a:gd fmla="*/ 3 w 31" name="T2"/>
                <a:gd fmla="*/ 2 h 103" name="T3"/>
                <a:gd fmla="*/ 3 w 31" name="T4"/>
                <a:gd fmla="*/ 10 h 103" name="T5"/>
                <a:gd fmla="*/ 20 w 31" name="T6"/>
                <a:gd fmla="*/ 52 h 103" name="T7"/>
                <a:gd fmla="*/ 3 w 31" name="T8"/>
                <a:gd fmla="*/ 94 h 103" name="T9"/>
                <a:gd fmla="*/ 3 w 31" name="T10"/>
                <a:gd fmla="*/ 102 h 103" name="T11"/>
                <a:gd fmla="*/ 6 w 31" name="T12"/>
                <a:gd fmla="*/ 103 h 103" name="T13"/>
                <a:gd fmla="*/ 10 w 31" name="T14"/>
                <a:gd fmla="*/ 102 h 103" name="T15"/>
                <a:gd fmla="*/ 31 w 31" name="T16"/>
                <a:gd fmla="*/ 52 h 103" name="T17"/>
                <a:gd fmla="*/ 10 w 31" name="T18"/>
                <a:gd fmla="*/ 2 h 10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3" w="31">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p:spPr>
          <p:txBody>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sym charset="-122" panose="00000500000000000000" pitchFamily="2" typeface="字魂35号-经典雅黑"/>
              </a:endParaRPr>
            </a:p>
          </p:txBody>
        </p:sp>
        <p:sp>
          <p:nvSpPr>
            <p:cNvPr id="76" name="Freeform18">
              <a:extLst>
                <a:ext uri="{FF2B5EF4-FFF2-40B4-BE49-F238E27FC236}">
                  <a16:creationId xmlns:a16="http://schemas.microsoft.com/office/drawing/2014/main" id="{17A81D83-77BE-4F54-9946-E20CAFDEAEAC}"/>
                </a:ext>
              </a:extLst>
            </p:cNvPr>
            <p:cNvSpPr/>
            <p:nvPr/>
          </p:nvSpPr>
          <p:spPr bwMode="auto">
            <a:xfrm>
              <a:off x="8841" y="6739"/>
              <a:ext cx="134" cy="493"/>
            </a:xfrm>
            <a:custGeom>
              <a:gdLst>
                <a:gd fmla="*/ 10 w 38" name="T0"/>
                <a:gd fmla="*/ 2 h 138" name="T1"/>
                <a:gd fmla="*/ 2 w 38" name="T2"/>
                <a:gd fmla="*/ 2 h 138" name="T3"/>
                <a:gd fmla="*/ 2 w 38" name="T4"/>
                <a:gd fmla="*/ 9 h 138" name="T5"/>
                <a:gd fmla="*/ 27 w 38" name="T6"/>
                <a:gd fmla="*/ 69 h 138" name="T7"/>
                <a:gd fmla="*/ 2 w 38" name="T8"/>
                <a:gd fmla="*/ 128 h 138" name="T9"/>
                <a:gd fmla="*/ 2 w 38" name="T10"/>
                <a:gd fmla="*/ 136 h 138" name="T11"/>
                <a:gd fmla="*/ 6 w 38" name="T12"/>
                <a:gd fmla="*/ 138 h 138" name="T13"/>
                <a:gd fmla="*/ 10 w 38" name="T14"/>
                <a:gd fmla="*/ 136 h 138" name="T15"/>
                <a:gd fmla="*/ 38 w 38" name="T16"/>
                <a:gd fmla="*/ 69 h 138" name="T17"/>
                <a:gd fmla="*/ 10 w 38" name="T18"/>
                <a:gd fmla="*/ 2 h 13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8" w="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p:spPr>
          <p:txBody>
            <a:body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sym charset="-122" panose="00000500000000000000" pitchFamily="2" typeface="字魂35号-经典雅黑"/>
              </a:endParaRPr>
            </a:p>
          </p:txBody>
        </p:sp>
      </p:grpSp>
      <p:sp>
        <p:nvSpPr>
          <p:cNvPr id="77" name="Freeform 250">
            <a:extLst>
              <a:ext uri="{FF2B5EF4-FFF2-40B4-BE49-F238E27FC236}">
                <a16:creationId xmlns:a16="http://schemas.microsoft.com/office/drawing/2014/main" id="{2D203F73-1775-4529-8808-9ABA64971000}"/>
              </a:ext>
            </a:extLst>
          </p:cNvPr>
          <p:cNvSpPr>
            <a:spLocks noEditPoints="1"/>
          </p:cNvSpPr>
          <p:nvPr/>
        </p:nvSpPr>
        <p:spPr bwMode="auto">
          <a:xfrm>
            <a:off x="4573929" y="1981200"/>
            <a:ext cx="403225" cy="388938"/>
          </a:xfrm>
          <a:custGeom>
            <a:gdLst>
              <a:gd fmla="*/ 19 w 229" name="T0"/>
              <a:gd fmla="*/ 0 h 217" name="T1"/>
              <a:gd fmla="*/ 209 w 229" name="T2"/>
              <a:gd fmla="*/ 0 h 217" name="T3"/>
              <a:gd fmla="*/ 229 w 229" name="T4"/>
              <a:gd fmla="*/ 20 h 217" name="T5"/>
              <a:gd fmla="*/ 229 w 229" name="T6"/>
              <a:gd fmla="*/ 140 h 217" name="T7"/>
              <a:gd fmla="*/ 209 w 229" name="T8"/>
              <a:gd fmla="*/ 160 h 217" name="T9"/>
              <a:gd fmla="*/ 19 w 229" name="T10"/>
              <a:gd fmla="*/ 160 h 217" name="T11"/>
              <a:gd fmla="*/ 0 w 229" name="T12"/>
              <a:gd fmla="*/ 140 h 217" name="T13"/>
              <a:gd fmla="*/ 0 w 229" name="T14"/>
              <a:gd fmla="*/ 20 h 217" name="T15"/>
              <a:gd fmla="*/ 19 w 229" name="T16"/>
              <a:gd fmla="*/ 0 h 217" name="T17"/>
              <a:gd fmla="*/ 56 w 229" name="T18"/>
              <a:gd fmla="*/ 203 h 217" name="T19"/>
              <a:gd fmla="*/ 94 w 229" name="T20"/>
              <a:gd fmla="*/ 199 h 217" name="T21"/>
              <a:gd fmla="*/ 94 w 229" name="T22"/>
              <a:gd fmla="*/ 171 h 217" name="T23"/>
              <a:gd fmla="*/ 140 w 229" name="T24"/>
              <a:gd fmla="*/ 171 h 217" name="T25"/>
              <a:gd fmla="*/ 140 w 229" name="T26"/>
              <a:gd fmla="*/ 199 h 217" name="T27"/>
              <a:gd fmla="*/ 176 w 229" name="T28"/>
              <a:gd fmla="*/ 203 h 217" name="T29"/>
              <a:gd fmla="*/ 176 w 229" name="T30"/>
              <a:gd fmla="*/ 217 h 217" name="T31"/>
              <a:gd fmla="*/ 56 w 229" name="T32"/>
              <a:gd fmla="*/ 217 h 217" name="T33"/>
              <a:gd fmla="*/ 56 w 229" name="T34"/>
              <a:gd fmla="*/ 203 h 217" name="T35"/>
              <a:gd fmla="*/ 17 w 229" name="T36"/>
              <a:gd fmla="*/ 19 h 217" name="T37"/>
              <a:gd fmla="*/ 17 w 229" name="T38"/>
              <a:gd fmla="*/ 124 h 217" name="T39"/>
              <a:gd fmla="*/ 210 w 229" name="T40"/>
              <a:gd fmla="*/ 124 h 217" name="T41"/>
              <a:gd fmla="*/ 210 w 229" name="T42"/>
              <a:gd fmla="*/ 19 h 217" name="T43"/>
              <a:gd fmla="*/ 17 w 229" name="T44"/>
              <a:gd fmla="*/ 19 h 217" name="T45"/>
              <a:gd fmla="*/ 191 w 229" name="T46"/>
              <a:gd fmla="*/ 134 h 217" name="T47"/>
              <a:gd fmla="*/ 183 w 229" name="T48"/>
              <a:gd fmla="*/ 142 h 217" name="T49"/>
              <a:gd fmla="*/ 191 w 229" name="T50"/>
              <a:gd fmla="*/ 150 h 217" name="T51"/>
              <a:gd fmla="*/ 199 w 229" name="T52"/>
              <a:gd fmla="*/ 142 h 217" name="T53"/>
              <a:gd fmla="*/ 191 w 229" name="T54"/>
              <a:gd fmla="*/ 134 h 217"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16" w="229">
                <a:moveTo>
                  <a:pt x="19" y="0"/>
                </a:moveTo>
                <a:cubicBezTo>
                  <a:pt x="209" y="0"/>
                  <a:pt x="209" y="0"/>
                  <a:pt x="209" y="0"/>
                </a:cubicBezTo>
                <a:cubicBezTo>
                  <a:pt x="220" y="0"/>
                  <a:pt x="229" y="9"/>
                  <a:pt x="229" y="20"/>
                </a:cubicBezTo>
                <a:cubicBezTo>
                  <a:pt x="229" y="140"/>
                  <a:pt x="229" y="140"/>
                  <a:pt x="229" y="140"/>
                </a:cubicBezTo>
                <a:cubicBezTo>
                  <a:pt x="229" y="151"/>
                  <a:pt x="220" y="160"/>
                  <a:pt x="209" y="160"/>
                </a:cubicBezTo>
                <a:cubicBezTo>
                  <a:pt x="19" y="160"/>
                  <a:pt x="19" y="160"/>
                  <a:pt x="19" y="160"/>
                </a:cubicBezTo>
                <a:cubicBezTo>
                  <a:pt x="8" y="160"/>
                  <a:pt x="0" y="151"/>
                  <a:pt x="0" y="140"/>
                </a:cubicBezTo>
                <a:cubicBezTo>
                  <a:pt x="0" y="20"/>
                  <a:pt x="0" y="20"/>
                  <a:pt x="0" y="20"/>
                </a:cubicBezTo>
                <a:cubicBezTo>
                  <a:pt x="0" y="9"/>
                  <a:pt x="8" y="0"/>
                  <a:pt x="19" y="0"/>
                </a:cubicBezTo>
                <a:close/>
                <a:moveTo>
                  <a:pt x="56" y="203"/>
                </a:moveTo>
                <a:cubicBezTo>
                  <a:pt x="69" y="201"/>
                  <a:pt x="81" y="199"/>
                  <a:pt x="94" y="199"/>
                </a:cubicBezTo>
                <a:cubicBezTo>
                  <a:pt x="94" y="171"/>
                  <a:pt x="94" y="171"/>
                  <a:pt x="94" y="171"/>
                </a:cubicBezTo>
                <a:cubicBezTo>
                  <a:pt x="140" y="171"/>
                  <a:pt x="140" y="171"/>
                  <a:pt x="140" y="171"/>
                </a:cubicBezTo>
                <a:cubicBezTo>
                  <a:pt x="140" y="199"/>
                  <a:pt x="140" y="199"/>
                  <a:pt x="140" y="199"/>
                </a:cubicBezTo>
                <a:cubicBezTo>
                  <a:pt x="152" y="200"/>
                  <a:pt x="164" y="201"/>
                  <a:pt x="176" y="203"/>
                </a:cubicBezTo>
                <a:cubicBezTo>
                  <a:pt x="176" y="217"/>
                  <a:pt x="176" y="217"/>
                  <a:pt x="176" y="217"/>
                </a:cubicBezTo>
                <a:cubicBezTo>
                  <a:pt x="56" y="217"/>
                  <a:pt x="56" y="217"/>
                  <a:pt x="56" y="217"/>
                </a:cubicBezTo>
                <a:cubicBezTo>
                  <a:pt x="56" y="213"/>
                  <a:pt x="56" y="208"/>
                  <a:pt x="56" y="203"/>
                </a:cubicBezTo>
                <a:close/>
                <a:moveTo>
                  <a:pt x="17" y="19"/>
                </a:moveTo>
                <a:cubicBezTo>
                  <a:pt x="17" y="124"/>
                  <a:pt x="17" y="124"/>
                  <a:pt x="17" y="124"/>
                </a:cubicBezTo>
                <a:cubicBezTo>
                  <a:pt x="210" y="124"/>
                  <a:pt x="210" y="124"/>
                  <a:pt x="210" y="124"/>
                </a:cubicBezTo>
                <a:cubicBezTo>
                  <a:pt x="210" y="19"/>
                  <a:pt x="210" y="19"/>
                  <a:pt x="210" y="19"/>
                </a:cubicBezTo>
                <a:cubicBezTo>
                  <a:pt x="17" y="19"/>
                  <a:pt x="17" y="19"/>
                  <a:pt x="17" y="19"/>
                </a:cubicBezTo>
                <a:close/>
                <a:moveTo>
                  <a:pt x="191" y="134"/>
                </a:moveTo>
                <a:cubicBezTo>
                  <a:pt x="186" y="134"/>
                  <a:pt x="183" y="137"/>
                  <a:pt x="183" y="142"/>
                </a:cubicBezTo>
                <a:cubicBezTo>
                  <a:pt x="183" y="146"/>
                  <a:pt x="186" y="150"/>
                  <a:pt x="191" y="150"/>
                </a:cubicBezTo>
                <a:cubicBezTo>
                  <a:pt x="195" y="150"/>
                  <a:pt x="199" y="146"/>
                  <a:pt x="199" y="142"/>
                </a:cubicBezTo>
                <a:cubicBezTo>
                  <a:pt x="199" y="137"/>
                  <a:pt x="195" y="134"/>
                  <a:pt x="191" y="134"/>
                </a:cubicBezTo>
                <a:close/>
              </a:path>
            </a:pathLst>
          </a:custGeom>
          <a:solidFill>
            <a:srgbClr val="44546A"/>
          </a:solidFill>
          <a:ln>
            <a:noFill/>
          </a:ln>
        </p:spPr>
        <p:txBody>
          <a:bodyPr bIns="40148" lIns="80296" rIns="80296" tIns="40148"/>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580" u="none">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cs charset="-122" panose="020b0800000000000000" typeface="思源黑体 CN Bold"/>
              <a:sym charset="-122" panose="00000500000000000000" pitchFamily="2" typeface="字魂35号-经典雅黑"/>
            </a:endParaRPr>
          </a:p>
        </p:txBody>
      </p:sp>
      <p:sp>
        <p:nvSpPr>
          <p:cNvPr id="78" name="Freeform 267">
            <a:extLst>
              <a:ext uri="{FF2B5EF4-FFF2-40B4-BE49-F238E27FC236}">
                <a16:creationId xmlns:a16="http://schemas.microsoft.com/office/drawing/2014/main" id="{C8DC46DA-DFFC-49EA-A40F-3973D9085054}"/>
              </a:ext>
            </a:extLst>
          </p:cNvPr>
          <p:cNvSpPr>
            <a:spLocks noEditPoints="1"/>
          </p:cNvSpPr>
          <p:nvPr/>
        </p:nvSpPr>
        <p:spPr bwMode="auto">
          <a:xfrm>
            <a:off x="6861199" y="4967923"/>
            <a:ext cx="449263" cy="458787"/>
          </a:xfrm>
          <a:custGeom>
            <a:gdLst>
              <a:gd fmla="*/ 107 w 213" name="T0"/>
              <a:gd fmla="*/ 0 h 213" name="T1"/>
              <a:gd fmla="*/ 213 w 213" name="T2"/>
              <a:gd fmla="*/ 107 h 213" name="T3"/>
              <a:gd fmla="*/ 107 w 213" name="T4"/>
              <a:gd fmla="*/ 213 h 213" name="T5"/>
              <a:gd fmla="*/ 0 w 213" name="T6"/>
              <a:gd fmla="*/ 107 h 213" name="T7"/>
              <a:gd fmla="*/ 107 w 213" name="T8"/>
              <a:gd fmla="*/ 0 h 213" name="T9"/>
              <a:gd fmla="*/ 89 w 213" name="T10"/>
              <a:gd fmla="*/ 75 h 213" name="T11"/>
              <a:gd fmla="*/ 100 w 213" name="T12"/>
              <a:gd fmla="*/ 70 h 213" name="T13"/>
              <a:gd fmla="*/ 87 w 213" name="T14"/>
              <a:gd fmla="*/ 18 h 213" name="T15"/>
              <a:gd fmla="*/ 63 w 213" name="T16"/>
              <a:gd fmla="*/ 26 h 213" name="T17"/>
              <a:gd fmla="*/ 89 w 213" name="T18"/>
              <a:gd fmla="*/ 75 h 213" name="T19"/>
              <a:gd fmla="*/ 107 w 213" name="T20"/>
              <a:gd fmla="*/ 82 h 213" name="T21"/>
              <a:gd fmla="*/ 82 w 213" name="T22"/>
              <a:gd fmla="*/ 107 h 213" name="T23"/>
              <a:gd fmla="*/ 107 w 213" name="T24"/>
              <a:gd fmla="*/ 131 h 213" name="T25"/>
              <a:gd fmla="*/ 131 w 213" name="T26"/>
              <a:gd fmla="*/ 107 h 213" name="T27"/>
              <a:gd fmla="*/ 107 w 213" name="T28"/>
              <a:gd fmla="*/ 82 h 213" name="T29"/>
              <a:gd fmla="*/ 132 w 213" name="T30"/>
              <a:gd fmla="*/ 133 h 213" name="T31"/>
              <a:gd fmla="*/ 122 w 213" name="T32"/>
              <a:gd fmla="*/ 140 h 213" name="T33"/>
              <a:gd fmla="*/ 149 w 213" name="T34"/>
              <a:gd fmla="*/ 187 h 213" name="T35"/>
              <a:gd fmla="*/ 169 w 213" name="T36"/>
              <a:gd fmla="*/ 173 h 213" name="T37"/>
              <a:gd fmla="*/ 132 w 213" name="T38"/>
              <a:gd fmla="*/ 133 h 213" name="T39"/>
              <a:gd fmla="*/ 197 w 213" name="T40"/>
              <a:gd fmla="*/ 126 h 213" name="T41"/>
              <a:gd fmla="*/ 144 w 213" name="T42"/>
              <a:gd fmla="*/ 112 h 213" name="T43"/>
              <a:gd fmla="*/ 138 w 213" name="T44"/>
              <a:gd fmla="*/ 126 h 213" name="T45"/>
              <a:gd fmla="*/ 181 w 213" name="T46"/>
              <a:gd fmla="*/ 160 h 213" name="T47"/>
              <a:gd fmla="*/ 197 w 213" name="T48"/>
              <a:gd fmla="*/ 126 h 213" name="T49"/>
              <a:gd fmla="*/ 25 w 213" name="T50"/>
              <a:gd fmla="*/ 65 h 213" name="T51"/>
              <a:gd fmla="*/ 72 w 213" name="T52"/>
              <a:gd fmla="*/ 92 h 213" name="T53"/>
              <a:gd fmla="*/ 82 w 213" name="T54"/>
              <a:gd fmla="*/ 80 h 213" name="T55"/>
              <a:gd fmla="*/ 49 w 213" name="T56"/>
              <a:gd fmla="*/ 36 h 213" name="T57"/>
              <a:gd fmla="*/ 25 w 213" name="T58"/>
              <a:gd fmla="*/ 65 h 213"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213" w="213">
                <a:moveTo>
                  <a:pt x="107" y="0"/>
                </a:moveTo>
                <a:cubicBezTo>
                  <a:pt x="166" y="0"/>
                  <a:pt x="213" y="48"/>
                  <a:pt x="213" y="107"/>
                </a:cubicBezTo>
                <a:cubicBezTo>
                  <a:pt x="213" y="165"/>
                  <a:pt x="166" y="213"/>
                  <a:pt x="107" y="213"/>
                </a:cubicBezTo>
                <a:cubicBezTo>
                  <a:pt x="48" y="213"/>
                  <a:pt x="0" y="165"/>
                  <a:pt x="0" y="107"/>
                </a:cubicBezTo>
                <a:cubicBezTo>
                  <a:pt x="0" y="48"/>
                  <a:pt x="48" y="0"/>
                  <a:pt x="107" y="0"/>
                </a:cubicBezTo>
                <a:close/>
                <a:moveTo>
                  <a:pt x="89" y="75"/>
                </a:moveTo>
                <a:cubicBezTo>
                  <a:pt x="93" y="73"/>
                  <a:pt x="96" y="71"/>
                  <a:pt x="100" y="70"/>
                </a:cubicBezTo>
                <a:cubicBezTo>
                  <a:pt x="87" y="18"/>
                  <a:pt x="87" y="18"/>
                  <a:pt x="87" y="18"/>
                </a:cubicBezTo>
                <a:cubicBezTo>
                  <a:pt x="79" y="20"/>
                  <a:pt x="71" y="23"/>
                  <a:pt x="63" y="26"/>
                </a:cubicBezTo>
                <a:cubicBezTo>
                  <a:pt x="89" y="75"/>
                  <a:pt x="89" y="75"/>
                  <a:pt x="89" y="75"/>
                </a:cubicBezTo>
                <a:close/>
                <a:moveTo>
                  <a:pt x="107" y="82"/>
                </a:moveTo>
                <a:cubicBezTo>
                  <a:pt x="93" y="82"/>
                  <a:pt x="82" y="93"/>
                  <a:pt x="82" y="107"/>
                </a:cubicBezTo>
                <a:cubicBezTo>
                  <a:pt x="82" y="120"/>
                  <a:pt x="93" y="131"/>
                  <a:pt x="107" y="131"/>
                </a:cubicBezTo>
                <a:cubicBezTo>
                  <a:pt x="120" y="131"/>
                  <a:pt x="131" y="120"/>
                  <a:pt x="131" y="107"/>
                </a:cubicBezTo>
                <a:cubicBezTo>
                  <a:pt x="131" y="93"/>
                  <a:pt x="120" y="82"/>
                  <a:pt x="107" y="82"/>
                </a:cubicBezTo>
                <a:close/>
                <a:moveTo>
                  <a:pt x="132" y="133"/>
                </a:moveTo>
                <a:cubicBezTo>
                  <a:pt x="129" y="135"/>
                  <a:pt x="126" y="138"/>
                  <a:pt x="122" y="140"/>
                </a:cubicBezTo>
                <a:cubicBezTo>
                  <a:pt x="149" y="187"/>
                  <a:pt x="149" y="187"/>
                  <a:pt x="149" y="187"/>
                </a:cubicBezTo>
                <a:cubicBezTo>
                  <a:pt x="156" y="183"/>
                  <a:pt x="163" y="178"/>
                  <a:pt x="169" y="173"/>
                </a:cubicBezTo>
                <a:cubicBezTo>
                  <a:pt x="132" y="133"/>
                  <a:pt x="132" y="133"/>
                  <a:pt x="132" y="133"/>
                </a:cubicBezTo>
                <a:close/>
                <a:moveTo>
                  <a:pt x="197" y="126"/>
                </a:moveTo>
                <a:cubicBezTo>
                  <a:pt x="144" y="112"/>
                  <a:pt x="144" y="112"/>
                  <a:pt x="144" y="112"/>
                </a:cubicBezTo>
                <a:cubicBezTo>
                  <a:pt x="143" y="117"/>
                  <a:pt x="141" y="121"/>
                  <a:pt x="138" y="126"/>
                </a:cubicBezTo>
                <a:cubicBezTo>
                  <a:pt x="181" y="160"/>
                  <a:pt x="181" y="160"/>
                  <a:pt x="181" y="160"/>
                </a:cubicBezTo>
                <a:cubicBezTo>
                  <a:pt x="188" y="149"/>
                  <a:pt x="194" y="138"/>
                  <a:pt x="197" y="126"/>
                </a:cubicBezTo>
                <a:close/>
                <a:moveTo>
                  <a:pt x="25" y="65"/>
                </a:moveTo>
                <a:cubicBezTo>
                  <a:pt x="72" y="92"/>
                  <a:pt x="72" y="92"/>
                  <a:pt x="72" y="92"/>
                </a:cubicBezTo>
                <a:cubicBezTo>
                  <a:pt x="75" y="87"/>
                  <a:pt x="78" y="83"/>
                  <a:pt x="82" y="80"/>
                </a:cubicBezTo>
                <a:cubicBezTo>
                  <a:pt x="49" y="36"/>
                  <a:pt x="49" y="36"/>
                  <a:pt x="49" y="36"/>
                </a:cubicBezTo>
                <a:cubicBezTo>
                  <a:pt x="39" y="44"/>
                  <a:pt x="31" y="54"/>
                  <a:pt x="25" y="65"/>
                </a:cubicBezTo>
                <a:close/>
              </a:path>
            </a:pathLst>
          </a:custGeom>
          <a:solidFill>
            <a:srgbClr val="44546A"/>
          </a:solidFill>
          <a:ln>
            <a:noFill/>
          </a:ln>
        </p:spPr>
        <p:txBody>
          <a:bodyPr bIns="40148" lIns="80296" rIns="80296" tIns="40148"/>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580" u="none">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cs typeface="+mn-ea"/>
              <a:sym charset="-122" panose="00000500000000000000" pitchFamily="2" typeface="字魂35号-经典雅黑"/>
            </a:endParaRPr>
          </a:p>
        </p:txBody>
      </p:sp>
      <p:sp>
        <p:nvSpPr>
          <p:cNvPr id="79" name="Freeform 39">
            <a:extLst>
              <a:ext uri="{FF2B5EF4-FFF2-40B4-BE49-F238E27FC236}">
                <a16:creationId xmlns:a16="http://schemas.microsoft.com/office/drawing/2014/main" id="{3F579CAA-E0F0-4419-B610-69F8060B33F9}"/>
              </a:ext>
            </a:extLst>
          </p:cNvPr>
          <p:cNvSpPr>
            <a:spLocks noEditPoints="1"/>
          </p:cNvSpPr>
          <p:nvPr/>
        </p:nvSpPr>
        <p:spPr bwMode="auto">
          <a:xfrm>
            <a:off x="9152890" y="1981200"/>
            <a:ext cx="478790" cy="391160"/>
          </a:xfrm>
          <a:custGeom>
            <a:gdLst>
              <a:gd fmla="*/ 116 w 155" name="T0"/>
              <a:gd fmla="*/ 12 h 131" name="T1"/>
              <a:gd fmla="*/ 116 w 155" name="T2"/>
              <a:gd fmla="*/ 101 h 131" name="T3"/>
              <a:gd fmla="*/ 155 w 155" name="T4"/>
              <a:gd fmla="*/ 34 h 131" name="T5"/>
              <a:gd fmla="*/ 116 w 155" name="T6"/>
              <a:gd fmla="*/ 12 h 131" name="T7"/>
              <a:gd fmla="*/ 9 w 155" name="T8"/>
              <a:gd fmla="*/ 8 h 131" name="T9"/>
              <a:gd fmla="*/ 0 w 155" name="T10"/>
              <a:gd fmla="*/ 8 h 131" name="T11"/>
              <a:gd fmla="*/ 0 w 155" name="T12"/>
              <a:gd fmla="*/ 16 h 131" name="T13"/>
              <a:gd fmla="*/ 17 w 155" name="T14"/>
              <a:gd fmla="*/ 16 h 131" name="T15"/>
              <a:gd fmla="*/ 17 w 155" name="T16"/>
              <a:gd fmla="*/ 8 h 131" name="T17"/>
              <a:gd fmla="*/ 23 w 155" name="T18"/>
              <a:gd fmla="*/ 14 h 131" name="T19"/>
              <a:gd fmla="*/ 17 w 155" name="T20"/>
              <a:gd fmla="*/ 20 h 131" name="T21"/>
              <a:gd fmla="*/ 9 w 155" name="T22"/>
              <a:gd fmla="*/ 20 h 131" name="T23"/>
              <a:gd fmla="*/ 9 w 155" name="T24"/>
              <a:gd fmla="*/ 28 h 131" name="T25"/>
              <a:gd fmla="*/ 0 w 155" name="T26"/>
              <a:gd fmla="*/ 28 h 131" name="T27"/>
              <a:gd fmla="*/ 0 w 155" name="T28"/>
              <a:gd fmla="*/ 37 h 131" name="T29"/>
              <a:gd fmla="*/ 17 w 155" name="T30"/>
              <a:gd fmla="*/ 37 h 131" name="T31"/>
              <a:gd fmla="*/ 17 w 155" name="T32"/>
              <a:gd fmla="*/ 28 h 131" name="T33"/>
              <a:gd fmla="*/ 23 w 155" name="T34"/>
              <a:gd fmla="*/ 35 h 131" name="T35"/>
              <a:gd fmla="*/ 17 w 155" name="T36"/>
              <a:gd fmla="*/ 41 h 131" name="T37"/>
              <a:gd fmla="*/ 9 w 155" name="T38"/>
              <a:gd fmla="*/ 41 h 131" name="T39"/>
              <a:gd fmla="*/ 9 w 155" name="T40"/>
              <a:gd fmla="*/ 49 h 131" name="T41"/>
              <a:gd fmla="*/ 0 w 155" name="T42"/>
              <a:gd fmla="*/ 49 h 131" name="T43"/>
              <a:gd fmla="*/ 0 w 155" name="T44"/>
              <a:gd fmla="*/ 57 h 131" name="T45"/>
              <a:gd fmla="*/ 17 w 155" name="T46"/>
              <a:gd fmla="*/ 57 h 131" name="T47"/>
              <a:gd fmla="*/ 17 w 155" name="T48"/>
              <a:gd fmla="*/ 49 h 131" name="T49"/>
              <a:gd fmla="*/ 23 w 155" name="T50"/>
              <a:gd fmla="*/ 55 h 131" name="T51"/>
              <a:gd fmla="*/ 17 w 155" name="T52"/>
              <a:gd fmla="*/ 61 h 131" name="T53"/>
              <a:gd fmla="*/ 9 w 155" name="T54"/>
              <a:gd fmla="*/ 61 h 131" name="T55"/>
              <a:gd fmla="*/ 9 w 155" name="T56"/>
              <a:gd fmla="*/ 70 h 131" name="T57"/>
              <a:gd fmla="*/ 0 w 155" name="T58"/>
              <a:gd fmla="*/ 70 h 131" name="T59"/>
              <a:gd fmla="*/ 0 w 155" name="T60"/>
              <a:gd fmla="*/ 78 h 131" name="T61"/>
              <a:gd fmla="*/ 17 w 155" name="T62"/>
              <a:gd fmla="*/ 78 h 131" name="T63"/>
              <a:gd fmla="*/ 17 w 155" name="T64"/>
              <a:gd fmla="*/ 70 h 131" name="T65"/>
              <a:gd fmla="*/ 23 w 155" name="T66"/>
              <a:gd fmla="*/ 76 h 131" name="T67"/>
              <a:gd fmla="*/ 17 w 155" name="T68"/>
              <a:gd fmla="*/ 82 h 131" name="T69"/>
              <a:gd fmla="*/ 9 w 155" name="T70"/>
              <a:gd fmla="*/ 82 h 131" name="T71"/>
              <a:gd fmla="*/ 9 w 155" name="T72"/>
              <a:gd fmla="*/ 90 h 131" name="T73"/>
              <a:gd fmla="*/ 0 w 155" name="T74"/>
              <a:gd fmla="*/ 90 h 131" name="T75"/>
              <a:gd fmla="*/ 0 w 155" name="T76"/>
              <a:gd fmla="*/ 98 h 131" name="T77"/>
              <a:gd fmla="*/ 17 w 155" name="T78"/>
              <a:gd fmla="*/ 98 h 131" name="T79"/>
              <a:gd fmla="*/ 17 w 155" name="T80"/>
              <a:gd fmla="*/ 90 h 131" name="T81"/>
              <a:gd fmla="*/ 23 w 155" name="T82"/>
              <a:gd fmla="*/ 96 h 131" name="T83"/>
              <a:gd fmla="*/ 17 w 155" name="T84"/>
              <a:gd fmla="*/ 102 h 131" name="T85"/>
              <a:gd fmla="*/ 9 w 155" name="T86"/>
              <a:gd fmla="*/ 102 h 131" name="T87"/>
              <a:gd fmla="*/ 9 w 155" name="T88"/>
              <a:gd fmla="*/ 111 h 131" name="T89"/>
              <a:gd fmla="*/ 0 w 155" name="T90"/>
              <a:gd fmla="*/ 111 h 131" name="T91"/>
              <a:gd fmla="*/ 0 w 155" name="T92"/>
              <a:gd fmla="*/ 119 h 131" name="T93"/>
              <a:gd fmla="*/ 17 w 155" name="T94"/>
              <a:gd fmla="*/ 119 h 131" name="T95"/>
              <a:gd fmla="*/ 17 w 155" name="T96"/>
              <a:gd fmla="*/ 111 h 131" name="T97"/>
              <a:gd fmla="*/ 23 w 155" name="T98"/>
              <a:gd fmla="*/ 117 h 131" name="T99"/>
              <a:gd fmla="*/ 17 w 155" name="T100"/>
              <a:gd fmla="*/ 123 h 131" name="T101"/>
              <a:gd fmla="*/ 9 w 155" name="T102"/>
              <a:gd fmla="*/ 123 h 131" name="T103"/>
              <a:gd fmla="*/ 9 w 155" name="T104"/>
              <a:gd fmla="*/ 131 h 131" name="T105"/>
              <a:gd fmla="*/ 107 w 155" name="T106"/>
              <a:gd fmla="*/ 131 h 131" name="T107"/>
              <a:gd fmla="*/ 107 w 155" name="T108"/>
              <a:gd fmla="*/ 0 h 131" name="T109"/>
              <a:gd fmla="*/ 9 w 155" name="T110"/>
              <a:gd fmla="*/ 0 h 131" name="T111"/>
              <a:gd fmla="*/ 9 w 155" name="T112"/>
              <a:gd fmla="*/ 8 h 131" name="T113"/>
              <a:gd fmla="*/ 33 w 155" name="T114"/>
              <a:gd fmla="*/ 20 h 131" name="T115"/>
              <a:gd fmla="*/ 83 w 155" name="T116"/>
              <a:gd fmla="*/ 20 h 131" name="T117"/>
              <a:gd fmla="*/ 83 w 155" name="T118"/>
              <a:gd fmla="*/ 45 h 131" name="T119"/>
              <a:gd fmla="*/ 33 w 155" name="T120"/>
              <a:gd fmla="*/ 45 h 131" name="T121"/>
              <a:gd fmla="*/ 33 w 155" name="T122"/>
              <a:gd fmla="*/ 20 h 131"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31" w="155">
                <a:moveTo>
                  <a:pt x="116" y="12"/>
                </a:moveTo>
                <a:cubicBezTo>
                  <a:pt x="116" y="101"/>
                  <a:pt x="116" y="101"/>
                  <a:pt x="116" y="101"/>
                </a:cubicBezTo>
                <a:cubicBezTo>
                  <a:pt x="155" y="34"/>
                  <a:pt x="155" y="34"/>
                  <a:pt x="155" y="34"/>
                </a:cubicBezTo>
                <a:lnTo>
                  <a:pt x="116" y="12"/>
                </a:lnTo>
                <a:close/>
                <a:moveTo>
                  <a:pt x="9" y="8"/>
                </a:moveTo>
                <a:cubicBezTo>
                  <a:pt x="0" y="8"/>
                  <a:pt x="0" y="8"/>
                  <a:pt x="0" y="8"/>
                </a:cubicBezTo>
                <a:cubicBezTo>
                  <a:pt x="0" y="16"/>
                  <a:pt x="0" y="16"/>
                  <a:pt x="0" y="16"/>
                </a:cubicBezTo>
                <a:cubicBezTo>
                  <a:pt x="17" y="16"/>
                  <a:pt x="17" y="16"/>
                  <a:pt x="17" y="16"/>
                </a:cubicBezTo>
                <a:cubicBezTo>
                  <a:pt x="17" y="8"/>
                  <a:pt x="17" y="8"/>
                  <a:pt x="17" y="8"/>
                </a:cubicBezTo>
                <a:cubicBezTo>
                  <a:pt x="20" y="8"/>
                  <a:pt x="23" y="11"/>
                  <a:pt x="23" y="14"/>
                </a:cubicBezTo>
                <a:cubicBezTo>
                  <a:pt x="23" y="17"/>
                  <a:pt x="20" y="20"/>
                  <a:pt x="17" y="20"/>
                </a:cubicBezTo>
                <a:cubicBezTo>
                  <a:pt x="9" y="20"/>
                  <a:pt x="9" y="20"/>
                  <a:pt x="9" y="20"/>
                </a:cubicBezTo>
                <a:cubicBezTo>
                  <a:pt x="9" y="28"/>
                  <a:pt x="9" y="28"/>
                  <a:pt x="9" y="28"/>
                </a:cubicBezTo>
                <a:cubicBezTo>
                  <a:pt x="0" y="28"/>
                  <a:pt x="0" y="28"/>
                  <a:pt x="0" y="28"/>
                </a:cubicBezTo>
                <a:cubicBezTo>
                  <a:pt x="0" y="37"/>
                  <a:pt x="0" y="37"/>
                  <a:pt x="0" y="37"/>
                </a:cubicBezTo>
                <a:cubicBezTo>
                  <a:pt x="17" y="37"/>
                  <a:pt x="17" y="37"/>
                  <a:pt x="17" y="37"/>
                </a:cubicBezTo>
                <a:cubicBezTo>
                  <a:pt x="17" y="28"/>
                  <a:pt x="17" y="28"/>
                  <a:pt x="17" y="28"/>
                </a:cubicBezTo>
                <a:cubicBezTo>
                  <a:pt x="20" y="28"/>
                  <a:pt x="23" y="31"/>
                  <a:pt x="23" y="35"/>
                </a:cubicBezTo>
                <a:cubicBezTo>
                  <a:pt x="23" y="38"/>
                  <a:pt x="20" y="41"/>
                  <a:pt x="17" y="41"/>
                </a:cubicBezTo>
                <a:cubicBezTo>
                  <a:pt x="9" y="41"/>
                  <a:pt x="9" y="41"/>
                  <a:pt x="9" y="41"/>
                </a:cubicBezTo>
                <a:cubicBezTo>
                  <a:pt x="9" y="49"/>
                  <a:pt x="9" y="49"/>
                  <a:pt x="9" y="49"/>
                </a:cubicBezTo>
                <a:cubicBezTo>
                  <a:pt x="0" y="49"/>
                  <a:pt x="0" y="49"/>
                  <a:pt x="0" y="49"/>
                </a:cubicBezTo>
                <a:cubicBezTo>
                  <a:pt x="0" y="57"/>
                  <a:pt x="0" y="57"/>
                  <a:pt x="0" y="57"/>
                </a:cubicBezTo>
                <a:cubicBezTo>
                  <a:pt x="17" y="57"/>
                  <a:pt x="17" y="57"/>
                  <a:pt x="17" y="57"/>
                </a:cubicBezTo>
                <a:cubicBezTo>
                  <a:pt x="17" y="49"/>
                  <a:pt x="17" y="49"/>
                  <a:pt x="17" y="49"/>
                </a:cubicBezTo>
                <a:cubicBezTo>
                  <a:pt x="20" y="49"/>
                  <a:pt x="23" y="52"/>
                  <a:pt x="23" y="55"/>
                </a:cubicBezTo>
                <a:cubicBezTo>
                  <a:pt x="23" y="59"/>
                  <a:pt x="20" y="61"/>
                  <a:pt x="17" y="61"/>
                </a:cubicBezTo>
                <a:cubicBezTo>
                  <a:pt x="9" y="61"/>
                  <a:pt x="9" y="61"/>
                  <a:pt x="9" y="61"/>
                </a:cubicBezTo>
                <a:cubicBezTo>
                  <a:pt x="9" y="70"/>
                  <a:pt x="9" y="70"/>
                  <a:pt x="9" y="70"/>
                </a:cubicBezTo>
                <a:cubicBezTo>
                  <a:pt x="0" y="70"/>
                  <a:pt x="0" y="70"/>
                  <a:pt x="0" y="70"/>
                </a:cubicBezTo>
                <a:cubicBezTo>
                  <a:pt x="0" y="78"/>
                  <a:pt x="0" y="78"/>
                  <a:pt x="0" y="78"/>
                </a:cubicBezTo>
                <a:cubicBezTo>
                  <a:pt x="17" y="78"/>
                  <a:pt x="17" y="78"/>
                  <a:pt x="17" y="78"/>
                </a:cubicBezTo>
                <a:cubicBezTo>
                  <a:pt x="17" y="70"/>
                  <a:pt x="17" y="70"/>
                  <a:pt x="17" y="70"/>
                </a:cubicBezTo>
                <a:cubicBezTo>
                  <a:pt x="20" y="70"/>
                  <a:pt x="23" y="72"/>
                  <a:pt x="23" y="76"/>
                </a:cubicBezTo>
                <a:cubicBezTo>
                  <a:pt x="23" y="79"/>
                  <a:pt x="20" y="82"/>
                  <a:pt x="17" y="82"/>
                </a:cubicBezTo>
                <a:cubicBezTo>
                  <a:pt x="9" y="82"/>
                  <a:pt x="9" y="82"/>
                  <a:pt x="9" y="82"/>
                </a:cubicBezTo>
                <a:cubicBezTo>
                  <a:pt x="9" y="90"/>
                  <a:pt x="9" y="90"/>
                  <a:pt x="9" y="90"/>
                </a:cubicBezTo>
                <a:cubicBezTo>
                  <a:pt x="0" y="90"/>
                  <a:pt x="0" y="90"/>
                  <a:pt x="0" y="90"/>
                </a:cubicBezTo>
                <a:cubicBezTo>
                  <a:pt x="0" y="98"/>
                  <a:pt x="0" y="98"/>
                  <a:pt x="0" y="98"/>
                </a:cubicBezTo>
                <a:cubicBezTo>
                  <a:pt x="17" y="98"/>
                  <a:pt x="17" y="98"/>
                  <a:pt x="17" y="98"/>
                </a:cubicBezTo>
                <a:cubicBezTo>
                  <a:pt x="17" y="90"/>
                  <a:pt x="17" y="90"/>
                  <a:pt x="17" y="90"/>
                </a:cubicBezTo>
                <a:cubicBezTo>
                  <a:pt x="20" y="90"/>
                  <a:pt x="23" y="93"/>
                  <a:pt x="23" y="96"/>
                </a:cubicBezTo>
                <a:cubicBezTo>
                  <a:pt x="23" y="100"/>
                  <a:pt x="20" y="102"/>
                  <a:pt x="17" y="102"/>
                </a:cubicBezTo>
                <a:cubicBezTo>
                  <a:pt x="9" y="102"/>
                  <a:pt x="9" y="102"/>
                  <a:pt x="9" y="102"/>
                </a:cubicBezTo>
                <a:cubicBezTo>
                  <a:pt x="9" y="111"/>
                  <a:pt x="9" y="111"/>
                  <a:pt x="9" y="111"/>
                </a:cubicBezTo>
                <a:cubicBezTo>
                  <a:pt x="0" y="111"/>
                  <a:pt x="0" y="111"/>
                  <a:pt x="0" y="111"/>
                </a:cubicBezTo>
                <a:cubicBezTo>
                  <a:pt x="0" y="119"/>
                  <a:pt x="0" y="119"/>
                  <a:pt x="0" y="119"/>
                </a:cubicBezTo>
                <a:cubicBezTo>
                  <a:pt x="17" y="119"/>
                  <a:pt x="17" y="119"/>
                  <a:pt x="17" y="119"/>
                </a:cubicBezTo>
                <a:cubicBezTo>
                  <a:pt x="17" y="111"/>
                  <a:pt x="17" y="111"/>
                  <a:pt x="17" y="111"/>
                </a:cubicBezTo>
                <a:cubicBezTo>
                  <a:pt x="20" y="111"/>
                  <a:pt x="23" y="113"/>
                  <a:pt x="23" y="117"/>
                </a:cubicBezTo>
                <a:cubicBezTo>
                  <a:pt x="23" y="120"/>
                  <a:pt x="20" y="123"/>
                  <a:pt x="17" y="123"/>
                </a:cubicBezTo>
                <a:cubicBezTo>
                  <a:pt x="9" y="123"/>
                  <a:pt x="9" y="123"/>
                  <a:pt x="9" y="123"/>
                </a:cubicBezTo>
                <a:cubicBezTo>
                  <a:pt x="9" y="131"/>
                  <a:pt x="9" y="131"/>
                  <a:pt x="9" y="131"/>
                </a:cubicBezTo>
                <a:cubicBezTo>
                  <a:pt x="107" y="131"/>
                  <a:pt x="107" y="131"/>
                  <a:pt x="107" y="131"/>
                </a:cubicBezTo>
                <a:cubicBezTo>
                  <a:pt x="107" y="0"/>
                  <a:pt x="107" y="0"/>
                  <a:pt x="107" y="0"/>
                </a:cubicBezTo>
                <a:cubicBezTo>
                  <a:pt x="9" y="0"/>
                  <a:pt x="9" y="0"/>
                  <a:pt x="9" y="0"/>
                </a:cubicBezTo>
                <a:lnTo>
                  <a:pt x="9" y="8"/>
                </a:lnTo>
                <a:close/>
                <a:moveTo>
                  <a:pt x="33" y="20"/>
                </a:moveTo>
                <a:cubicBezTo>
                  <a:pt x="83" y="20"/>
                  <a:pt x="83" y="20"/>
                  <a:pt x="83" y="20"/>
                </a:cubicBezTo>
                <a:cubicBezTo>
                  <a:pt x="83" y="45"/>
                  <a:pt x="83" y="45"/>
                  <a:pt x="83" y="45"/>
                </a:cubicBezTo>
                <a:cubicBezTo>
                  <a:pt x="33" y="45"/>
                  <a:pt x="33" y="45"/>
                  <a:pt x="33" y="45"/>
                </a:cubicBezTo>
                <a:lnTo>
                  <a:pt x="33" y="20"/>
                </a:lnTo>
                <a:close/>
              </a:path>
            </a:pathLst>
          </a:custGeom>
          <a:solidFill>
            <a:srgbClr val="44546A"/>
          </a:solidFill>
          <a:ln>
            <a:noFill/>
          </a:ln>
        </p:spPr>
        <p:txBody>
          <a:bodyPr anchor="t" anchorCtr="0" bIns="45720" compatLnSpc="1" lIns="91440" numCol="1" rIns="91440" tIns="45720" vert="horz" wrap="square"/>
          <a:lstStyle/>
          <a:p>
            <a:endParaRPr lang="en-US">
              <a:solidFill>
                <a:schemeClr val="tx1">
                  <a:lumMod val="75000"/>
                  <a:lumOff val="25000"/>
                </a:schemeClr>
              </a:solidFill>
              <a:latin charset="-122" panose="020b0300000000000000" pitchFamily="34" typeface="思源黑体 Light"/>
              <a:ea charset="-122" panose="020b0300000000000000" pitchFamily="34" typeface="思源黑体 Light"/>
              <a:sym charset="-122" panose="00000500000000000000" pitchFamily="2" typeface="字魂35号-经典雅黑"/>
            </a:endParaRPr>
          </a:p>
        </p:txBody>
      </p:sp>
      <p:sp>
        <p:nvSpPr>
          <p:cNvPr id="80" name="文本框 79">
            <a:extLst>
              <a:ext uri="{FF2B5EF4-FFF2-40B4-BE49-F238E27FC236}">
                <a16:creationId xmlns:a16="http://schemas.microsoft.com/office/drawing/2014/main" id="{6CA568C2-C8E0-4F1D-9B4A-4526DBB27A05}"/>
              </a:ext>
            </a:extLst>
          </p:cNvPr>
          <p:cNvSpPr txBox="1"/>
          <p:nvPr/>
        </p:nvSpPr>
        <p:spPr>
          <a:xfrm>
            <a:off x="1566545" y="1981200"/>
            <a:ext cx="2056130" cy="731520"/>
          </a:xfrm>
          <a:prstGeom prst="rect">
            <a:avLst/>
          </a:prstGeom>
          <a:noFill/>
        </p:spPr>
        <p:txBody>
          <a:bodyPr rtlCol="0" wrap="square">
            <a:spAutoFit/>
          </a:bodyPr>
          <a:lstStyle/>
          <a:p>
            <a:pPr algn="l">
              <a:lnSpc>
                <a:spcPct val="100000"/>
              </a:lnSpc>
            </a:pPr>
            <a:r>
              <a:rPr altLang="en-US" lang="zh-CN" sz="1400">
                <a:solidFill>
                  <a:schemeClr val="tx1">
                    <a:lumMod val="75000"/>
                    <a:lumOff val="25000"/>
                  </a:schemeClr>
                </a:solidFill>
                <a:latin charset="-122" panose="020b0300000000000000" pitchFamily="34" typeface="思源黑体 Light"/>
                <a:ea charset="-122" panose="020b0300000000000000" pitchFamily="34" typeface="思源黑体 Light"/>
                <a:sym charset="-122" panose="00000500000000000000" pitchFamily="2" typeface="字魂35号-经典雅黑"/>
              </a:rPr>
              <a:t>您所需要的本请添加您所需要的文请所需要的文添。</a:t>
            </a:r>
          </a:p>
        </p:txBody>
      </p:sp>
      <p:sp>
        <p:nvSpPr>
          <p:cNvPr id="81" name="文本框 80">
            <a:extLst>
              <a:ext uri="{FF2B5EF4-FFF2-40B4-BE49-F238E27FC236}">
                <a16:creationId xmlns:a16="http://schemas.microsoft.com/office/drawing/2014/main" id="{6847482B-3B89-4CCA-A864-93316BF4A4B6}"/>
              </a:ext>
            </a:extLst>
          </p:cNvPr>
          <p:cNvSpPr txBox="1"/>
          <p:nvPr/>
        </p:nvSpPr>
        <p:spPr>
          <a:xfrm>
            <a:off x="3747135" y="4491990"/>
            <a:ext cx="2056130" cy="731520"/>
          </a:xfrm>
          <a:prstGeom prst="rect">
            <a:avLst/>
          </a:prstGeom>
          <a:noFill/>
        </p:spPr>
        <p:txBody>
          <a:bodyPr rtlCol="0" wrap="square">
            <a:spAutoFit/>
          </a:bodyPr>
          <a:lstStyle/>
          <a:p>
            <a:pPr algn="l">
              <a:lnSpc>
                <a:spcPct val="100000"/>
              </a:lnSpc>
            </a:pPr>
            <a:r>
              <a:rPr altLang="en-US" lang="zh-CN" sz="1400">
                <a:solidFill>
                  <a:schemeClr val="tx1">
                    <a:lumMod val="75000"/>
                    <a:lumOff val="25000"/>
                  </a:schemeClr>
                </a:solidFill>
                <a:latin charset="-122" panose="020b0300000000000000" pitchFamily="34" typeface="思源黑体 Light"/>
                <a:ea charset="-122" panose="020b0300000000000000" pitchFamily="34" typeface="思源黑体 Light"/>
                <a:sym charset="-122" panose="00000500000000000000" pitchFamily="2" typeface="字魂35号-经典雅黑"/>
              </a:rPr>
              <a:t>您所需要的本请添加您所需要的文请所需要的文添。</a:t>
            </a:r>
          </a:p>
        </p:txBody>
      </p:sp>
      <p:sp>
        <p:nvSpPr>
          <p:cNvPr id="82" name="文本框 81">
            <a:extLst>
              <a:ext uri="{FF2B5EF4-FFF2-40B4-BE49-F238E27FC236}">
                <a16:creationId xmlns:a16="http://schemas.microsoft.com/office/drawing/2014/main" id="{4B43C3FE-7204-4B9D-B751-D66DB59CB6DF}"/>
              </a:ext>
            </a:extLst>
          </p:cNvPr>
          <p:cNvSpPr txBox="1"/>
          <p:nvPr/>
        </p:nvSpPr>
        <p:spPr>
          <a:xfrm>
            <a:off x="6057900" y="1981200"/>
            <a:ext cx="2056130" cy="731520"/>
          </a:xfrm>
          <a:prstGeom prst="rect">
            <a:avLst/>
          </a:prstGeom>
          <a:noFill/>
        </p:spPr>
        <p:txBody>
          <a:bodyPr rtlCol="0" wrap="square">
            <a:spAutoFit/>
          </a:bodyPr>
          <a:lstStyle/>
          <a:p>
            <a:pPr algn="l">
              <a:lnSpc>
                <a:spcPct val="100000"/>
              </a:lnSpc>
            </a:pPr>
            <a:r>
              <a:rPr altLang="en-US" lang="zh-CN" sz="1400">
                <a:solidFill>
                  <a:schemeClr val="tx1">
                    <a:lumMod val="75000"/>
                    <a:lumOff val="25000"/>
                  </a:schemeClr>
                </a:solidFill>
                <a:latin charset="-122" panose="020b0300000000000000" pitchFamily="34" typeface="思源黑体 Light"/>
                <a:ea charset="-122" panose="020b0300000000000000" pitchFamily="34" typeface="思源黑体 Light"/>
                <a:sym charset="-122" panose="00000500000000000000" pitchFamily="2" typeface="字魂35号-经典雅黑"/>
              </a:rPr>
              <a:t>您所需要的本请添加您所需要的文请所需要的文添。</a:t>
            </a:r>
          </a:p>
        </p:txBody>
      </p:sp>
      <p:sp>
        <p:nvSpPr>
          <p:cNvPr id="83" name="文本框 82">
            <a:extLst>
              <a:ext uri="{FF2B5EF4-FFF2-40B4-BE49-F238E27FC236}">
                <a16:creationId xmlns:a16="http://schemas.microsoft.com/office/drawing/2014/main" id="{DE269BEB-CEE9-4413-AD3B-309EDC315D1D}"/>
              </a:ext>
            </a:extLst>
          </p:cNvPr>
          <p:cNvSpPr txBox="1"/>
          <p:nvPr/>
        </p:nvSpPr>
        <p:spPr>
          <a:xfrm>
            <a:off x="8502016" y="4521200"/>
            <a:ext cx="2056130" cy="731520"/>
          </a:xfrm>
          <a:prstGeom prst="rect">
            <a:avLst/>
          </a:prstGeom>
          <a:noFill/>
        </p:spPr>
        <p:txBody>
          <a:bodyPr rtlCol="0" wrap="square">
            <a:spAutoFit/>
          </a:bodyPr>
          <a:lstStyle/>
          <a:p>
            <a:pPr algn="l">
              <a:lnSpc>
                <a:spcPct val="100000"/>
              </a:lnSpc>
            </a:pPr>
            <a:r>
              <a:rPr altLang="en-US" lang="zh-CN" sz="1400">
                <a:solidFill>
                  <a:schemeClr val="tx1">
                    <a:lumMod val="75000"/>
                    <a:lumOff val="25000"/>
                  </a:schemeClr>
                </a:solidFill>
                <a:latin charset="-122" panose="020b0300000000000000" pitchFamily="34" typeface="思源黑体 Light"/>
                <a:ea charset="-122" panose="020b0300000000000000" pitchFamily="34" typeface="思源黑体 Light"/>
                <a:sym charset="-122" panose="00000500000000000000" pitchFamily="2" typeface="字魂35号-经典雅黑"/>
              </a:rPr>
              <a:t>您所需要的本请添加您所需要的文请所需要的文添。</a:t>
            </a:r>
          </a:p>
        </p:txBody>
      </p:sp>
      <p:sp>
        <p:nvSpPr>
          <p:cNvPr id="84" name="文本框 83">
            <a:extLst>
              <a:ext uri="{FF2B5EF4-FFF2-40B4-BE49-F238E27FC236}">
                <a16:creationId xmlns:a16="http://schemas.microsoft.com/office/drawing/2014/main" id="{EE54D6A5-34BB-4A05-AE99-5C641BF3A18A}"/>
              </a:ext>
            </a:extLst>
          </p:cNvPr>
          <p:cNvSpPr txBox="1"/>
          <p:nvPr/>
        </p:nvSpPr>
        <p:spPr>
          <a:xfrm>
            <a:off x="1708150" y="2954655"/>
            <a:ext cx="1329055" cy="435254"/>
          </a:xfrm>
          <a:prstGeom prst="rect">
            <a:avLst/>
          </a:prstGeom>
          <a:noFill/>
        </p:spPr>
        <p:txBody>
          <a:bodyPr rtlCol="0" wrap="square">
            <a:spAutoFit/>
            <a:scene3d>
              <a:camera prst="orthographicFront"/>
              <a:lightRig dir="t" rig="threePt"/>
            </a:scene3d>
            <a:sp3d contourW="12700"/>
          </a:bodyPr>
          <a:lstStyle/>
          <a:p>
            <a:pPr algn="ctr" lvl="0">
              <a:lnSpc>
                <a:spcPct val="94000"/>
              </a:lnSpc>
              <a:spcBef>
                <a:spcPct val="0"/>
              </a:spcBef>
              <a:spcAft>
                <a:spcPct val="0"/>
              </a:spcAft>
              <a:buClrTx/>
              <a:buSzTx/>
              <a:buFontTx/>
              <a:defRPr/>
            </a:pPr>
            <a:r>
              <a:rPr altLang="zh-CN" b="1" lang="en-US" noProof="0" sz="2400">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关键词</a:t>
            </a:r>
          </a:p>
        </p:txBody>
      </p:sp>
      <p:sp>
        <p:nvSpPr>
          <p:cNvPr id="85" name="文本框 84">
            <a:extLst>
              <a:ext uri="{FF2B5EF4-FFF2-40B4-BE49-F238E27FC236}">
                <a16:creationId xmlns:a16="http://schemas.microsoft.com/office/drawing/2014/main" id="{046339C0-D9E3-4E7D-835B-CFEB75984662}"/>
              </a:ext>
            </a:extLst>
          </p:cNvPr>
          <p:cNvSpPr txBox="1"/>
          <p:nvPr/>
        </p:nvSpPr>
        <p:spPr>
          <a:xfrm>
            <a:off x="6422390" y="2954655"/>
            <a:ext cx="1329055" cy="435254"/>
          </a:xfrm>
          <a:prstGeom prst="rect">
            <a:avLst/>
          </a:prstGeom>
          <a:noFill/>
        </p:spPr>
        <p:txBody>
          <a:bodyPr rtlCol="0" wrap="square">
            <a:spAutoFit/>
            <a:scene3d>
              <a:camera prst="orthographicFront"/>
              <a:lightRig dir="t" rig="threePt"/>
            </a:scene3d>
            <a:sp3d contourW="12700"/>
          </a:bodyPr>
          <a:lstStyle/>
          <a:p>
            <a:pPr algn="ctr" lvl="0">
              <a:lnSpc>
                <a:spcPct val="94000"/>
              </a:lnSpc>
              <a:spcBef>
                <a:spcPct val="0"/>
              </a:spcBef>
              <a:spcAft>
                <a:spcPct val="0"/>
              </a:spcAft>
              <a:buClrTx/>
              <a:buSzTx/>
              <a:buFontTx/>
              <a:defRPr/>
            </a:pPr>
            <a:r>
              <a:rPr altLang="zh-CN" b="1" lang="en-US" noProof="0" sz="2400">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关键词</a:t>
            </a:r>
          </a:p>
        </p:txBody>
      </p:sp>
      <p:sp>
        <p:nvSpPr>
          <p:cNvPr id="86" name="文本框 85">
            <a:extLst>
              <a:ext uri="{FF2B5EF4-FFF2-40B4-BE49-F238E27FC236}">
                <a16:creationId xmlns:a16="http://schemas.microsoft.com/office/drawing/2014/main" id="{BA70DA75-19DD-47FC-BCF6-CFC956C481AC}"/>
              </a:ext>
            </a:extLst>
          </p:cNvPr>
          <p:cNvSpPr txBox="1"/>
          <p:nvPr/>
        </p:nvSpPr>
        <p:spPr>
          <a:xfrm>
            <a:off x="4104005" y="4001770"/>
            <a:ext cx="1329055" cy="435254"/>
          </a:xfrm>
          <a:prstGeom prst="rect">
            <a:avLst/>
          </a:prstGeom>
          <a:noFill/>
        </p:spPr>
        <p:txBody>
          <a:bodyPr rtlCol="0" wrap="square">
            <a:spAutoFit/>
            <a:scene3d>
              <a:camera prst="orthographicFront"/>
              <a:lightRig dir="t" rig="threePt"/>
            </a:scene3d>
            <a:sp3d contourW="12700"/>
          </a:bodyPr>
          <a:lstStyle/>
          <a:p>
            <a:pPr algn="ctr" lvl="0">
              <a:lnSpc>
                <a:spcPct val="94000"/>
              </a:lnSpc>
              <a:spcBef>
                <a:spcPct val="0"/>
              </a:spcBef>
              <a:spcAft>
                <a:spcPct val="0"/>
              </a:spcAft>
              <a:buClrTx/>
              <a:buSzTx/>
              <a:buFontTx/>
              <a:defRPr/>
            </a:pPr>
            <a:r>
              <a:rPr altLang="zh-CN" b="1" lang="en-US" noProof="0" sz="2400">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关键词</a:t>
            </a:r>
          </a:p>
        </p:txBody>
      </p:sp>
      <p:sp>
        <p:nvSpPr>
          <p:cNvPr id="87" name="文本框 86">
            <a:extLst>
              <a:ext uri="{FF2B5EF4-FFF2-40B4-BE49-F238E27FC236}">
                <a16:creationId xmlns:a16="http://schemas.microsoft.com/office/drawing/2014/main" id="{697CCB11-AFD5-4EF8-82C7-0A1F92EB85AB}"/>
              </a:ext>
            </a:extLst>
          </p:cNvPr>
          <p:cNvSpPr txBox="1"/>
          <p:nvPr/>
        </p:nvSpPr>
        <p:spPr>
          <a:xfrm>
            <a:off x="8682990" y="4001770"/>
            <a:ext cx="1329055" cy="435254"/>
          </a:xfrm>
          <a:prstGeom prst="rect">
            <a:avLst/>
          </a:prstGeom>
          <a:noFill/>
        </p:spPr>
        <p:txBody>
          <a:bodyPr rtlCol="0" wrap="square">
            <a:spAutoFit/>
            <a:scene3d>
              <a:camera prst="orthographicFront"/>
              <a:lightRig dir="t" rig="threePt"/>
            </a:scene3d>
            <a:sp3d contourW="12700"/>
          </a:bodyPr>
          <a:lstStyle/>
          <a:p>
            <a:pPr algn="ctr" lvl="0">
              <a:lnSpc>
                <a:spcPct val="94000"/>
              </a:lnSpc>
              <a:spcBef>
                <a:spcPct val="0"/>
              </a:spcBef>
              <a:spcAft>
                <a:spcPct val="0"/>
              </a:spcAft>
              <a:buClrTx/>
              <a:buSzTx/>
              <a:buFontTx/>
              <a:defRPr/>
            </a:pPr>
            <a:r>
              <a:rPr altLang="zh-CN" b="1" lang="en-US" noProof="0" sz="2400">
                <a:ln>
                  <a:noFill/>
                </a:ln>
                <a:solidFill>
                  <a:schemeClr val="tx1">
                    <a:lumMod val="75000"/>
                    <a:lumOff val="25000"/>
                  </a:schemeClr>
                </a:solidFill>
                <a:effectLst/>
                <a:uLnTx/>
                <a:uFillTx/>
                <a:latin charset="-122" panose="020b0300000000000000" pitchFamily="34" typeface="思源黑体 Light"/>
                <a:ea charset="-122" panose="020b0300000000000000" pitchFamily="34" typeface="思源黑体 Light"/>
                <a:cs typeface="+mn-ea"/>
                <a:sym charset="-122" panose="00000500000000000000" pitchFamily="2" typeface="字魂35号-经典雅黑"/>
              </a:rPr>
              <a:t>关键词</a:t>
            </a:r>
          </a:p>
        </p:txBody>
      </p:sp>
    </p:spTree>
    <p:extLst>
      <p:ext uri="{BB962C8B-B14F-4D97-AF65-F5344CB8AC3E}">
        <p14:creationId val="720658873"/>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45"/>
                                        </p:tgtEl>
                                        <p:attrNameLst>
                                          <p:attrName>style.visibility</p:attrName>
                                        </p:attrNameLst>
                                      </p:cBhvr>
                                      <p:to>
                                        <p:strVal val="visible"/>
                                      </p:to>
                                    </p:set>
                                    <p:anim calcmode="lin" valueType="num">
                                      <p:cBhvr>
                                        <p:cTn dur="500" fill="hold" id="7"/>
                                        <p:tgtEl>
                                          <p:spTgt spid="45"/>
                                        </p:tgtEl>
                                        <p:attrNameLst>
                                          <p:attrName>ppt_w</p:attrName>
                                        </p:attrNameLst>
                                      </p:cBhvr>
                                      <p:tavLst>
                                        <p:tav tm="0">
                                          <p:val>
                                            <p:fltVal val="0"/>
                                          </p:val>
                                        </p:tav>
                                        <p:tav tm="100000">
                                          <p:val>
                                            <p:strVal val="#ppt_w"/>
                                          </p:val>
                                        </p:tav>
                                      </p:tavLst>
                                    </p:anim>
                                    <p:anim calcmode="lin" valueType="num">
                                      <p:cBhvr>
                                        <p:cTn dur="500" fill="hold" id="8"/>
                                        <p:tgtEl>
                                          <p:spTgt spid="45"/>
                                        </p:tgtEl>
                                        <p:attrNameLst>
                                          <p:attrName>ppt_h</p:attrName>
                                        </p:attrNameLst>
                                      </p:cBhvr>
                                      <p:tavLst>
                                        <p:tav tm="0">
                                          <p:val>
                                            <p:fltVal val="0"/>
                                          </p:val>
                                        </p:tav>
                                        <p:tav tm="100000">
                                          <p:val>
                                            <p:strVal val="#ppt_h"/>
                                          </p:val>
                                        </p:tav>
                                      </p:tavLst>
                                    </p:anim>
                                    <p:animEffect filter="fade" transition="in">
                                      <p:cBhvr>
                                        <p:cTn dur="500" id="9"/>
                                        <p:tgtEl>
                                          <p:spTgt spid="45"/>
                                        </p:tgtEl>
                                      </p:cBhvr>
                                    </p:animEffect>
                                  </p:childTnLst>
                                </p:cTn>
                              </p:par>
                              <p:par>
                                <p:cTn fill="hold" id="10" nodeType="withEffect" presetClass="entr" presetID="53" presetSubtype="0">
                                  <p:stCondLst>
                                    <p:cond delay="0"/>
                                  </p:stCondLst>
                                  <p:childTnLst>
                                    <p:set>
                                      <p:cBhvr>
                                        <p:cTn dur="1" fill="hold" id="11">
                                          <p:stCondLst>
                                            <p:cond delay="0"/>
                                          </p:stCondLst>
                                        </p:cTn>
                                        <p:tgtEl>
                                          <p:spTgt spid="46"/>
                                        </p:tgtEl>
                                        <p:attrNameLst>
                                          <p:attrName>style.visibility</p:attrName>
                                        </p:attrNameLst>
                                      </p:cBhvr>
                                      <p:to>
                                        <p:strVal val="visible"/>
                                      </p:to>
                                    </p:set>
                                    <p:anim calcmode="lin" valueType="num">
                                      <p:cBhvr>
                                        <p:cTn dur="500" fill="hold" id="12"/>
                                        <p:tgtEl>
                                          <p:spTgt spid="46"/>
                                        </p:tgtEl>
                                        <p:attrNameLst>
                                          <p:attrName>ppt_w</p:attrName>
                                        </p:attrNameLst>
                                      </p:cBhvr>
                                      <p:tavLst>
                                        <p:tav tm="0">
                                          <p:val>
                                            <p:fltVal val="0"/>
                                          </p:val>
                                        </p:tav>
                                        <p:tav tm="100000">
                                          <p:val>
                                            <p:strVal val="#ppt_w"/>
                                          </p:val>
                                        </p:tav>
                                      </p:tavLst>
                                    </p:anim>
                                    <p:anim calcmode="lin" valueType="num">
                                      <p:cBhvr>
                                        <p:cTn dur="500" fill="hold" id="13"/>
                                        <p:tgtEl>
                                          <p:spTgt spid="46"/>
                                        </p:tgtEl>
                                        <p:attrNameLst>
                                          <p:attrName>ppt_h</p:attrName>
                                        </p:attrNameLst>
                                      </p:cBhvr>
                                      <p:tavLst>
                                        <p:tav tm="0">
                                          <p:val>
                                            <p:fltVal val="0"/>
                                          </p:val>
                                        </p:tav>
                                        <p:tav tm="100000">
                                          <p:val>
                                            <p:strVal val="#ppt_h"/>
                                          </p:val>
                                        </p:tav>
                                      </p:tavLst>
                                    </p:anim>
                                    <p:animEffect filter="fade" transition="in">
                                      <p:cBhvr>
                                        <p:cTn dur="500" id="14"/>
                                        <p:tgtEl>
                                          <p:spTgt spid="46"/>
                                        </p:tgtEl>
                                      </p:cBhvr>
                                    </p:animEffect>
                                  </p:childTnLst>
                                </p:cTn>
                              </p:par>
                              <p:par>
                                <p:cTn fill="hold" id="15" nodeType="withEffect" presetClass="entr" presetID="53" presetSubtype="0">
                                  <p:stCondLst>
                                    <p:cond delay="0"/>
                                  </p:stCondLst>
                                  <p:childTnLst>
                                    <p:set>
                                      <p:cBhvr>
                                        <p:cTn dur="1" fill="hold" id="16">
                                          <p:stCondLst>
                                            <p:cond delay="0"/>
                                          </p:stCondLst>
                                        </p:cTn>
                                        <p:tgtEl>
                                          <p:spTgt spid="60"/>
                                        </p:tgtEl>
                                        <p:attrNameLst>
                                          <p:attrName>style.visibility</p:attrName>
                                        </p:attrNameLst>
                                      </p:cBhvr>
                                      <p:to>
                                        <p:strVal val="visible"/>
                                      </p:to>
                                    </p:set>
                                    <p:anim calcmode="lin" valueType="num">
                                      <p:cBhvr>
                                        <p:cTn dur="500" fill="hold" id="17"/>
                                        <p:tgtEl>
                                          <p:spTgt spid="60"/>
                                        </p:tgtEl>
                                        <p:attrNameLst>
                                          <p:attrName>ppt_w</p:attrName>
                                        </p:attrNameLst>
                                      </p:cBhvr>
                                      <p:tavLst>
                                        <p:tav tm="0">
                                          <p:val>
                                            <p:fltVal val="0"/>
                                          </p:val>
                                        </p:tav>
                                        <p:tav tm="100000">
                                          <p:val>
                                            <p:strVal val="#ppt_w"/>
                                          </p:val>
                                        </p:tav>
                                      </p:tavLst>
                                    </p:anim>
                                    <p:anim calcmode="lin" valueType="num">
                                      <p:cBhvr>
                                        <p:cTn dur="500" fill="hold" id="18"/>
                                        <p:tgtEl>
                                          <p:spTgt spid="60"/>
                                        </p:tgtEl>
                                        <p:attrNameLst>
                                          <p:attrName>ppt_h</p:attrName>
                                        </p:attrNameLst>
                                      </p:cBhvr>
                                      <p:tavLst>
                                        <p:tav tm="0">
                                          <p:val>
                                            <p:fltVal val="0"/>
                                          </p:val>
                                        </p:tav>
                                        <p:tav tm="100000">
                                          <p:val>
                                            <p:strVal val="#ppt_h"/>
                                          </p:val>
                                        </p:tav>
                                      </p:tavLst>
                                    </p:anim>
                                    <p:animEffect filter="fade" transition="in">
                                      <p:cBhvr>
                                        <p:cTn dur="500" id="19"/>
                                        <p:tgtEl>
                                          <p:spTgt spid="60"/>
                                        </p:tgtEl>
                                      </p:cBhvr>
                                    </p:animEffect>
                                  </p:childTnLst>
                                </p:cTn>
                              </p:par>
                              <p:par>
                                <p:cTn fill="hold" id="20" nodeType="withEffect" presetClass="entr" presetID="53" presetSubtype="0">
                                  <p:stCondLst>
                                    <p:cond delay="0"/>
                                  </p:stCondLst>
                                  <p:childTnLst>
                                    <p:set>
                                      <p:cBhvr>
                                        <p:cTn dur="1" fill="hold" id="21">
                                          <p:stCondLst>
                                            <p:cond delay="0"/>
                                          </p:stCondLst>
                                        </p:cTn>
                                        <p:tgtEl>
                                          <p:spTgt spid="61"/>
                                        </p:tgtEl>
                                        <p:attrNameLst>
                                          <p:attrName>style.visibility</p:attrName>
                                        </p:attrNameLst>
                                      </p:cBhvr>
                                      <p:to>
                                        <p:strVal val="visible"/>
                                      </p:to>
                                    </p:set>
                                    <p:anim calcmode="lin" valueType="num">
                                      <p:cBhvr>
                                        <p:cTn dur="500" fill="hold" id="22"/>
                                        <p:tgtEl>
                                          <p:spTgt spid="61"/>
                                        </p:tgtEl>
                                        <p:attrNameLst>
                                          <p:attrName>ppt_w</p:attrName>
                                        </p:attrNameLst>
                                      </p:cBhvr>
                                      <p:tavLst>
                                        <p:tav tm="0">
                                          <p:val>
                                            <p:fltVal val="0"/>
                                          </p:val>
                                        </p:tav>
                                        <p:tav tm="100000">
                                          <p:val>
                                            <p:strVal val="#ppt_w"/>
                                          </p:val>
                                        </p:tav>
                                      </p:tavLst>
                                    </p:anim>
                                    <p:anim calcmode="lin" valueType="num">
                                      <p:cBhvr>
                                        <p:cTn dur="500" fill="hold" id="23"/>
                                        <p:tgtEl>
                                          <p:spTgt spid="61"/>
                                        </p:tgtEl>
                                        <p:attrNameLst>
                                          <p:attrName>ppt_h</p:attrName>
                                        </p:attrNameLst>
                                      </p:cBhvr>
                                      <p:tavLst>
                                        <p:tav tm="0">
                                          <p:val>
                                            <p:fltVal val="0"/>
                                          </p:val>
                                        </p:tav>
                                        <p:tav tm="100000">
                                          <p:val>
                                            <p:strVal val="#ppt_h"/>
                                          </p:val>
                                        </p:tav>
                                      </p:tavLst>
                                    </p:anim>
                                    <p:animEffect filter="fade" transition="in">
                                      <p:cBhvr>
                                        <p:cTn dur="500" id="24"/>
                                        <p:tgtEl>
                                          <p:spTgt spid="61"/>
                                        </p:tgtEl>
                                      </p:cBhvr>
                                    </p:animEffect>
                                  </p:childTnLst>
                                </p:cTn>
                              </p:par>
                              <p:par>
                                <p:cTn fill="hold" id="25" nodeType="withEffect" presetClass="entr" presetID="53" presetSubtype="0">
                                  <p:stCondLst>
                                    <p:cond delay="0"/>
                                  </p:stCondLst>
                                  <p:childTnLst>
                                    <p:set>
                                      <p:cBhvr>
                                        <p:cTn dur="1" fill="hold" id="26">
                                          <p:stCondLst>
                                            <p:cond delay="0"/>
                                          </p:stCondLst>
                                        </p:cTn>
                                        <p:tgtEl>
                                          <p:spTgt spid="62"/>
                                        </p:tgtEl>
                                        <p:attrNameLst>
                                          <p:attrName>style.visibility</p:attrName>
                                        </p:attrNameLst>
                                      </p:cBhvr>
                                      <p:to>
                                        <p:strVal val="visible"/>
                                      </p:to>
                                    </p:set>
                                    <p:anim calcmode="lin" valueType="num">
                                      <p:cBhvr>
                                        <p:cTn dur="500" fill="hold" id="27"/>
                                        <p:tgtEl>
                                          <p:spTgt spid="62"/>
                                        </p:tgtEl>
                                        <p:attrNameLst>
                                          <p:attrName>ppt_w</p:attrName>
                                        </p:attrNameLst>
                                      </p:cBhvr>
                                      <p:tavLst>
                                        <p:tav tm="0">
                                          <p:val>
                                            <p:fltVal val="0"/>
                                          </p:val>
                                        </p:tav>
                                        <p:tav tm="100000">
                                          <p:val>
                                            <p:strVal val="#ppt_w"/>
                                          </p:val>
                                        </p:tav>
                                      </p:tavLst>
                                    </p:anim>
                                    <p:anim calcmode="lin" valueType="num">
                                      <p:cBhvr>
                                        <p:cTn dur="500" fill="hold" id="28"/>
                                        <p:tgtEl>
                                          <p:spTgt spid="62"/>
                                        </p:tgtEl>
                                        <p:attrNameLst>
                                          <p:attrName>ppt_h</p:attrName>
                                        </p:attrNameLst>
                                      </p:cBhvr>
                                      <p:tavLst>
                                        <p:tav tm="0">
                                          <p:val>
                                            <p:fltVal val="0"/>
                                          </p:val>
                                        </p:tav>
                                        <p:tav tm="100000">
                                          <p:val>
                                            <p:strVal val="#ppt_h"/>
                                          </p:val>
                                        </p:tav>
                                      </p:tavLst>
                                    </p:anim>
                                    <p:animEffect filter="fade" transition="in">
                                      <p:cBhvr>
                                        <p:cTn dur="500" id="29"/>
                                        <p:tgtEl>
                                          <p:spTgt spid="62"/>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63"/>
                                        </p:tgtEl>
                                        <p:attrNameLst>
                                          <p:attrName>style.visibility</p:attrName>
                                        </p:attrNameLst>
                                      </p:cBhvr>
                                      <p:to>
                                        <p:strVal val="visible"/>
                                      </p:to>
                                    </p:set>
                                    <p:anim calcmode="lin" valueType="num">
                                      <p:cBhvr>
                                        <p:cTn dur="500" fill="hold" id="32"/>
                                        <p:tgtEl>
                                          <p:spTgt spid="63"/>
                                        </p:tgtEl>
                                        <p:attrNameLst>
                                          <p:attrName>ppt_w</p:attrName>
                                        </p:attrNameLst>
                                      </p:cBhvr>
                                      <p:tavLst>
                                        <p:tav tm="0">
                                          <p:val>
                                            <p:fltVal val="0"/>
                                          </p:val>
                                        </p:tav>
                                        <p:tav tm="100000">
                                          <p:val>
                                            <p:strVal val="#ppt_w"/>
                                          </p:val>
                                        </p:tav>
                                      </p:tavLst>
                                    </p:anim>
                                    <p:anim calcmode="lin" valueType="num">
                                      <p:cBhvr>
                                        <p:cTn dur="500" fill="hold" id="33"/>
                                        <p:tgtEl>
                                          <p:spTgt spid="63"/>
                                        </p:tgtEl>
                                        <p:attrNameLst>
                                          <p:attrName>ppt_h</p:attrName>
                                        </p:attrNameLst>
                                      </p:cBhvr>
                                      <p:tavLst>
                                        <p:tav tm="0">
                                          <p:val>
                                            <p:fltVal val="0"/>
                                          </p:val>
                                        </p:tav>
                                        <p:tav tm="100000">
                                          <p:val>
                                            <p:strVal val="#ppt_h"/>
                                          </p:val>
                                        </p:tav>
                                      </p:tavLst>
                                    </p:anim>
                                    <p:animEffect filter="fade" transition="in">
                                      <p:cBhvr>
                                        <p:cTn dur="500" id="34"/>
                                        <p:tgtEl>
                                          <p:spTgt spid="6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64"/>
                                        </p:tgtEl>
                                        <p:attrNameLst>
                                          <p:attrName>style.visibility</p:attrName>
                                        </p:attrNameLst>
                                      </p:cBhvr>
                                      <p:to>
                                        <p:strVal val="visible"/>
                                      </p:to>
                                    </p:set>
                                    <p:anim calcmode="lin" valueType="num">
                                      <p:cBhvr>
                                        <p:cTn dur="500" fill="hold" id="37"/>
                                        <p:tgtEl>
                                          <p:spTgt spid="64"/>
                                        </p:tgtEl>
                                        <p:attrNameLst>
                                          <p:attrName>ppt_w</p:attrName>
                                        </p:attrNameLst>
                                      </p:cBhvr>
                                      <p:tavLst>
                                        <p:tav tm="0">
                                          <p:val>
                                            <p:fltVal val="0"/>
                                          </p:val>
                                        </p:tav>
                                        <p:tav tm="100000">
                                          <p:val>
                                            <p:strVal val="#ppt_w"/>
                                          </p:val>
                                        </p:tav>
                                      </p:tavLst>
                                    </p:anim>
                                    <p:anim calcmode="lin" valueType="num">
                                      <p:cBhvr>
                                        <p:cTn dur="500" fill="hold" id="38"/>
                                        <p:tgtEl>
                                          <p:spTgt spid="64"/>
                                        </p:tgtEl>
                                        <p:attrNameLst>
                                          <p:attrName>ppt_h</p:attrName>
                                        </p:attrNameLst>
                                      </p:cBhvr>
                                      <p:tavLst>
                                        <p:tav tm="0">
                                          <p:val>
                                            <p:fltVal val="0"/>
                                          </p:val>
                                        </p:tav>
                                        <p:tav tm="100000">
                                          <p:val>
                                            <p:strVal val="#ppt_h"/>
                                          </p:val>
                                        </p:tav>
                                      </p:tavLst>
                                    </p:anim>
                                    <p:animEffect filter="fade" transition="in">
                                      <p:cBhvr>
                                        <p:cTn dur="500" id="39"/>
                                        <p:tgtEl>
                                          <p:spTgt spid="64"/>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65"/>
                                        </p:tgtEl>
                                        <p:attrNameLst>
                                          <p:attrName>style.visibility</p:attrName>
                                        </p:attrNameLst>
                                      </p:cBhvr>
                                      <p:to>
                                        <p:strVal val="visible"/>
                                      </p:to>
                                    </p:set>
                                    <p:anim calcmode="lin" valueType="num">
                                      <p:cBhvr>
                                        <p:cTn dur="500" fill="hold" id="42"/>
                                        <p:tgtEl>
                                          <p:spTgt spid="65"/>
                                        </p:tgtEl>
                                        <p:attrNameLst>
                                          <p:attrName>ppt_w</p:attrName>
                                        </p:attrNameLst>
                                      </p:cBhvr>
                                      <p:tavLst>
                                        <p:tav tm="0">
                                          <p:val>
                                            <p:fltVal val="0"/>
                                          </p:val>
                                        </p:tav>
                                        <p:tav tm="100000">
                                          <p:val>
                                            <p:strVal val="#ppt_w"/>
                                          </p:val>
                                        </p:tav>
                                      </p:tavLst>
                                    </p:anim>
                                    <p:anim calcmode="lin" valueType="num">
                                      <p:cBhvr>
                                        <p:cTn dur="500" fill="hold" id="43"/>
                                        <p:tgtEl>
                                          <p:spTgt spid="65"/>
                                        </p:tgtEl>
                                        <p:attrNameLst>
                                          <p:attrName>ppt_h</p:attrName>
                                        </p:attrNameLst>
                                      </p:cBhvr>
                                      <p:tavLst>
                                        <p:tav tm="0">
                                          <p:val>
                                            <p:fltVal val="0"/>
                                          </p:val>
                                        </p:tav>
                                        <p:tav tm="100000">
                                          <p:val>
                                            <p:strVal val="#ppt_h"/>
                                          </p:val>
                                        </p:tav>
                                      </p:tavLst>
                                    </p:anim>
                                    <p:animEffect filter="fade" transition="in">
                                      <p:cBhvr>
                                        <p:cTn dur="500" id="44"/>
                                        <p:tgtEl>
                                          <p:spTgt spid="65"/>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66"/>
                                        </p:tgtEl>
                                        <p:attrNameLst>
                                          <p:attrName>style.visibility</p:attrName>
                                        </p:attrNameLst>
                                      </p:cBhvr>
                                      <p:to>
                                        <p:strVal val="visible"/>
                                      </p:to>
                                    </p:set>
                                    <p:anim calcmode="lin" valueType="num">
                                      <p:cBhvr>
                                        <p:cTn dur="500" fill="hold" id="47"/>
                                        <p:tgtEl>
                                          <p:spTgt spid="66"/>
                                        </p:tgtEl>
                                        <p:attrNameLst>
                                          <p:attrName>ppt_w</p:attrName>
                                        </p:attrNameLst>
                                      </p:cBhvr>
                                      <p:tavLst>
                                        <p:tav tm="0">
                                          <p:val>
                                            <p:fltVal val="0"/>
                                          </p:val>
                                        </p:tav>
                                        <p:tav tm="100000">
                                          <p:val>
                                            <p:strVal val="#ppt_w"/>
                                          </p:val>
                                        </p:tav>
                                      </p:tavLst>
                                    </p:anim>
                                    <p:anim calcmode="lin" valueType="num">
                                      <p:cBhvr>
                                        <p:cTn dur="500" fill="hold" id="48"/>
                                        <p:tgtEl>
                                          <p:spTgt spid="66"/>
                                        </p:tgtEl>
                                        <p:attrNameLst>
                                          <p:attrName>ppt_h</p:attrName>
                                        </p:attrNameLst>
                                      </p:cBhvr>
                                      <p:tavLst>
                                        <p:tav tm="0">
                                          <p:val>
                                            <p:fltVal val="0"/>
                                          </p:val>
                                        </p:tav>
                                        <p:tav tm="100000">
                                          <p:val>
                                            <p:strVal val="#ppt_h"/>
                                          </p:val>
                                        </p:tav>
                                      </p:tavLst>
                                    </p:anim>
                                    <p:animEffect filter="fade" transition="in">
                                      <p:cBhvr>
                                        <p:cTn dur="500" id="49"/>
                                        <p:tgtEl>
                                          <p:spTgt spid="66"/>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67"/>
                                        </p:tgtEl>
                                        <p:attrNameLst>
                                          <p:attrName>style.visibility</p:attrName>
                                        </p:attrNameLst>
                                      </p:cBhvr>
                                      <p:to>
                                        <p:strVal val="visible"/>
                                      </p:to>
                                    </p:set>
                                    <p:anim calcmode="lin" valueType="num">
                                      <p:cBhvr>
                                        <p:cTn dur="500" fill="hold" id="52"/>
                                        <p:tgtEl>
                                          <p:spTgt spid="67"/>
                                        </p:tgtEl>
                                        <p:attrNameLst>
                                          <p:attrName>ppt_w</p:attrName>
                                        </p:attrNameLst>
                                      </p:cBhvr>
                                      <p:tavLst>
                                        <p:tav tm="0">
                                          <p:val>
                                            <p:fltVal val="0"/>
                                          </p:val>
                                        </p:tav>
                                        <p:tav tm="100000">
                                          <p:val>
                                            <p:strVal val="#ppt_w"/>
                                          </p:val>
                                        </p:tav>
                                      </p:tavLst>
                                    </p:anim>
                                    <p:anim calcmode="lin" valueType="num">
                                      <p:cBhvr>
                                        <p:cTn dur="500" fill="hold" id="53"/>
                                        <p:tgtEl>
                                          <p:spTgt spid="67"/>
                                        </p:tgtEl>
                                        <p:attrNameLst>
                                          <p:attrName>ppt_h</p:attrName>
                                        </p:attrNameLst>
                                      </p:cBhvr>
                                      <p:tavLst>
                                        <p:tav tm="0">
                                          <p:val>
                                            <p:fltVal val="0"/>
                                          </p:val>
                                        </p:tav>
                                        <p:tav tm="100000">
                                          <p:val>
                                            <p:strVal val="#ppt_h"/>
                                          </p:val>
                                        </p:tav>
                                      </p:tavLst>
                                    </p:anim>
                                    <p:animEffect filter="fade" transition="in">
                                      <p:cBhvr>
                                        <p:cTn dur="500" id="54"/>
                                        <p:tgtEl>
                                          <p:spTgt spid="67"/>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68"/>
                                        </p:tgtEl>
                                        <p:attrNameLst>
                                          <p:attrName>style.visibility</p:attrName>
                                        </p:attrNameLst>
                                      </p:cBhvr>
                                      <p:to>
                                        <p:strVal val="visible"/>
                                      </p:to>
                                    </p:set>
                                    <p:anim calcmode="lin" valueType="num">
                                      <p:cBhvr>
                                        <p:cTn dur="500" fill="hold" id="57"/>
                                        <p:tgtEl>
                                          <p:spTgt spid="68"/>
                                        </p:tgtEl>
                                        <p:attrNameLst>
                                          <p:attrName>ppt_w</p:attrName>
                                        </p:attrNameLst>
                                      </p:cBhvr>
                                      <p:tavLst>
                                        <p:tav tm="0">
                                          <p:val>
                                            <p:fltVal val="0"/>
                                          </p:val>
                                        </p:tav>
                                        <p:tav tm="100000">
                                          <p:val>
                                            <p:strVal val="#ppt_w"/>
                                          </p:val>
                                        </p:tav>
                                      </p:tavLst>
                                    </p:anim>
                                    <p:anim calcmode="lin" valueType="num">
                                      <p:cBhvr>
                                        <p:cTn dur="500" fill="hold" id="58"/>
                                        <p:tgtEl>
                                          <p:spTgt spid="68"/>
                                        </p:tgtEl>
                                        <p:attrNameLst>
                                          <p:attrName>ppt_h</p:attrName>
                                        </p:attrNameLst>
                                      </p:cBhvr>
                                      <p:tavLst>
                                        <p:tav tm="0">
                                          <p:val>
                                            <p:fltVal val="0"/>
                                          </p:val>
                                        </p:tav>
                                        <p:tav tm="100000">
                                          <p:val>
                                            <p:strVal val="#ppt_h"/>
                                          </p:val>
                                        </p:tav>
                                      </p:tavLst>
                                    </p:anim>
                                    <p:animEffect filter="fade" transition="in">
                                      <p:cBhvr>
                                        <p:cTn dur="500" id="59"/>
                                        <p:tgtEl>
                                          <p:spTgt spid="68"/>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69"/>
                                        </p:tgtEl>
                                        <p:attrNameLst>
                                          <p:attrName>style.visibility</p:attrName>
                                        </p:attrNameLst>
                                      </p:cBhvr>
                                      <p:to>
                                        <p:strVal val="visible"/>
                                      </p:to>
                                    </p:set>
                                    <p:anim calcmode="lin" valueType="num">
                                      <p:cBhvr>
                                        <p:cTn dur="500" fill="hold" id="62"/>
                                        <p:tgtEl>
                                          <p:spTgt spid="69"/>
                                        </p:tgtEl>
                                        <p:attrNameLst>
                                          <p:attrName>ppt_w</p:attrName>
                                        </p:attrNameLst>
                                      </p:cBhvr>
                                      <p:tavLst>
                                        <p:tav tm="0">
                                          <p:val>
                                            <p:fltVal val="0"/>
                                          </p:val>
                                        </p:tav>
                                        <p:tav tm="100000">
                                          <p:val>
                                            <p:strVal val="#ppt_w"/>
                                          </p:val>
                                        </p:tav>
                                      </p:tavLst>
                                    </p:anim>
                                    <p:anim calcmode="lin" valueType="num">
                                      <p:cBhvr>
                                        <p:cTn dur="500" fill="hold" id="63"/>
                                        <p:tgtEl>
                                          <p:spTgt spid="69"/>
                                        </p:tgtEl>
                                        <p:attrNameLst>
                                          <p:attrName>ppt_h</p:attrName>
                                        </p:attrNameLst>
                                      </p:cBhvr>
                                      <p:tavLst>
                                        <p:tav tm="0">
                                          <p:val>
                                            <p:fltVal val="0"/>
                                          </p:val>
                                        </p:tav>
                                        <p:tav tm="100000">
                                          <p:val>
                                            <p:strVal val="#ppt_h"/>
                                          </p:val>
                                        </p:tav>
                                      </p:tavLst>
                                    </p:anim>
                                    <p:animEffect filter="fade" transition="in">
                                      <p:cBhvr>
                                        <p:cTn dur="500" id="64"/>
                                        <p:tgtEl>
                                          <p:spTgt spid="69"/>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70"/>
                                        </p:tgtEl>
                                        <p:attrNameLst>
                                          <p:attrName>style.visibility</p:attrName>
                                        </p:attrNameLst>
                                      </p:cBhvr>
                                      <p:to>
                                        <p:strVal val="visible"/>
                                      </p:to>
                                    </p:set>
                                    <p:anim calcmode="lin" valueType="num">
                                      <p:cBhvr>
                                        <p:cTn dur="500" fill="hold" id="67"/>
                                        <p:tgtEl>
                                          <p:spTgt spid="70"/>
                                        </p:tgtEl>
                                        <p:attrNameLst>
                                          <p:attrName>ppt_w</p:attrName>
                                        </p:attrNameLst>
                                      </p:cBhvr>
                                      <p:tavLst>
                                        <p:tav tm="0">
                                          <p:val>
                                            <p:fltVal val="0"/>
                                          </p:val>
                                        </p:tav>
                                        <p:tav tm="100000">
                                          <p:val>
                                            <p:strVal val="#ppt_w"/>
                                          </p:val>
                                        </p:tav>
                                      </p:tavLst>
                                    </p:anim>
                                    <p:anim calcmode="lin" valueType="num">
                                      <p:cBhvr>
                                        <p:cTn dur="500" fill="hold" id="68"/>
                                        <p:tgtEl>
                                          <p:spTgt spid="70"/>
                                        </p:tgtEl>
                                        <p:attrNameLst>
                                          <p:attrName>ppt_h</p:attrName>
                                        </p:attrNameLst>
                                      </p:cBhvr>
                                      <p:tavLst>
                                        <p:tav tm="0">
                                          <p:val>
                                            <p:fltVal val="0"/>
                                          </p:val>
                                        </p:tav>
                                        <p:tav tm="100000">
                                          <p:val>
                                            <p:strVal val="#ppt_h"/>
                                          </p:val>
                                        </p:tav>
                                      </p:tavLst>
                                    </p:anim>
                                    <p:animEffect filter="fade" transition="in">
                                      <p:cBhvr>
                                        <p:cTn dur="500" id="69"/>
                                        <p:tgtEl>
                                          <p:spTgt spid="70"/>
                                        </p:tgtEl>
                                      </p:cBhvr>
                                    </p:animEffect>
                                  </p:childTnLst>
                                </p:cTn>
                              </p:par>
                              <p:par>
                                <p:cTn fill="hold" id="70" nodeType="withEffect" presetClass="entr" presetID="53" presetSubtype="0">
                                  <p:stCondLst>
                                    <p:cond delay="0"/>
                                  </p:stCondLst>
                                  <p:childTnLst>
                                    <p:set>
                                      <p:cBhvr>
                                        <p:cTn dur="1" fill="hold" id="71">
                                          <p:stCondLst>
                                            <p:cond delay="0"/>
                                          </p:stCondLst>
                                        </p:cTn>
                                        <p:tgtEl>
                                          <p:spTgt spid="71"/>
                                        </p:tgtEl>
                                        <p:attrNameLst>
                                          <p:attrName>style.visibility</p:attrName>
                                        </p:attrNameLst>
                                      </p:cBhvr>
                                      <p:to>
                                        <p:strVal val="visible"/>
                                      </p:to>
                                    </p:set>
                                    <p:anim calcmode="lin" valueType="num">
                                      <p:cBhvr>
                                        <p:cTn dur="500" fill="hold" id="72"/>
                                        <p:tgtEl>
                                          <p:spTgt spid="71"/>
                                        </p:tgtEl>
                                        <p:attrNameLst>
                                          <p:attrName>ppt_w</p:attrName>
                                        </p:attrNameLst>
                                      </p:cBhvr>
                                      <p:tavLst>
                                        <p:tav tm="0">
                                          <p:val>
                                            <p:fltVal val="0"/>
                                          </p:val>
                                        </p:tav>
                                        <p:tav tm="100000">
                                          <p:val>
                                            <p:strVal val="#ppt_w"/>
                                          </p:val>
                                        </p:tav>
                                      </p:tavLst>
                                    </p:anim>
                                    <p:anim calcmode="lin" valueType="num">
                                      <p:cBhvr>
                                        <p:cTn dur="500" fill="hold" id="73"/>
                                        <p:tgtEl>
                                          <p:spTgt spid="71"/>
                                        </p:tgtEl>
                                        <p:attrNameLst>
                                          <p:attrName>ppt_h</p:attrName>
                                        </p:attrNameLst>
                                      </p:cBhvr>
                                      <p:tavLst>
                                        <p:tav tm="0">
                                          <p:val>
                                            <p:fltVal val="0"/>
                                          </p:val>
                                        </p:tav>
                                        <p:tav tm="100000">
                                          <p:val>
                                            <p:strVal val="#ppt_h"/>
                                          </p:val>
                                        </p:tav>
                                      </p:tavLst>
                                    </p:anim>
                                    <p:animEffect filter="fade" transition="in">
                                      <p:cBhvr>
                                        <p:cTn dur="500" id="74"/>
                                        <p:tgtEl>
                                          <p:spTgt spid="71"/>
                                        </p:tgtEl>
                                      </p:cBhvr>
                                    </p:animEffect>
                                  </p:childTnLst>
                                </p:cTn>
                              </p:par>
                              <p:par>
                                <p:cTn fill="hold" grpId="0" id="75" nodeType="withEffect" presetClass="entr" presetID="53" presetSubtype="0">
                                  <p:stCondLst>
                                    <p:cond delay="0"/>
                                  </p:stCondLst>
                                  <p:childTnLst>
                                    <p:set>
                                      <p:cBhvr>
                                        <p:cTn dur="1" fill="hold" id="76">
                                          <p:stCondLst>
                                            <p:cond delay="0"/>
                                          </p:stCondLst>
                                        </p:cTn>
                                        <p:tgtEl>
                                          <p:spTgt spid="77"/>
                                        </p:tgtEl>
                                        <p:attrNameLst>
                                          <p:attrName>style.visibility</p:attrName>
                                        </p:attrNameLst>
                                      </p:cBhvr>
                                      <p:to>
                                        <p:strVal val="visible"/>
                                      </p:to>
                                    </p:set>
                                    <p:anim calcmode="lin" valueType="num">
                                      <p:cBhvr>
                                        <p:cTn dur="500" fill="hold" id="77"/>
                                        <p:tgtEl>
                                          <p:spTgt spid="77"/>
                                        </p:tgtEl>
                                        <p:attrNameLst>
                                          <p:attrName>ppt_w</p:attrName>
                                        </p:attrNameLst>
                                      </p:cBhvr>
                                      <p:tavLst>
                                        <p:tav tm="0">
                                          <p:val>
                                            <p:fltVal val="0"/>
                                          </p:val>
                                        </p:tav>
                                        <p:tav tm="100000">
                                          <p:val>
                                            <p:strVal val="#ppt_w"/>
                                          </p:val>
                                        </p:tav>
                                      </p:tavLst>
                                    </p:anim>
                                    <p:anim calcmode="lin" valueType="num">
                                      <p:cBhvr>
                                        <p:cTn dur="500" fill="hold" id="78"/>
                                        <p:tgtEl>
                                          <p:spTgt spid="77"/>
                                        </p:tgtEl>
                                        <p:attrNameLst>
                                          <p:attrName>ppt_h</p:attrName>
                                        </p:attrNameLst>
                                      </p:cBhvr>
                                      <p:tavLst>
                                        <p:tav tm="0">
                                          <p:val>
                                            <p:fltVal val="0"/>
                                          </p:val>
                                        </p:tav>
                                        <p:tav tm="100000">
                                          <p:val>
                                            <p:strVal val="#ppt_h"/>
                                          </p:val>
                                        </p:tav>
                                      </p:tavLst>
                                    </p:anim>
                                    <p:animEffect filter="fade" transition="in">
                                      <p:cBhvr>
                                        <p:cTn dur="500" id="79"/>
                                        <p:tgtEl>
                                          <p:spTgt spid="77"/>
                                        </p:tgtEl>
                                      </p:cBhvr>
                                    </p:animEffect>
                                  </p:childTnLst>
                                </p:cTn>
                              </p:par>
                              <p:par>
                                <p:cTn fill="hold" grpId="0" id="80" nodeType="withEffect" presetClass="entr" presetID="53" presetSubtype="0">
                                  <p:stCondLst>
                                    <p:cond delay="0"/>
                                  </p:stCondLst>
                                  <p:childTnLst>
                                    <p:set>
                                      <p:cBhvr>
                                        <p:cTn dur="1" fill="hold" id="81">
                                          <p:stCondLst>
                                            <p:cond delay="0"/>
                                          </p:stCondLst>
                                        </p:cTn>
                                        <p:tgtEl>
                                          <p:spTgt spid="78"/>
                                        </p:tgtEl>
                                        <p:attrNameLst>
                                          <p:attrName>style.visibility</p:attrName>
                                        </p:attrNameLst>
                                      </p:cBhvr>
                                      <p:to>
                                        <p:strVal val="visible"/>
                                      </p:to>
                                    </p:set>
                                    <p:anim calcmode="lin" valueType="num">
                                      <p:cBhvr>
                                        <p:cTn dur="500" fill="hold" id="82"/>
                                        <p:tgtEl>
                                          <p:spTgt spid="78"/>
                                        </p:tgtEl>
                                        <p:attrNameLst>
                                          <p:attrName>ppt_w</p:attrName>
                                        </p:attrNameLst>
                                      </p:cBhvr>
                                      <p:tavLst>
                                        <p:tav tm="0">
                                          <p:val>
                                            <p:fltVal val="0"/>
                                          </p:val>
                                        </p:tav>
                                        <p:tav tm="100000">
                                          <p:val>
                                            <p:strVal val="#ppt_w"/>
                                          </p:val>
                                        </p:tav>
                                      </p:tavLst>
                                    </p:anim>
                                    <p:anim calcmode="lin" valueType="num">
                                      <p:cBhvr>
                                        <p:cTn dur="500" fill="hold" id="83"/>
                                        <p:tgtEl>
                                          <p:spTgt spid="78"/>
                                        </p:tgtEl>
                                        <p:attrNameLst>
                                          <p:attrName>ppt_h</p:attrName>
                                        </p:attrNameLst>
                                      </p:cBhvr>
                                      <p:tavLst>
                                        <p:tav tm="0">
                                          <p:val>
                                            <p:fltVal val="0"/>
                                          </p:val>
                                        </p:tav>
                                        <p:tav tm="100000">
                                          <p:val>
                                            <p:strVal val="#ppt_h"/>
                                          </p:val>
                                        </p:tav>
                                      </p:tavLst>
                                    </p:anim>
                                    <p:animEffect filter="fade" transition="in">
                                      <p:cBhvr>
                                        <p:cTn dur="500" id="84"/>
                                        <p:tgtEl>
                                          <p:spTgt spid="78"/>
                                        </p:tgtEl>
                                      </p:cBhvr>
                                    </p:animEffect>
                                  </p:childTnLst>
                                </p:cTn>
                              </p:par>
                              <p:par>
                                <p:cTn fill="hold" grpId="0" id="85" nodeType="withEffect" presetClass="entr" presetID="53" presetSubtype="0">
                                  <p:stCondLst>
                                    <p:cond delay="0"/>
                                  </p:stCondLst>
                                  <p:childTnLst>
                                    <p:set>
                                      <p:cBhvr>
                                        <p:cTn dur="1" fill="hold" id="86">
                                          <p:stCondLst>
                                            <p:cond delay="0"/>
                                          </p:stCondLst>
                                        </p:cTn>
                                        <p:tgtEl>
                                          <p:spTgt spid="79"/>
                                        </p:tgtEl>
                                        <p:attrNameLst>
                                          <p:attrName>style.visibility</p:attrName>
                                        </p:attrNameLst>
                                      </p:cBhvr>
                                      <p:to>
                                        <p:strVal val="visible"/>
                                      </p:to>
                                    </p:set>
                                    <p:anim calcmode="lin" valueType="num">
                                      <p:cBhvr>
                                        <p:cTn dur="500" fill="hold" id="87"/>
                                        <p:tgtEl>
                                          <p:spTgt spid="79"/>
                                        </p:tgtEl>
                                        <p:attrNameLst>
                                          <p:attrName>ppt_w</p:attrName>
                                        </p:attrNameLst>
                                      </p:cBhvr>
                                      <p:tavLst>
                                        <p:tav tm="0">
                                          <p:val>
                                            <p:fltVal val="0"/>
                                          </p:val>
                                        </p:tav>
                                        <p:tav tm="100000">
                                          <p:val>
                                            <p:strVal val="#ppt_w"/>
                                          </p:val>
                                        </p:tav>
                                      </p:tavLst>
                                    </p:anim>
                                    <p:anim calcmode="lin" valueType="num">
                                      <p:cBhvr>
                                        <p:cTn dur="500" fill="hold" id="88"/>
                                        <p:tgtEl>
                                          <p:spTgt spid="79"/>
                                        </p:tgtEl>
                                        <p:attrNameLst>
                                          <p:attrName>ppt_h</p:attrName>
                                        </p:attrNameLst>
                                      </p:cBhvr>
                                      <p:tavLst>
                                        <p:tav tm="0">
                                          <p:val>
                                            <p:fltVal val="0"/>
                                          </p:val>
                                        </p:tav>
                                        <p:tav tm="100000">
                                          <p:val>
                                            <p:strVal val="#ppt_h"/>
                                          </p:val>
                                        </p:tav>
                                      </p:tavLst>
                                    </p:anim>
                                    <p:animEffect filter="fade" transition="in">
                                      <p:cBhvr>
                                        <p:cTn dur="500" id="89"/>
                                        <p:tgtEl>
                                          <p:spTgt spid="79"/>
                                        </p:tgtEl>
                                      </p:cBhvr>
                                    </p:animEffect>
                                  </p:childTnLst>
                                </p:cTn>
                              </p:par>
                              <p:par>
                                <p:cTn fill="hold" grpId="0" id="90" nodeType="withEffect" presetClass="entr" presetID="53" presetSubtype="0">
                                  <p:stCondLst>
                                    <p:cond delay="0"/>
                                  </p:stCondLst>
                                  <p:childTnLst>
                                    <p:set>
                                      <p:cBhvr>
                                        <p:cTn dur="1" fill="hold" id="91">
                                          <p:stCondLst>
                                            <p:cond delay="0"/>
                                          </p:stCondLst>
                                        </p:cTn>
                                        <p:tgtEl>
                                          <p:spTgt spid="80"/>
                                        </p:tgtEl>
                                        <p:attrNameLst>
                                          <p:attrName>style.visibility</p:attrName>
                                        </p:attrNameLst>
                                      </p:cBhvr>
                                      <p:to>
                                        <p:strVal val="visible"/>
                                      </p:to>
                                    </p:set>
                                    <p:anim calcmode="lin" valueType="num">
                                      <p:cBhvr>
                                        <p:cTn dur="500" fill="hold" id="92"/>
                                        <p:tgtEl>
                                          <p:spTgt spid="80"/>
                                        </p:tgtEl>
                                        <p:attrNameLst>
                                          <p:attrName>ppt_w</p:attrName>
                                        </p:attrNameLst>
                                      </p:cBhvr>
                                      <p:tavLst>
                                        <p:tav tm="0">
                                          <p:val>
                                            <p:fltVal val="0"/>
                                          </p:val>
                                        </p:tav>
                                        <p:tav tm="100000">
                                          <p:val>
                                            <p:strVal val="#ppt_w"/>
                                          </p:val>
                                        </p:tav>
                                      </p:tavLst>
                                    </p:anim>
                                    <p:anim calcmode="lin" valueType="num">
                                      <p:cBhvr>
                                        <p:cTn dur="500" fill="hold" id="93"/>
                                        <p:tgtEl>
                                          <p:spTgt spid="80"/>
                                        </p:tgtEl>
                                        <p:attrNameLst>
                                          <p:attrName>ppt_h</p:attrName>
                                        </p:attrNameLst>
                                      </p:cBhvr>
                                      <p:tavLst>
                                        <p:tav tm="0">
                                          <p:val>
                                            <p:fltVal val="0"/>
                                          </p:val>
                                        </p:tav>
                                        <p:tav tm="100000">
                                          <p:val>
                                            <p:strVal val="#ppt_h"/>
                                          </p:val>
                                        </p:tav>
                                      </p:tavLst>
                                    </p:anim>
                                    <p:animEffect filter="fade" transition="in">
                                      <p:cBhvr>
                                        <p:cTn dur="500" id="94"/>
                                        <p:tgtEl>
                                          <p:spTgt spid="80"/>
                                        </p:tgtEl>
                                      </p:cBhvr>
                                    </p:animEffect>
                                  </p:childTnLst>
                                </p:cTn>
                              </p:par>
                              <p:par>
                                <p:cTn fill="hold" grpId="0" id="95" nodeType="withEffect" presetClass="entr" presetID="53" presetSubtype="0">
                                  <p:stCondLst>
                                    <p:cond delay="0"/>
                                  </p:stCondLst>
                                  <p:childTnLst>
                                    <p:set>
                                      <p:cBhvr>
                                        <p:cTn dur="1" fill="hold" id="96">
                                          <p:stCondLst>
                                            <p:cond delay="0"/>
                                          </p:stCondLst>
                                        </p:cTn>
                                        <p:tgtEl>
                                          <p:spTgt spid="81"/>
                                        </p:tgtEl>
                                        <p:attrNameLst>
                                          <p:attrName>style.visibility</p:attrName>
                                        </p:attrNameLst>
                                      </p:cBhvr>
                                      <p:to>
                                        <p:strVal val="visible"/>
                                      </p:to>
                                    </p:set>
                                    <p:anim calcmode="lin" valueType="num">
                                      <p:cBhvr>
                                        <p:cTn dur="500" fill="hold" id="97"/>
                                        <p:tgtEl>
                                          <p:spTgt spid="81"/>
                                        </p:tgtEl>
                                        <p:attrNameLst>
                                          <p:attrName>ppt_w</p:attrName>
                                        </p:attrNameLst>
                                      </p:cBhvr>
                                      <p:tavLst>
                                        <p:tav tm="0">
                                          <p:val>
                                            <p:fltVal val="0"/>
                                          </p:val>
                                        </p:tav>
                                        <p:tav tm="100000">
                                          <p:val>
                                            <p:strVal val="#ppt_w"/>
                                          </p:val>
                                        </p:tav>
                                      </p:tavLst>
                                    </p:anim>
                                    <p:anim calcmode="lin" valueType="num">
                                      <p:cBhvr>
                                        <p:cTn dur="500" fill="hold" id="98"/>
                                        <p:tgtEl>
                                          <p:spTgt spid="81"/>
                                        </p:tgtEl>
                                        <p:attrNameLst>
                                          <p:attrName>ppt_h</p:attrName>
                                        </p:attrNameLst>
                                      </p:cBhvr>
                                      <p:tavLst>
                                        <p:tav tm="0">
                                          <p:val>
                                            <p:fltVal val="0"/>
                                          </p:val>
                                        </p:tav>
                                        <p:tav tm="100000">
                                          <p:val>
                                            <p:strVal val="#ppt_h"/>
                                          </p:val>
                                        </p:tav>
                                      </p:tavLst>
                                    </p:anim>
                                    <p:animEffect filter="fade" transition="in">
                                      <p:cBhvr>
                                        <p:cTn dur="500" id="99"/>
                                        <p:tgtEl>
                                          <p:spTgt spid="81"/>
                                        </p:tgtEl>
                                      </p:cBhvr>
                                    </p:animEffect>
                                  </p:childTnLst>
                                </p:cTn>
                              </p:par>
                              <p:par>
                                <p:cTn fill="hold" grpId="0" id="100" nodeType="withEffect" presetClass="entr" presetID="53" presetSubtype="0">
                                  <p:stCondLst>
                                    <p:cond delay="0"/>
                                  </p:stCondLst>
                                  <p:childTnLst>
                                    <p:set>
                                      <p:cBhvr>
                                        <p:cTn dur="1" fill="hold" id="101">
                                          <p:stCondLst>
                                            <p:cond delay="0"/>
                                          </p:stCondLst>
                                        </p:cTn>
                                        <p:tgtEl>
                                          <p:spTgt spid="82"/>
                                        </p:tgtEl>
                                        <p:attrNameLst>
                                          <p:attrName>style.visibility</p:attrName>
                                        </p:attrNameLst>
                                      </p:cBhvr>
                                      <p:to>
                                        <p:strVal val="visible"/>
                                      </p:to>
                                    </p:set>
                                    <p:anim calcmode="lin" valueType="num">
                                      <p:cBhvr>
                                        <p:cTn dur="500" fill="hold" id="102"/>
                                        <p:tgtEl>
                                          <p:spTgt spid="82"/>
                                        </p:tgtEl>
                                        <p:attrNameLst>
                                          <p:attrName>ppt_w</p:attrName>
                                        </p:attrNameLst>
                                      </p:cBhvr>
                                      <p:tavLst>
                                        <p:tav tm="0">
                                          <p:val>
                                            <p:fltVal val="0"/>
                                          </p:val>
                                        </p:tav>
                                        <p:tav tm="100000">
                                          <p:val>
                                            <p:strVal val="#ppt_w"/>
                                          </p:val>
                                        </p:tav>
                                      </p:tavLst>
                                    </p:anim>
                                    <p:anim calcmode="lin" valueType="num">
                                      <p:cBhvr>
                                        <p:cTn dur="500" fill="hold" id="103"/>
                                        <p:tgtEl>
                                          <p:spTgt spid="82"/>
                                        </p:tgtEl>
                                        <p:attrNameLst>
                                          <p:attrName>ppt_h</p:attrName>
                                        </p:attrNameLst>
                                      </p:cBhvr>
                                      <p:tavLst>
                                        <p:tav tm="0">
                                          <p:val>
                                            <p:fltVal val="0"/>
                                          </p:val>
                                        </p:tav>
                                        <p:tav tm="100000">
                                          <p:val>
                                            <p:strVal val="#ppt_h"/>
                                          </p:val>
                                        </p:tav>
                                      </p:tavLst>
                                    </p:anim>
                                    <p:animEffect filter="fade" transition="in">
                                      <p:cBhvr>
                                        <p:cTn dur="500" id="104"/>
                                        <p:tgtEl>
                                          <p:spTgt spid="82"/>
                                        </p:tgtEl>
                                      </p:cBhvr>
                                    </p:animEffect>
                                  </p:childTnLst>
                                </p:cTn>
                              </p:par>
                              <p:par>
                                <p:cTn fill="hold" grpId="0" id="105" nodeType="withEffect" presetClass="entr" presetID="53" presetSubtype="0">
                                  <p:stCondLst>
                                    <p:cond delay="0"/>
                                  </p:stCondLst>
                                  <p:childTnLst>
                                    <p:set>
                                      <p:cBhvr>
                                        <p:cTn dur="1" fill="hold" id="106">
                                          <p:stCondLst>
                                            <p:cond delay="0"/>
                                          </p:stCondLst>
                                        </p:cTn>
                                        <p:tgtEl>
                                          <p:spTgt spid="83"/>
                                        </p:tgtEl>
                                        <p:attrNameLst>
                                          <p:attrName>style.visibility</p:attrName>
                                        </p:attrNameLst>
                                      </p:cBhvr>
                                      <p:to>
                                        <p:strVal val="visible"/>
                                      </p:to>
                                    </p:set>
                                    <p:anim calcmode="lin" valueType="num">
                                      <p:cBhvr>
                                        <p:cTn dur="500" fill="hold" id="107"/>
                                        <p:tgtEl>
                                          <p:spTgt spid="83"/>
                                        </p:tgtEl>
                                        <p:attrNameLst>
                                          <p:attrName>ppt_w</p:attrName>
                                        </p:attrNameLst>
                                      </p:cBhvr>
                                      <p:tavLst>
                                        <p:tav tm="0">
                                          <p:val>
                                            <p:fltVal val="0"/>
                                          </p:val>
                                        </p:tav>
                                        <p:tav tm="100000">
                                          <p:val>
                                            <p:strVal val="#ppt_w"/>
                                          </p:val>
                                        </p:tav>
                                      </p:tavLst>
                                    </p:anim>
                                    <p:anim calcmode="lin" valueType="num">
                                      <p:cBhvr>
                                        <p:cTn dur="500" fill="hold" id="108"/>
                                        <p:tgtEl>
                                          <p:spTgt spid="83"/>
                                        </p:tgtEl>
                                        <p:attrNameLst>
                                          <p:attrName>ppt_h</p:attrName>
                                        </p:attrNameLst>
                                      </p:cBhvr>
                                      <p:tavLst>
                                        <p:tav tm="0">
                                          <p:val>
                                            <p:fltVal val="0"/>
                                          </p:val>
                                        </p:tav>
                                        <p:tav tm="100000">
                                          <p:val>
                                            <p:strVal val="#ppt_h"/>
                                          </p:val>
                                        </p:tav>
                                      </p:tavLst>
                                    </p:anim>
                                    <p:animEffect filter="fade" transition="in">
                                      <p:cBhvr>
                                        <p:cTn dur="500" id="109"/>
                                        <p:tgtEl>
                                          <p:spTgt spid="83"/>
                                        </p:tgtEl>
                                      </p:cBhvr>
                                    </p:animEffect>
                                  </p:childTnLst>
                                </p:cTn>
                              </p:par>
                              <p:par>
                                <p:cTn fill="hold" grpId="0" id="110" nodeType="withEffect" presetClass="entr" presetID="53" presetSubtype="0">
                                  <p:stCondLst>
                                    <p:cond delay="0"/>
                                  </p:stCondLst>
                                  <p:childTnLst>
                                    <p:set>
                                      <p:cBhvr>
                                        <p:cTn dur="1" fill="hold" id="111">
                                          <p:stCondLst>
                                            <p:cond delay="0"/>
                                          </p:stCondLst>
                                        </p:cTn>
                                        <p:tgtEl>
                                          <p:spTgt spid="84"/>
                                        </p:tgtEl>
                                        <p:attrNameLst>
                                          <p:attrName>style.visibility</p:attrName>
                                        </p:attrNameLst>
                                      </p:cBhvr>
                                      <p:to>
                                        <p:strVal val="visible"/>
                                      </p:to>
                                    </p:set>
                                    <p:anim calcmode="lin" valueType="num">
                                      <p:cBhvr>
                                        <p:cTn dur="500" fill="hold" id="112"/>
                                        <p:tgtEl>
                                          <p:spTgt spid="84"/>
                                        </p:tgtEl>
                                        <p:attrNameLst>
                                          <p:attrName>ppt_w</p:attrName>
                                        </p:attrNameLst>
                                      </p:cBhvr>
                                      <p:tavLst>
                                        <p:tav tm="0">
                                          <p:val>
                                            <p:fltVal val="0"/>
                                          </p:val>
                                        </p:tav>
                                        <p:tav tm="100000">
                                          <p:val>
                                            <p:strVal val="#ppt_w"/>
                                          </p:val>
                                        </p:tav>
                                      </p:tavLst>
                                    </p:anim>
                                    <p:anim calcmode="lin" valueType="num">
                                      <p:cBhvr>
                                        <p:cTn dur="500" fill="hold" id="113"/>
                                        <p:tgtEl>
                                          <p:spTgt spid="84"/>
                                        </p:tgtEl>
                                        <p:attrNameLst>
                                          <p:attrName>ppt_h</p:attrName>
                                        </p:attrNameLst>
                                      </p:cBhvr>
                                      <p:tavLst>
                                        <p:tav tm="0">
                                          <p:val>
                                            <p:fltVal val="0"/>
                                          </p:val>
                                        </p:tav>
                                        <p:tav tm="100000">
                                          <p:val>
                                            <p:strVal val="#ppt_h"/>
                                          </p:val>
                                        </p:tav>
                                      </p:tavLst>
                                    </p:anim>
                                    <p:animEffect filter="fade" transition="in">
                                      <p:cBhvr>
                                        <p:cTn dur="500" id="114"/>
                                        <p:tgtEl>
                                          <p:spTgt spid="84"/>
                                        </p:tgtEl>
                                      </p:cBhvr>
                                    </p:animEffect>
                                  </p:childTnLst>
                                </p:cTn>
                              </p:par>
                              <p:par>
                                <p:cTn fill="hold" grpId="0" id="115" nodeType="withEffect" presetClass="entr" presetID="53" presetSubtype="0">
                                  <p:stCondLst>
                                    <p:cond delay="0"/>
                                  </p:stCondLst>
                                  <p:childTnLst>
                                    <p:set>
                                      <p:cBhvr>
                                        <p:cTn dur="1" fill="hold" id="116">
                                          <p:stCondLst>
                                            <p:cond delay="0"/>
                                          </p:stCondLst>
                                        </p:cTn>
                                        <p:tgtEl>
                                          <p:spTgt spid="85"/>
                                        </p:tgtEl>
                                        <p:attrNameLst>
                                          <p:attrName>style.visibility</p:attrName>
                                        </p:attrNameLst>
                                      </p:cBhvr>
                                      <p:to>
                                        <p:strVal val="visible"/>
                                      </p:to>
                                    </p:set>
                                    <p:anim calcmode="lin" valueType="num">
                                      <p:cBhvr>
                                        <p:cTn dur="500" fill="hold" id="117"/>
                                        <p:tgtEl>
                                          <p:spTgt spid="85"/>
                                        </p:tgtEl>
                                        <p:attrNameLst>
                                          <p:attrName>ppt_w</p:attrName>
                                        </p:attrNameLst>
                                      </p:cBhvr>
                                      <p:tavLst>
                                        <p:tav tm="0">
                                          <p:val>
                                            <p:fltVal val="0"/>
                                          </p:val>
                                        </p:tav>
                                        <p:tav tm="100000">
                                          <p:val>
                                            <p:strVal val="#ppt_w"/>
                                          </p:val>
                                        </p:tav>
                                      </p:tavLst>
                                    </p:anim>
                                    <p:anim calcmode="lin" valueType="num">
                                      <p:cBhvr>
                                        <p:cTn dur="500" fill="hold" id="118"/>
                                        <p:tgtEl>
                                          <p:spTgt spid="85"/>
                                        </p:tgtEl>
                                        <p:attrNameLst>
                                          <p:attrName>ppt_h</p:attrName>
                                        </p:attrNameLst>
                                      </p:cBhvr>
                                      <p:tavLst>
                                        <p:tav tm="0">
                                          <p:val>
                                            <p:fltVal val="0"/>
                                          </p:val>
                                        </p:tav>
                                        <p:tav tm="100000">
                                          <p:val>
                                            <p:strVal val="#ppt_h"/>
                                          </p:val>
                                        </p:tav>
                                      </p:tavLst>
                                    </p:anim>
                                    <p:animEffect filter="fade" transition="in">
                                      <p:cBhvr>
                                        <p:cTn dur="500" id="119"/>
                                        <p:tgtEl>
                                          <p:spTgt spid="85"/>
                                        </p:tgtEl>
                                      </p:cBhvr>
                                    </p:animEffect>
                                  </p:childTnLst>
                                </p:cTn>
                              </p:par>
                              <p:par>
                                <p:cTn fill="hold" grpId="0" id="120" nodeType="withEffect" presetClass="entr" presetID="53" presetSubtype="0">
                                  <p:stCondLst>
                                    <p:cond delay="0"/>
                                  </p:stCondLst>
                                  <p:childTnLst>
                                    <p:set>
                                      <p:cBhvr>
                                        <p:cTn dur="1" fill="hold" id="121">
                                          <p:stCondLst>
                                            <p:cond delay="0"/>
                                          </p:stCondLst>
                                        </p:cTn>
                                        <p:tgtEl>
                                          <p:spTgt spid="86"/>
                                        </p:tgtEl>
                                        <p:attrNameLst>
                                          <p:attrName>style.visibility</p:attrName>
                                        </p:attrNameLst>
                                      </p:cBhvr>
                                      <p:to>
                                        <p:strVal val="visible"/>
                                      </p:to>
                                    </p:set>
                                    <p:anim calcmode="lin" valueType="num">
                                      <p:cBhvr>
                                        <p:cTn dur="500" fill="hold" id="122"/>
                                        <p:tgtEl>
                                          <p:spTgt spid="86"/>
                                        </p:tgtEl>
                                        <p:attrNameLst>
                                          <p:attrName>ppt_w</p:attrName>
                                        </p:attrNameLst>
                                      </p:cBhvr>
                                      <p:tavLst>
                                        <p:tav tm="0">
                                          <p:val>
                                            <p:fltVal val="0"/>
                                          </p:val>
                                        </p:tav>
                                        <p:tav tm="100000">
                                          <p:val>
                                            <p:strVal val="#ppt_w"/>
                                          </p:val>
                                        </p:tav>
                                      </p:tavLst>
                                    </p:anim>
                                    <p:anim calcmode="lin" valueType="num">
                                      <p:cBhvr>
                                        <p:cTn dur="500" fill="hold" id="123"/>
                                        <p:tgtEl>
                                          <p:spTgt spid="86"/>
                                        </p:tgtEl>
                                        <p:attrNameLst>
                                          <p:attrName>ppt_h</p:attrName>
                                        </p:attrNameLst>
                                      </p:cBhvr>
                                      <p:tavLst>
                                        <p:tav tm="0">
                                          <p:val>
                                            <p:fltVal val="0"/>
                                          </p:val>
                                        </p:tav>
                                        <p:tav tm="100000">
                                          <p:val>
                                            <p:strVal val="#ppt_h"/>
                                          </p:val>
                                        </p:tav>
                                      </p:tavLst>
                                    </p:anim>
                                    <p:animEffect filter="fade" transition="in">
                                      <p:cBhvr>
                                        <p:cTn dur="500" id="124"/>
                                        <p:tgtEl>
                                          <p:spTgt spid="86"/>
                                        </p:tgtEl>
                                      </p:cBhvr>
                                    </p:animEffect>
                                  </p:childTnLst>
                                </p:cTn>
                              </p:par>
                              <p:par>
                                <p:cTn fill="hold" grpId="0" id="125" nodeType="withEffect" presetClass="entr" presetID="53" presetSubtype="0">
                                  <p:stCondLst>
                                    <p:cond delay="0"/>
                                  </p:stCondLst>
                                  <p:childTnLst>
                                    <p:set>
                                      <p:cBhvr>
                                        <p:cTn dur="1" fill="hold" id="126">
                                          <p:stCondLst>
                                            <p:cond delay="0"/>
                                          </p:stCondLst>
                                        </p:cTn>
                                        <p:tgtEl>
                                          <p:spTgt spid="87"/>
                                        </p:tgtEl>
                                        <p:attrNameLst>
                                          <p:attrName>style.visibility</p:attrName>
                                        </p:attrNameLst>
                                      </p:cBhvr>
                                      <p:to>
                                        <p:strVal val="visible"/>
                                      </p:to>
                                    </p:set>
                                    <p:anim calcmode="lin" valueType="num">
                                      <p:cBhvr>
                                        <p:cTn dur="500" fill="hold" id="127"/>
                                        <p:tgtEl>
                                          <p:spTgt spid="87"/>
                                        </p:tgtEl>
                                        <p:attrNameLst>
                                          <p:attrName>ppt_w</p:attrName>
                                        </p:attrNameLst>
                                      </p:cBhvr>
                                      <p:tavLst>
                                        <p:tav tm="0">
                                          <p:val>
                                            <p:fltVal val="0"/>
                                          </p:val>
                                        </p:tav>
                                        <p:tav tm="100000">
                                          <p:val>
                                            <p:strVal val="#ppt_w"/>
                                          </p:val>
                                        </p:tav>
                                      </p:tavLst>
                                    </p:anim>
                                    <p:anim calcmode="lin" valueType="num">
                                      <p:cBhvr>
                                        <p:cTn dur="500" fill="hold" id="128"/>
                                        <p:tgtEl>
                                          <p:spTgt spid="87"/>
                                        </p:tgtEl>
                                        <p:attrNameLst>
                                          <p:attrName>ppt_h</p:attrName>
                                        </p:attrNameLst>
                                      </p:cBhvr>
                                      <p:tavLst>
                                        <p:tav tm="0">
                                          <p:val>
                                            <p:fltVal val="0"/>
                                          </p:val>
                                        </p:tav>
                                        <p:tav tm="100000">
                                          <p:val>
                                            <p:strVal val="#ppt_h"/>
                                          </p:val>
                                        </p:tav>
                                      </p:tavLst>
                                    </p:anim>
                                    <p:animEffect filter="fade" transition="in">
                                      <p:cBhvr>
                                        <p:cTn dur="500" id="129"/>
                                        <p:tgtEl>
                                          <p:spTgt spid="8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3"/>
      <p:bldP grpId="0" spid="64"/>
      <p:bldP grpId="0" spid="65"/>
      <p:bldP grpId="0" spid="66"/>
      <p:bldP grpId="0" spid="67"/>
      <p:bldP grpId="0" spid="68"/>
      <p:bldP grpId="0" spid="69"/>
      <p:bldP grpId="0" spid="70"/>
      <p:bldP grpId="0" spid="77"/>
      <p:bldP grpId="0" spid="78"/>
      <p:bldP grpId="0" spid="79"/>
      <p:bldP grpId="0" spid="80"/>
      <p:bldP grpId="0" spid="81"/>
      <p:bldP grpId="0" spid="82"/>
      <p:bldP grpId="0" spid="83"/>
      <p:bldP grpId="0" spid="84"/>
      <p:bldP grpId="0" spid="85"/>
      <p:bldP grpId="0" spid="86"/>
      <p:bldP grpId="0" spid="87"/>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下半年工作目标</a:t>
            </a:r>
          </a:p>
        </p:txBody>
      </p:sp>
      <p:sp>
        <p:nvSpPr>
          <p:cNvPr id="24" name="Freeform 13">
            <a:extLst>
              <a:ext uri="{FF2B5EF4-FFF2-40B4-BE49-F238E27FC236}">
                <a16:creationId xmlns:a16="http://schemas.microsoft.com/office/drawing/2014/main" id="{DF1DABA0-0E37-4DD3-99CD-DDC3CB6A1271}"/>
              </a:ext>
            </a:extLst>
          </p:cNvPr>
          <p:cNvSpPr>
            <a:spLocks noEditPoints="1"/>
          </p:cNvSpPr>
          <p:nvPr/>
        </p:nvSpPr>
        <p:spPr bwMode="auto">
          <a:xfrm>
            <a:off x="1242102" y="1360686"/>
            <a:ext cx="2923181" cy="3455962"/>
          </a:xfrm>
          <a:custGeom>
            <a:gdLst>
              <a:gd fmla="*/ 774 w 1058" name="T0"/>
              <a:gd fmla="*/ 1252 h 1252" name="T1"/>
              <a:gd fmla="*/ 283 w 1058" name="T2"/>
              <a:gd fmla="*/ 1252 h 1252" name="T3"/>
              <a:gd fmla="*/ 248 w 1058" name="T4"/>
              <a:gd fmla="*/ 1218 h 1252" name="T5"/>
              <a:gd fmla="*/ 142 w 1058" name="T6"/>
              <a:gd fmla="*/ 887 h 1252" name="T7"/>
              <a:gd fmla="*/ 110 w 1058" name="T8"/>
              <a:gd fmla="*/ 831 h 1252" name="T9"/>
              <a:gd fmla="*/ 0 w 1058" name="T10"/>
              <a:gd fmla="*/ 529 h 1252" name="T11"/>
              <a:gd fmla="*/ 529 w 1058" name="T12"/>
              <a:gd fmla="*/ 0 h 1252" name="T13"/>
              <a:gd fmla="*/ 1058 w 1058" name="T14"/>
              <a:gd fmla="*/ 529 h 1252" name="T15"/>
              <a:gd fmla="*/ 947 w 1058" name="T16"/>
              <a:gd fmla="*/ 831 h 1252" name="T17"/>
              <a:gd fmla="*/ 916 w 1058" name="T18"/>
              <a:gd fmla="*/ 887 h 1252" name="T19"/>
              <a:gd fmla="*/ 810 w 1058" name="T20"/>
              <a:gd fmla="*/ 1218 h 1252" name="T21"/>
              <a:gd fmla="*/ 774 w 1058" name="T22"/>
              <a:gd fmla="*/ 1252 h 1252" name="T23"/>
              <a:gd fmla="*/ 315 w 1058" name="T24"/>
              <a:gd fmla="*/ 1180 h 1252" name="T25"/>
              <a:gd fmla="*/ 742 w 1058" name="T26"/>
              <a:gd fmla="*/ 1180 h 1252" name="T27"/>
              <a:gd fmla="*/ 851 w 1058" name="T28"/>
              <a:gd fmla="*/ 857 h 1252" name="T29"/>
              <a:gd fmla="*/ 885 w 1058" name="T30"/>
              <a:gd fmla="*/ 794 h 1252" name="T31"/>
              <a:gd fmla="*/ 986 w 1058" name="T32"/>
              <a:gd fmla="*/ 529 h 1252" name="T33"/>
              <a:gd fmla="*/ 529 w 1058" name="T34"/>
              <a:gd fmla="*/ 72 h 1252" name="T35"/>
              <a:gd fmla="*/ 72 w 1058" name="T36"/>
              <a:gd fmla="*/ 529 h 1252" name="T37"/>
              <a:gd fmla="*/ 172 w 1058" name="T38"/>
              <a:gd fmla="*/ 794 h 1252" name="T39"/>
              <a:gd fmla="*/ 207 w 1058" name="T40"/>
              <a:gd fmla="*/ 857 h 1252" name="T41"/>
              <a:gd fmla="*/ 315 w 1058" name="T42"/>
              <a:gd fmla="*/ 1180 h 1252"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252" w="1058">
                <a:moveTo>
                  <a:pt x="774" y="1252"/>
                </a:moveTo>
                <a:cubicBezTo>
                  <a:pt x="283" y="1252"/>
                  <a:pt x="283" y="1252"/>
                  <a:pt x="283" y="1252"/>
                </a:cubicBezTo>
                <a:cubicBezTo>
                  <a:pt x="264" y="1252"/>
                  <a:pt x="249" y="1237"/>
                  <a:pt x="248" y="1218"/>
                </a:cubicBezTo>
                <a:cubicBezTo>
                  <a:pt x="247" y="1217"/>
                  <a:pt x="239" y="1097"/>
                  <a:pt x="142" y="887"/>
                </a:cubicBezTo>
                <a:cubicBezTo>
                  <a:pt x="135" y="873"/>
                  <a:pt x="123" y="853"/>
                  <a:pt x="110" y="831"/>
                </a:cubicBezTo>
                <a:cubicBezTo>
                  <a:pt x="66" y="755"/>
                  <a:pt x="0" y="640"/>
                  <a:pt x="0" y="529"/>
                </a:cubicBezTo>
                <a:cubicBezTo>
                  <a:pt x="0" y="238"/>
                  <a:pt x="237" y="0"/>
                  <a:pt x="529" y="0"/>
                </a:cubicBezTo>
                <a:cubicBezTo>
                  <a:pt x="820" y="0"/>
                  <a:pt x="1058" y="238"/>
                  <a:pt x="1058" y="529"/>
                </a:cubicBezTo>
                <a:cubicBezTo>
                  <a:pt x="1058" y="640"/>
                  <a:pt x="991" y="755"/>
                  <a:pt x="947" y="831"/>
                </a:cubicBezTo>
                <a:cubicBezTo>
                  <a:pt x="934" y="853"/>
                  <a:pt x="923" y="873"/>
                  <a:pt x="916" y="887"/>
                </a:cubicBezTo>
                <a:cubicBezTo>
                  <a:pt x="818" y="1097"/>
                  <a:pt x="810" y="1217"/>
                  <a:pt x="810" y="1218"/>
                </a:cubicBezTo>
                <a:cubicBezTo>
                  <a:pt x="809" y="1237"/>
                  <a:pt x="793" y="1252"/>
                  <a:pt x="774" y="1252"/>
                </a:cubicBezTo>
                <a:close/>
                <a:moveTo>
                  <a:pt x="315" y="1180"/>
                </a:moveTo>
                <a:cubicBezTo>
                  <a:pt x="742" y="1180"/>
                  <a:pt x="742" y="1180"/>
                  <a:pt x="742" y="1180"/>
                </a:cubicBezTo>
                <a:cubicBezTo>
                  <a:pt x="751" y="1127"/>
                  <a:pt x="776" y="1017"/>
                  <a:pt x="851" y="857"/>
                </a:cubicBezTo>
                <a:cubicBezTo>
                  <a:pt x="859" y="840"/>
                  <a:pt x="871" y="819"/>
                  <a:pt x="885" y="794"/>
                </a:cubicBezTo>
                <a:cubicBezTo>
                  <a:pt x="928" y="721"/>
                  <a:pt x="986" y="621"/>
                  <a:pt x="986" y="529"/>
                </a:cubicBezTo>
                <a:cubicBezTo>
                  <a:pt x="986" y="277"/>
                  <a:pt x="781" y="72"/>
                  <a:pt x="529" y="72"/>
                </a:cubicBezTo>
                <a:cubicBezTo>
                  <a:pt x="277" y="72"/>
                  <a:pt x="72" y="277"/>
                  <a:pt x="72" y="529"/>
                </a:cubicBezTo>
                <a:cubicBezTo>
                  <a:pt x="72" y="621"/>
                  <a:pt x="130" y="721"/>
                  <a:pt x="172" y="794"/>
                </a:cubicBezTo>
                <a:cubicBezTo>
                  <a:pt x="187" y="819"/>
                  <a:pt x="199" y="840"/>
                  <a:pt x="207" y="857"/>
                </a:cubicBezTo>
                <a:cubicBezTo>
                  <a:pt x="281" y="1017"/>
                  <a:pt x="307" y="1127"/>
                  <a:pt x="315" y="1180"/>
                </a:cubicBezTo>
                <a:close/>
              </a:path>
            </a:pathLst>
          </a:custGeom>
          <a:solidFill>
            <a:srgbClr val="44546A"/>
          </a:solidFill>
          <a:ln>
            <a:noFill/>
          </a:ln>
        </p:spPr>
        <p:txBody>
          <a:bodyPr anchor="t" anchorCtr="0" bIns="45718" compatLnSpc="1" lIns="91435" numCol="1" rIns="91435" tIns="45718" vert="horz" wrap="square">
            <a:prstTxWarp prst="textNoShape">
              <a:avLst/>
            </a:prstTxWarp>
          </a:bodyPr>
          <a:lstStyle/>
          <a:p>
            <a:pPr algn="just" defTabSz="866943" fontAlgn="base">
              <a:lnSpc>
                <a:spcPct val="120000"/>
              </a:lnSpc>
            </a:pPr>
            <a:endParaRPr lang="id-ID" sz="758">
              <a:solidFill>
                <a:prstClr val="black"/>
              </a:solidFill>
              <a:latin charset="0" panose="020b0604020202020204" pitchFamily="34" typeface="Arial"/>
              <a:ea charset="-122" panose="020b0400000000000000" pitchFamily="34" typeface="思源黑体 Normal"/>
              <a:sym charset="0" panose="020b0604020202020204" pitchFamily="34" typeface="Arial"/>
            </a:endParaRPr>
          </a:p>
        </p:txBody>
      </p:sp>
      <p:sp>
        <p:nvSpPr>
          <p:cNvPr id="25" name="Freeform 16">
            <a:extLst>
              <a:ext uri="{FF2B5EF4-FFF2-40B4-BE49-F238E27FC236}">
                <a16:creationId xmlns:a16="http://schemas.microsoft.com/office/drawing/2014/main" id="{1C7AD684-37A5-4CD9-832B-5EB86D6D4B40}"/>
              </a:ext>
            </a:extLst>
          </p:cNvPr>
          <p:cNvSpPr>
            <a:spLocks noEditPoints="1"/>
          </p:cNvSpPr>
          <p:nvPr/>
        </p:nvSpPr>
        <p:spPr bwMode="auto">
          <a:xfrm>
            <a:off x="1955837" y="5047605"/>
            <a:ext cx="1494000" cy="1198362"/>
          </a:xfrm>
          <a:custGeom>
            <a:gdLst>
              <a:gd fmla="*/ 495 w 541" name="T0"/>
              <a:gd fmla="*/ 223 h 434" name="T1"/>
              <a:gd fmla="*/ 540 w 541" name="T2"/>
              <a:gd fmla="*/ 168 h 434" name="T3"/>
              <a:gd fmla="*/ 494 w 541" name="T4"/>
              <a:gd fmla="*/ 112 h 434" name="T5"/>
              <a:gd fmla="*/ 540 w 541" name="T6"/>
              <a:gd fmla="*/ 57 h 434" name="T7"/>
              <a:gd fmla="*/ 483 w 541" name="T8"/>
              <a:gd fmla="*/ 0 h 434" name="T9"/>
              <a:gd fmla="*/ 56 w 541" name="T10"/>
              <a:gd fmla="*/ 0 h 434" name="T11"/>
              <a:gd fmla="*/ 0 w 541" name="T12"/>
              <a:gd fmla="*/ 56 h 434" name="T13"/>
              <a:gd fmla="*/ 46 w 541" name="T14"/>
              <a:gd fmla="*/ 112 h 434" name="T15"/>
              <a:gd fmla="*/ 0 w 541" name="T16"/>
              <a:gd fmla="*/ 167 h 434" name="T17"/>
              <a:gd fmla="*/ 46 w 541" name="T18"/>
              <a:gd fmla="*/ 223 h 434" name="T19"/>
              <a:gd fmla="*/ 1 w 541" name="T20"/>
              <a:gd fmla="*/ 278 h 434" name="T21"/>
              <a:gd fmla="*/ 57 w 541" name="T22"/>
              <a:gd fmla="*/ 334 h 434" name="T23"/>
              <a:gd fmla="*/ 157 w 541" name="T24"/>
              <a:gd fmla="*/ 334 h 434" name="T25"/>
              <a:gd fmla="*/ 161 w 541" name="T26"/>
              <a:gd fmla="*/ 351 h 434" name="T27"/>
              <a:gd fmla="*/ 272 w 541" name="T28"/>
              <a:gd fmla="*/ 433 h 434" name="T29"/>
              <a:gd fmla="*/ 383 w 541" name="T30"/>
              <a:gd fmla="*/ 335 h 434" name="T31"/>
              <a:gd fmla="*/ 484 w 541" name="T32"/>
              <a:gd fmla="*/ 335 h 434" name="T33"/>
              <a:gd fmla="*/ 541 w 541" name="T34"/>
              <a:gd fmla="*/ 278 h 434" name="T35"/>
              <a:gd fmla="*/ 495 w 541" name="T36"/>
              <a:gd fmla="*/ 223 h 434" name="T37"/>
              <a:gd fmla="*/ 423 w 541" name="T38"/>
              <a:gd fmla="*/ 241 h 434" name="T39"/>
              <a:gd fmla="*/ 118 w 541" name="T40"/>
              <a:gd fmla="*/ 241 h 434" name="T41"/>
              <a:gd fmla="*/ 104 w 541" name="T42"/>
              <a:gd fmla="*/ 227 h 434" name="T43"/>
              <a:gd fmla="*/ 118 w 541" name="T44"/>
              <a:gd fmla="*/ 213 h 434" name="T45"/>
              <a:gd fmla="*/ 423 w 541" name="T46"/>
              <a:gd fmla="*/ 213 h 434" name="T47"/>
              <a:gd fmla="*/ 437 w 541" name="T48"/>
              <a:gd fmla="*/ 227 h 434" name="T49"/>
              <a:gd fmla="*/ 423 w 541" name="T50"/>
              <a:gd fmla="*/ 241 h 434" name="T51"/>
              <a:gd fmla="*/ 423 w 541" name="T52"/>
              <a:gd fmla="*/ 116 h 434" name="T53"/>
              <a:gd fmla="*/ 118 w 541" name="T54"/>
              <a:gd fmla="*/ 116 h 434" name="T55"/>
              <a:gd fmla="*/ 104 w 541" name="T56"/>
              <a:gd fmla="*/ 102 h 434" name="T57"/>
              <a:gd fmla="*/ 118 w 541" name="T58"/>
              <a:gd fmla="*/ 88 h 434" name="T59"/>
              <a:gd fmla="*/ 423 w 541" name="T60"/>
              <a:gd fmla="*/ 88 h 434" name="T61"/>
              <a:gd fmla="*/ 437 w 541" name="T62"/>
              <a:gd fmla="*/ 102 h 434" name="T63"/>
              <a:gd fmla="*/ 423 w 541" name="T64"/>
              <a:gd fmla="*/ 116 h 43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33" w="541">
                <a:moveTo>
                  <a:pt x="495" y="223"/>
                </a:moveTo>
                <a:cubicBezTo>
                  <a:pt x="521" y="218"/>
                  <a:pt x="540" y="195"/>
                  <a:pt x="540" y="168"/>
                </a:cubicBezTo>
                <a:cubicBezTo>
                  <a:pt x="540" y="140"/>
                  <a:pt x="520" y="117"/>
                  <a:pt x="494" y="112"/>
                </a:cubicBezTo>
                <a:cubicBezTo>
                  <a:pt x="520" y="107"/>
                  <a:pt x="540" y="84"/>
                  <a:pt x="540" y="57"/>
                </a:cubicBezTo>
                <a:cubicBezTo>
                  <a:pt x="540" y="26"/>
                  <a:pt x="514" y="0"/>
                  <a:pt x="483" y="0"/>
                </a:cubicBezTo>
                <a:cubicBezTo>
                  <a:pt x="56" y="0"/>
                  <a:pt x="56" y="0"/>
                  <a:pt x="56" y="0"/>
                </a:cubicBezTo>
                <a:cubicBezTo>
                  <a:pt x="25" y="0"/>
                  <a:pt x="0" y="25"/>
                  <a:pt x="0" y="56"/>
                </a:cubicBezTo>
                <a:cubicBezTo>
                  <a:pt x="0" y="84"/>
                  <a:pt x="20" y="107"/>
                  <a:pt x="46" y="112"/>
                </a:cubicBezTo>
                <a:cubicBezTo>
                  <a:pt x="20" y="117"/>
                  <a:pt x="0" y="140"/>
                  <a:pt x="0" y="167"/>
                </a:cubicBezTo>
                <a:cubicBezTo>
                  <a:pt x="0" y="195"/>
                  <a:pt x="20" y="218"/>
                  <a:pt x="46" y="223"/>
                </a:cubicBezTo>
                <a:cubicBezTo>
                  <a:pt x="20" y="228"/>
                  <a:pt x="1" y="250"/>
                  <a:pt x="1" y="278"/>
                </a:cubicBezTo>
                <a:cubicBezTo>
                  <a:pt x="1" y="309"/>
                  <a:pt x="26" y="334"/>
                  <a:pt x="57" y="334"/>
                </a:cubicBezTo>
                <a:cubicBezTo>
                  <a:pt x="157" y="334"/>
                  <a:pt x="157" y="334"/>
                  <a:pt x="157" y="334"/>
                </a:cubicBezTo>
                <a:cubicBezTo>
                  <a:pt x="158" y="340"/>
                  <a:pt x="159" y="345"/>
                  <a:pt x="161" y="351"/>
                </a:cubicBezTo>
                <a:cubicBezTo>
                  <a:pt x="175" y="399"/>
                  <a:pt x="219" y="434"/>
                  <a:pt x="272" y="433"/>
                </a:cubicBezTo>
                <a:cubicBezTo>
                  <a:pt x="331" y="433"/>
                  <a:pt x="380" y="392"/>
                  <a:pt x="383" y="335"/>
                </a:cubicBezTo>
                <a:cubicBezTo>
                  <a:pt x="484" y="335"/>
                  <a:pt x="484" y="335"/>
                  <a:pt x="484" y="335"/>
                </a:cubicBezTo>
                <a:cubicBezTo>
                  <a:pt x="515" y="335"/>
                  <a:pt x="541" y="309"/>
                  <a:pt x="541" y="278"/>
                </a:cubicBezTo>
                <a:cubicBezTo>
                  <a:pt x="541" y="251"/>
                  <a:pt x="521" y="228"/>
                  <a:pt x="495" y="223"/>
                </a:cubicBezTo>
                <a:close/>
                <a:moveTo>
                  <a:pt x="423" y="241"/>
                </a:moveTo>
                <a:cubicBezTo>
                  <a:pt x="118" y="241"/>
                  <a:pt x="118" y="241"/>
                  <a:pt x="118" y="241"/>
                </a:cubicBezTo>
                <a:cubicBezTo>
                  <a:pt x="110" y="241"/>
                  <a:pt x="104" y="234"/>
                  <a:pt x="104" y="227"/>
                </a:cubicBezTo>
                <a:cubicBezTo>
                  <a:pt x="104" y="219"/>
                  <a:pt x="110" y="213"/>
                  <a:pt x="118" y="213"/>
                </a:cubicBezTo>
                <a:cubicBezTo>
                  <a:pt x="423" y="213"/>
                  <a:pt x="423" y="213"/>
                  <a:pt x="423" y="213"/>
                </a:cubicBezTo>
                <a:cubicBezTo>
                  <a:pt x="431" y="213"/>
                  <a:pt x="437" y="219"/>
                  <a:pt x="437" y="227"/>
                </a:cubicBezTo>
                <a:cubicBezTo>
                  <a:pt x="437" y="234"/>
                  <a:pt x="431" y="241"/>
                  <a:pt x="423" y="241"/>
                </a:cubicBezTo>
                <a:close/>
                <a:moveTo>
                  <a:pt x="423" y="116"/>
                </a:moveTo>
                <a:cubicBezTo>
                  <a:pt x="118" y="116"/>
                  <a:pt x="118" y="116"/>
                  <a:pt x="118" y="116"/>
                </a:cubicBezTo>
                <a:cubicBezTo>
                  <a:pt x="110" y="116"/>
                  <a:pt x="104" y="110"/>
                  <a:pt x="104" y="102"/>
                </a:cubicBezTo>
                <a:cubicBezTo>
                  <a:pt x="104" y="95"/>
                  <a:pt x="110" y="88"/>
                  <a:pt x="118" y="88"/>
                </a:cubicBezTo>
                <a:cubicBezTo>
                  <a:pt x="423" y="88"/>
                  <a:pt x="423" y="88"/>
                  <a:pt x="423" y="88"/>
                </a:cubicBezTo>
                <a:cubicBezTo>
                  <a:pt x="431" y="88"/>
                  <a:pt x="437" y="95"/>
                  <a:pt x="437" y="102"/>
                </a:cubicBezTo>
                <a:cubicBezTo>
                  <a:pt x="437" y="110"/>
                  <a:pt x="431" y="116"/>
                  <a:pt x="423" y="116"/>
                </a:cubicBezTo>
                <a:close/>
              </a:path>
            </a:pathLst>
          </a:custGeom>
          <a:solidFill>
            <a:srgbClr val="44546A"/>
          </a:solidFill>
          <a:ln>
            <a:noFill/>
          </a:ln>
        </p:spPr>
        <p:txBody>
          <a:bodyPr anchor="t" anchorCtr="0" bIns="45718" compatLnSpc="1" lIns="91435" numCol="1" rIns="91435" tIns="45718" vert="horz" wrap="square">
            <a:prstTxWarp prst="textNoShape">
              <a:avLst/>
            </a:prstTxWarp>
          </a:bodyPr>
          <a:lstStyle/>
          <a:p>
            <a:pPr algn="just" defTabSz="866943" fontAlgn="base">
              <a:lnSpc>
                <a:spcPct val="120000"/>
              </a:lnSpc>
            </a:pPr>
            <a:endParaRPr lang="id-ID" sz="758">
              <a:solidFill>
                <a:prstClr val="black"/>
              </a:solidFill>
              <a:latin charset="0" panose="020b0604020202020204" pitchFamily="34" typeface="Arial"/>
              <a:ea charset="-122" panose="020b0400000000000000" pitchFamily="34" typeface="思源黑体 Normal"/>
              <a:sym charset="0" panose="020b0604020202020204" pitchFamily="34" typeface="Arial"/>
            </a:endParaRPr>
          </a:p>
        </p:txBody>
      </p:sp>
      <p:grpSp>
        <p:nvGrpSpPr>
          <p:cNvPr id="26" name="Group 12">
            <a:extLst>
              <a:ext uri="{FF2B5EF4-FFF2-40B4-BE49-F238E27FC236}">
                <a16:creationId xmlns:a16="http://schemas.microsoft.com/office/drawing/2014/main" id="{70AE771E-EE2C-4E48-9A36-90FD148A1C1C}"/>
              </a:ext>
            </a:extLst>
          </p:cNvPr>
          <p:cNvGrpSpPr/>
          <p:nvPr/>
        </p:nvGrpSpPr>
        <p:grpSpPr>
          <a:xfrm>
            <a:off x="1551195" y="1762719"/>
            <a:ext cx="2300613" cy="2059155"/>
            <a:chOff x="8169276" y="952501"/>
            <a:chExt cx="3781424" cy="3384550"/>
          </a:xfrm>
          <a:solidFill>
            <a:srgbClr val="44546A"/>
          </a:solidFill>
        </p:grpSpPr>
        <p:sp>
          <p:nvSpPr>
            <p:cNvPr id="27" name="Freeform 10">
              <a:extLst>
                <a:ext uri="{FF2B5EF4-FFF2-40B4-BE49-F238E27FC236}">
                  <a16:creationId xmlns:a16="http://schemas.microsoft.com/office/drawing/2014/main" id="{104711B0-34DD-4628-BDFD-F1F5F779ACC3}"/>
                </a:ext>
              </a:extLst>
            </p:cNvPr>
            <p:cNvSpPr/>
            <p:nvPr/>
          </p:nvSpPr>
          <p:spPr bwMode="auto">
            <a:xfrm>
              <a:off x="9297988" y="1533526"/>
              <a:ext cx="1392237" cy="1004888"/>
            </a:xfrm>
            <a:custGeom>
              <a:gdLst>
                <a:gd fmla="*/ 142 w 370" name="T0"/>
                <a:gd fmla="*/ 228 h 267" name="T1"/>
                <a:gd fmla="*/ 241 w 370" name="T2"/>
                <a:gd fmla="*/ 248 h 267" name="T3"/>
                <a:gd fmla="*/ 303 w 370" name="T4"/>
                <a:gd fmla="*/ 226 h 267" name="T5"/>
                <a:gd fmla="*/ 368 w 370" name="T6"/>
                <a:gd fmla="*/ 107 h 267" name="T7"/>
                <a:gd fmla="*/ 278 w 370" name="T8"/>
                <a:gd fmla="*/ 11 h 267" name="T9"/>
                <a:gd fmla="*/ 179 w 370" name="T10"/>
                <a:gd fmla="*/ 58 h 267" name="T11"/>
                <a:gd fmla="*/ 168 w 370" name="T12"/>
                <a:gd fmla="*/ 65 h 267" name="T13"/>
                <a:gd fmla="*/ 155 w 370" name="T14"/>
                <a:gd fmla="*/ 60 h 267" name="T15"/>
                <a:gd fmla="*/ 67 w 370" name="T16"/>
                <a:gd fmla="*/ 47 h 267" name="T17"/>
                <a:gd fmla="*/ 0 w 370" name="T18"/>
                <a:gd fmla="*/ 116 h 267" name="T19"/>
                <a:gd fmla="*/ 9 w 370" name="T20"/>
                <a:gd fmla="*/ 121 h 267" name="T21"/>
                <a:gd fmla="*/ 84 w 370" name="T22"/>
                <a:gd fmla="*/ 267 h 267" name="T23"/>
                <a:gd fmla="*/ 142 w 370" name="T24"/>
                <a:gd fmla="*/ 228 h 26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7" w="370">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18" compatLnSpc="1" lIns="91435" numCol="1" rIns="91435" tIns="45718" vert="horz" wrap="square">
              <a:prstTxWarp prst="textNoShape">
                <a:avLst/>
              </a:prstTxWarp>
            </a:bodyPr>
            <a:lstStyle/>
            <a:p>
              <a:pPr algn="just" defTabSz="866943" fontAlgn="base">
                <a:lnSpc>
                  <a:spcPct val="120000"/>
                </a:lnSpc>
              </a:pPr>
              <a:endParaRPr lang="id-ID" sz="758">
                <a:solidFill>
                  <a:prstClr val="black"/>
                </a:solidFill>
                <a:latin charset="0" panose="020b0604020202020204" pitchFamily="34" typeface="Arial"/>
                <a:ea charset="-122" panose="020b0400000000000000" pitchFamily="34" typeface="思源黑体 Normal"/>
                <a:sym charset="0" panose="020b0604020202020204" pitchFamily="34" typeface="Arial"/>
              </a:endParaRPr>
            </a:p>
          </p:txBody>
        </p:sp>
        <p:sp>
          <p:nvSpPr>
            <p:cNvPr id="28" name="Freeform 11">
              <a:extLst>
                <a:ext uri="{FF2B5EF4-FFF2-40B4-BE49-F238E27FC236}">
                  <a16:creationId xmlns:a16="http://schemas.microsoft.com/office/drawing/2014/main" id="{F2709E79-D434-4629-9594-B87A517DFE95}"/>
                </a:ext>
              </a:extLst>
            </p:cNvPr>
            <p:cNvSpPr/>
            <p:nvPr/>
          </p:nvSpPr>
          <p:spPr bwMode="auto">
            <a:xfrm>
              <a:off x="8169276" y="952501"/>
              <a:ext cx="3781424" cy="3384550"/>
            </a:xfrm>
            <a:custGeom>
              <a:gdLst>
                <a:gd fmla="*/ 932 w 1005" name="T0"/>
                <a:gd fmla="*/ 313 h 899" name="T1"/>
                <a:gd fmla="*/ 693 w 1005" name="T2"/>
                <a:gd fmla="*/ 126 h 899" name="T3"/>
                <a:gd fmla="*/ 192 w 1005" name="T4"/>
                <a:gd fmla="*/ 181 h 899" name="T5"/>
                <a:gd fmla="*/ 261 w 1005" name="T6"/>
                <a:gd fmla="*/ 549 h 899" name="T7"/>
                <a:gd fmla="*/ 292 w 1005" name="T8"/>
                <a:gd fmla="*/ 298 h 899" name="T9"/>
                <a:gd fmla="*/ 155 w 1005" name="T10"/>
                <a:gd fmla="*/ 377 h 899" name="T11"/>
                <a:gd fmla="*/ 244 w 1005" name="T12"/>
                <a:gd fmla="*/ 409 h 899" name="T13"/>
                <a:gd fmla="*/ 255 w 1005" name="T14"/>
                <a:gd fmla="*/ 435 h 899" name="T15"/>
                <a:gd fmla="*/ 128 w 1005" name="T16"/>
                <a:gd fmla="*/ 388 h 899" name="T17"/>
                <a:gd fmla="*/ 274 w 1005" name="T18"/>
                <a:gd fmla="*/ 257 h 899" name="T19"/>
                <a:gd fmla="*/ 464 w 1005" name="T20"/>
                <a:gd fmla="*/ 184 h 899" name="T21"/>
                <a:gd fmla="*/ 673 w 1005" name="T22"/>
                <a:gd fmla="*/ 190 h 899" name="T23"/>
                <a:gd fmla="*/ 851 w 1005" name="T24"/>
                <a:gd fmla="*/ 291 h 899" name="T25"/>
                <a:gd fmla="*/ 914 w 1005" name="T26"/>
                <a:gd fmla="*/ 518 h 899" name="T27"/>
                <a:gd fmla="*/ 747 w 1005" name="T28"/>
                <a:gd fmla="*/ 572 h 899" name="T29"/>
                <a:gd fmla="*/ 474 w 1005" name="T30"/>
                <a:gd fmla="*/ 615 h 899" name="T31"/>
                <a:gd fmla="*/ 421 w 1005" name="T32"/>
                <a:gd fmla="*/ 572 h 899" name="T33"/>
                <a:gd fmla="*/ 446 w 1005" name="T34"/>
                <a:gd fmla="*/ 560 h 899" name="T35"/>
                <a:gd fmla="*/ 553 w 1005" name="T36"/>
                <a:gd fmla="*/ 547 h 899" name="T37"/>
                <a:gd fmla="*/ 854 w 1005" name="T38"/>
                <a:gd fmla="*/ 560 h 899" name="T39"/>
                <a:gd fmla="*/ 857 w 1005" name="T40"/>
                <a:gd fmla="*/ 427 h 899" name="T41"/>
                <a:gd fmla="*/ 831 w 1005" name="T42"/>
                <a:gd fmla="*/ 311 h 899" name="T43"/>
                <a:gd fmla="*/ 632 w 1005" name="T44"/>
                <a:gd fmla="*/ 378 h 899" name="T45"/>
                <a:gd fmla="*/ 742 w 1005" name="T46"/>
                <a:gd fmla="*/ 461 h 899" name="T47"/>
                <a:gd fmla="*/ 549 w 1005" name="T48"/>
                <a:gd fmla="*/ 430 h 899" name="T49"/>
                <a:gd fmla="*/ 447 w 1005" name="T50"/>
                <a:gd fmla="*/ 410 h 899" name="T51"/>
                <a:gd fmla="*/ 381 w 1005" name="T52"/>
                <a:gd fmla="*/ 488 h 899" name="T53"/>
                <a:gd fmla="*/ 300 w 1005" name="T54"/>
                <a:gd fmla="*/ 535 h 899" name="T55"/>
                <a:gd fmla="*/ 298 w 1005" name="T56"/>
                <a:gd fmla="*/ 538 h 899" name="T57"/>
                <a:gd fmla="*/ 274 w 1005" name="T58"/>
                <a:gd fmla="*/ 618 h 899" name="T59"/>
                <a:gd fmla="*/ 288 w 1005" name="T60"/>
                <a:gd fmla="*/ 665 h 899" name="T61"/>
                <a:gd fmla="*/ 352 w 1005" name="T62"/>
                <a:gd fmla="*/ 724 h 899" name="T63"/>
                <a:gd fmla="*/ 571 w 1005" name="T64"/>
                <a:gd fmla="*/ 769 h 899" name="T65"/>
                <a:gd fmla="*/ 570 w 1005" name="T66"/>
                <a:gd fmla="*/ 769 h 899" name="T67"/>
                <a:gd fmla="*/ 681 w 1005" name="T68"/>
                <a:gd fmla="*/ 675 h 899" name="T69"/>
                <a:gd fmla="*/ 650 w 1005" name="T70"/>
                <a:gd fmla="*/ 634 h 899" name="T71"/>
                <a:gd fmla="*/ 708 w 1005" name="T72"/>
                <a:gd fmla="*/ 665 h 899" name="T73"/>
                <a:gd fmla="*/ 691 w 1005" name="T74"/>
                <a:gd fmla="*/ 750 h 899" name="T75"/>
                <a:gd fmla="*/ 491 w 1005" name="T76"/>
                <a:gd fmla="*/ 785 h 899" name="T77"/>
                <a:gd fmla="*/ 787 w 1005" name="T78"/>
                <a:gd fmla="*/ 830 h 899" name="T79"/>
                <a:gd fmla="*/ 1001 w 1005" name="T80"/>
                <a:gd fmla="*/ 474 h 89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899" w="1004">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18" compatLnSpc="1" lIns="91435" numCol="1" rIns="91435" tIns="45718" vert="horz" wrap="square">
              <a:prstTxWarp prst="textNoShape">
                <a:avLst/>
              </a:prstTxWarp>
            </a:bodyPr>
            <a:lstStyle/>
            <a:p>
              <a:pPr algn="just" defTabSz="866943" fontAlgn="base">
                <a:lnSpc>
                  <a:spcPct val="120000"/>
                </a:lnSpc>
              </a:pPr>
              <a:endParaRPr lang="id-ID" sz="758">
                <a:solidFill>
                  <a:prstClr val="black"/>
                </a:solidFill>
                <a:latin charset="0" panose="020b0604020202020204" pitchFamily="34" typeface="Arial"/>
                <a:ea charset="-122" panose="020b0400000000000000" pitchFamily="34" typeface="思源黑体 Normal"/>
                <a:sym charset="0" panose="020b0604020202020204" pitchFamily="34" typeface="Arial"/>
              </a:endParaRPr>
            </a:p>
          </p:txBody>
        </p:sp>
      </p:grpSp>
      <p:grpSp>
        <p:nvGrpSpPr>
          <p:cNvPr id="29" name="组合 28">
            <a:extLst>
              <a:ext uri="{FF2B5EF4-FFF2-40B4-BE49-F238E27FC236}">
                <a16:creationId xmlns:a16="http://schemas.microsoft.com/office/drawing/2014/main" id="{273CC4E3-0332-4950-B6F7-435C0C0A0B36}"/>
              </a:ext>
            </a:extLst>
          </p:cNvPr>
          <p:cNvGrpSpPr/>
          <p:nvPr/>
        </p:nvGrpSpPr>
        <p:grpSpPr>
          <a:xfrm>
            <a:off x="5749504" y="1562664"/>
            <a:ext cx="5037249" cy="1123497"/>
            <a:chOff x="5971177" y="1605306"/>
            <a:chExt cx="5037249" cy="1123497"/>
          </a:xfrm>
        </p:grpSpPr>
        <p:sp>
          <p:nvSpPr>
            <p:cNvPr id="30" name="Oval 4">
              <a:extLst>
                <a:ext uri="{FF2B5EF4-FFF2-40B4-BE49-F238E27FC236}">
                  <a16:creationId xmlns:a16="http://schemas.microsoft.com/office/drawing/2014/main" id="{DCB91C34-4CF1-4F6C-8C82-9169626665D0}"/>
                </a:ext>
              </a:extLst>
            </p:cNvPr>
            <p:cNvSpPr/>
            <p:nvPr/>
          </p:nvSpPr>
          <p:spPr>
            <a:xfrm>
              <a:off x="5971177" y="1812130"/>
              <a:ext cx="629655" cy="629655"/>
            </a:xfrm>
            <a:prstGeom prst="ellipse">
              <a:avLst/>
            </a:prstGeom>
            <a:solidFill>
              <a:srgbClr val="44546A"/>
            </a:solidFill>
            <a:ln>
              <a:noFill/>
            </a:ln>
            <a:effectLst>
              <a:outerShdw algn="bl" blurRad="76200" dir="18900000" kx="-1200000" rotWithShape="0" sy="23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866943" fontAlgn="base">
                <a:lnSpc>
                  <a:spcPct val="120000"/>
                </a:lnSpc>
              </a:pPr>
              <a:r>
                <a:rPr lang="en-US" sz="1327">
                  <a:solidFill>
                    <a:prstClr val="white"/>
                  </a:solidFill>
                  <a:latin charset="0" panose="020b0604020202020204" pitchFamily="34" typeface="Arial"/>
                  <a:ea charset="-122" panose="020b0400000000000000" pitchFamily="34" typeface="思源黑体 Normal"/>
                  <a:sym charset="0" panose="020b0604020202020204" pitchFamily="34" typeface="Arial"/>
                </a:rPr>
                <a:t>01</a:t>
              </a:r>
            </a:p>
          </p:txBody>
        </p:sp>
        <p:sp>
          <p:nvSpPr>
            <p:cNvPr id="31" name="文本框 30">
              <a:extLst>
                <a:ext uri="{FF2B5EF4-FFF2-40B4-BE49-F238E27FC236}">
                  <a16:creationId xmlns:a16="http://schemas.microsoft.com/office/drawing/2014/main" id="{F984737F-3898-4882-B2D5-5FE263EF2093}"/>
                </a:ext>
              </a:extLst>
            </p:cNvPr>
            <p:cNvSpPr txBox="1"/>
            <p:nvPr/>
          </p:nvSpPr>
          <p:spPr>
            <a:xfrm>
              <a:off x="6600833" y="1949359"/>
              <a:ext cx="4407594" cy="548640"/>
            </a:xfrm>
            <a:prstGeom prst="rect">
              <a:avLst/>
            </a:prstGeom>
            <a:noFill/>
          </p:spPr>
          <p:txBody>
            <a:bodyPr rtlCol="0" wrap="square">
              <a:spAutoFit/>
            </a:bodyPr>
            <a:lstStyle/>
            <a:p>
              <a:pPr>
                <a:lnSpc>
                  <a:spcPts val="1800"/>
                </a:lnSpc>
              </a:pPr>
              <a:r>
                <a:rPr altLang="en-US" b="0" baseline="0" cap="none" i="0" kern="1200" kumimoji="0" lang="zh-CN" noProof="0" normalizeH="0" spc="0" strike="noStrike" sz="1300" u="none">
                  <a:ln>
                    <a:noFill/>
                  </a:ln>
                  <a:solidFill>
                    <a:srgbClr val="222A35"/>
                  </a:solidFill>
                  <a:effectLst/>
                  <a:uLnTx/>
                  <a:uFillTx/>
                  <a:latin charset="-122" panose="020b0300000000000000" pitchFamily="34" typeface="思源黑体 Light"/>
                  <a:ea charset="-122" panose="020b0300000000000000" pitchFamily="34" typeface="思源黑体 Light"/>
                </a:rPr>
                <a:t>单击此处添加标题内容，内容要与标题相符。单击此处添加标题内容，内容要与标题相符。</a:t>
              </a:r>
            </a:p>
          </p:txBody>
        </p:sp>
        <p:sp>
          <p:nvSpPr>
            <p:cNvPr id="32" name="文本框 31">
              <a:extLst>
                <a:ext uri="{FF2B5EF4-FFF2-40B4-BE49-F238E27FC236}">
                  <a16:creationId xmlns:a16="http://schemas.microsoft.com/office/drawing/2014/main" id="{EC509CF1-0975-4A96-ABC2-009D28D512D8}"/>
                </a:ext>
              </a:extLst>
            </p:cNvPr>
            <p:cNvSpPr txBox="1"/>
            <p:nvPr/>
          </p:nvSpPr>
          <p:spPr>
            <a:xfrm>
              <a:off x="6626552" y="1605306"/>
              <a:ext cx="1828799" cy="365760"/>
            </a:xfrm>
            <a:prstGeom prst="rect">
              <a:avLst/>
            </a:prstGeom>
            <a:noFill/>
          </p:spPr>
          <p:txBody>
            <a:bodyPr rtlCol="0"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400" strike="noStrike" u="none">
                  <a:ln>
                    <a:noFill/>
                  </a:ln>
                  <a:solidFill>
                    <a:schemeClr val="tx1">
                      <a:lumMod val="75000"/>
                      <a:lumOff val="25000"/>
                    </a:schemeClr>
                  </a:solidFill>
                  <a:effectLst/>
                  <a:uLnTx/>
                  <a:uFillTx/>
                  <a:latin charset="-122" panose="020b0400000000000000" pitchFamily="34" typeface="思源黑体 Normal"/>
                  <a:ea charset="-122" panose="020b0400000000000000" pitchFamily="34" typeface="思源黑体 Normal"/>
                  <a:cs typeface="+mn-cs"/>
                </a:rPr>
                <a:t>添加标题</a:t>
              </a:r>
            </a:p>
          </p:txBody>
        </p:sp>
      </p:grpSp>
      <p:grpSp>
        <p:nvGrpSpPr>
          <p:cNvPr id="33" name="组合 32">
            <a:extLst>
              <a:ext uri="{FF2B5EF4-FFF2-40B4-BE49-F238E27FC236}">
                <a16:creationId xmlns:a16="http://schemas.microsoft.com/office/drawing/2014/main" id="{B9879154-C967-469F-925D-10EC56F00C1C}"/>
              </a:ext>
            </a:extLst>
          </p:cNvPr>
          <p:cNvGrpSpPr/>
          <p:nvPr/>
        </p:nvGrpSpPr>
        <p:grpSpPr>
          <a:xfrm>
            <a:off x="5749504" y="2686161"/>
            <a:ext cx="5037249" cy="1123497"/>
            <a:chOff x="5971177" y="2728803"/>
            <a:chExt cx="5037249" cy="1123497"/>
          </a:xfrm>
        </p:grpSpPr>
        <p:sp>
          <p:nvSpPr>
            <p:cNvPr id="34" name="Oval 19">
              <a:extLst>
                <a:ext uri="{FF2B5EF4-FFF2-40B4-BE49-F238E27FC236}">
                  <a16:creationId xmlns:a16="http://schemas.microsoft.com/office/drawing/2014/main" id="{B49CBD04-1EF5-4F9F-AEC9-FEC376B76853}"/>
                </a:ext>
              </a:extLst>
            </p:cNvPr>
            <p:cNvSpPr/>
            <p:nvPr/>
          </p:nvSpPr>
          <p:spPr>
            <a:xfrm>
              <a:off x="5971177" y="2880809"/>
              <a:ext cx="629655" cy="629655"/>
            </a:xfrm>
            <a:prstGeom prst="ellipse">
              <a:avLst/>
            </a:prstGeom>
            <a:solidFill>
              <a:srgbClr val="44546A"/>
            </a:solidFill>
            <a:ln>
              <a:noFill/>
            </a:ln>
            <a:effectLst>
              <a:outerShdw algn="bl" blurRad="76200" dir="18900000" kx="-1200000" rotWithShape="0" sy="23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866943" fontAlgn="base">
                <a:lnSpc>
                  <a:spcPct val="120000"/>
                </a:lnSpc>
              </a:pPr>
              <a:r>
                <a:rPr lang="en-US" sz="1327">
                  <a:solidFill>
                    <a:prstClr val="white"/>
                  </a:solidFill>
                  <a:latin charset="0" panose="020b0604020202020204" pitchFamily="34" typeface="Arial"/>
                  <a:ea charset="-122" panose="020b0400000000000000" pitchFamily="34" typeface="思源黑体 Normal"/>
                  <a:sym charset="0" panose="020b0604020202020204" pitchFamily="34" typeface="Arial"/>
                </a:rPr>
                <a:t>02</a:t>
              </a:r>
            </a:p>
          </p:txBody>
        </p:sp>
        <p:sp>
          <p:nvSpPr>
            <p:cNvPr id="35" name="文本框 34">
              <a:extLst>
                <a:ext uri="{FF2B5EF4-FFF2-40B4-BE49-F238E27FC236}">
                  <a16:creationId xmlns:a16="http://schemas.microsoft.com/office/drawing/2014/main" id="{3D904637-E5EA-4A7C-B82F-002D078A81B1}"/>
                </a:ext>
              </a:extLst>
            </p:cNvPr>
            <p:cNvSpPr txBox="1"/>
            <p:nvPr/>
          </p:nvSpPr>
          <p:spPr>
            <a:xfrm>
              <a:off x="6600833" y="3072856"/>
              <a:ext cx="4407594" cy="548640"/>
            </a:xfrm>
            <a:prstGeom prst="rect">
              <a:avLst/>
            </a:prstGeom>
            <a:noFill/>
          </p:spPr>
          <p:txBody>
            <a:bodyPr rtlCol="0" wrap="square">
              <a:spAutoFit/>
            </a:bodyPr>
            <a:lstStyle/>
            <a:p>
              <a:pPr>
                <a:lnSpc>
                  <a:spcPts val="1800"/>
                </a:lnSpc>
              </a:pPr>
              <a:r>
                <a:rPr altLang="en-US" b="0" baseline="0" cap="none" i="0" kern="1200" kumimoji="0" lang="zh-CN" noProof="0" normalizeH="0" spc="0" strike="noStrike" sz="1300" u="none">
                  <a:ln>
                    <a:noFill/>
                  </a:ln>
                  <a:solidFill>
                    <a:srgbClr val="222A35"/>
                  </a:solidFill>
                  <a:effectLst/>
                  <a:uLnTx/>
                  <a:uFillTx/>
                  <a:latin charset="-122" panose="020b0300000000000000" pitchFamily="34" typeface="思源黑体 Light"/>
                  <a:ea charset="-122" panose="020b0300000000000000" pitchFamily="34" typeface="思源黑体 Light"/>
                </a:rPr>
                <a:t>单击此处添加标题内容，内容要与标题相符。单击此处添加标题内容，内容要与标题相符。</a:t>
              </a:r>
            </a:p>
          </p:txBody>
        </p:sp>
        <p:sp>
          <p:nvSpPr>
            <p:cNvPr id="36" name="文本框 35">
              <a:extLst>
                <a:ext uri="{FF2B5EF4-FFF2-40B4-BE49-F238E27FC236}">
                  <a16:creationId xmlns:a16="http://schemas.microsoft.com/office/drawing/2014/main" id="{045EE030-CF14-4651-B936-2EA142CBC9A0}"/>
                </a:ext>
              </a:extLst>
            </p:cNvPr>
            <p:cNvSpPr txBox="1"/>
            <p:nvPr/>
          </p:nvSpPr>
          <p:spPr>
            <a:xfrm>
              <a:off x="6626552" y="2728803"/>
              <a:ext cx="1828799" cy="365760"/>
            </a:xfrm>
            <a:prstGeom prst="rect">
              <a:avLst/>
            </a:prstGeom>
            <a:noFill/>
          </p:spPr>
          <p:txBody>
            <a:bodyPr rtlCol="0" wrap="square">
              <a:spAutoFit/>
            </a:bodyPr>
            <a:lstStyle/>
            <a:p>
              <a:pPr>
                <a:defRPr/>
              </a:pPr>
              <a:r>
                <a:rPr altLang="en-US" b="1" lang="zh-CN" spc="400">
                  <a:solidFill>
                    <a:schemeClr val="tx1">
                      <a:lumMod val="75000"/>
                      <a:lumOff val="25000"/>
                    </a:schemeClr>
                  </a:solidFill>
                  <a:latin charset="-122" panose="020b0400000000000000" pitchFamily="34" typeface="思源黑体 Normal"/>
                  <a:ea charset="-122" panose="020b0400000000000000" pitchFamily="34" typeface="思源黑体 Normal"/>
                </a:rPr>
                <a:t>添加标题</a:t>
              </a:r>
            </a:p>
          </p:txBody>
        </p:sp>
      </p:grpSp>
      <p:grpSp>
        <p:nvGrpSpPr>
          <p:cNvPr id="37" name="组合 36">
            <a:extLst>
              <a:ext uri="{FF2B5EF4-FFF2-40B4-BE49-F238E27FC236}">
                <a16:creationId xmlns:a16="http://schemas.microsoft.com/office/drawing/2014/main" id="{7AE954CD-F818-4DAE-8F43-EADDA56861C8}"/>
              </a:ext>
            </a:extLst>
          </p:cNvPr>
          <p:cNvGrpSpPr/>
          <p:nvPr/>
        </p:nvGrpSpPr>
        <p:grpSpPr>
          <a:xfrm>
            <a:off x="5749504" y="3842099"/>
            <a:ext cx="5037249" cy="1123497"/>
            <a:chOff x="5971177" y="3884741"/>
            <a:chExt cx="5037249" cy="1123497"/>
          </a:xfrm>
        </p:grpSpPr>
        <p:sp>
          <p:nvSpPr>
            <p:cNvPr id="38" name="Oval 25">
              <a:extLst>
                <a:ext uri="{FF2B5EF4-FFF2-40B4-BE49-F238E27FC236}">
                  <a16:creationId xmlns:a16="http://schemas.microsoft.com/office/drawing/2014/main" id="{D8533F14-64BF-4441-B7B9-CFFE575EA367}"/>
                </a:ext>
              </a:extLst>
            </p:cNvPr>
            <p:cNvSpPr/>
            <p:nvPr/>
          </p:nvSpPr>
          <p:spPr>
            <a:xfrm>
              <a:off x="5971177" y="4054466"/>
              <a:ext cx="629655" cy="629655"/>
            </a:xfrm>
            <a:prstGeom prst="ellipse">
              <a:avLst/>
            </a:prstGeom>
            <a:solidFill>
              <a:srgbClr val="44546A"/>
            </a:solidFill>
            <a:ln>
              <a:noFill/>
            </a:ln>
            <a:effectLst>
              <a:outerShdw algn="bl" blurRad="76200" dir="18900000" kx="-1200000" rotWithShape="0" sy="23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866943" fontAlgn="base">
                <a:lnSpc>
                  <a:spcPct val="120000"/>
                </a:lnSpc>
              </a:pPr>
              <a:r>
                <a:rPr lang="en-US" sz="1327">
                  <a:solidFill>
                    <a:prstClr val="white"/>
                  </a:solidFill>
                  <a:latin charset="0" panose="020b0604020202020204" pitchFamily="34" typeface="Arial"/>
                  <a:ea charset="-122" panose="020b0400000000000000" pitchFamily="34" typeface="思源黑体 Normal"/>
                  <a:sym charset="0" panose="020b0604020202020204" pitchFamily="34" typeface="Arial"/>
                </a:rPr>
                <a:t>03</a:t>
              </a:r>
            </a:p>
          </p:txBody>
        </p:sp>
        <p:sp>
          <p:nvSpPr>
            <p:cNvPr id="39" name="文本框 38">
              <a:extLst>
                <a:ext uri="{FF2B5EF4-FFF2-40B4-BE49-F238E27FC236}">
                  <a16:creationId xmlns:a16="http://schemas.microsoft.com/office/drawing/2014/main" id="{8F5DA75F-4B78-4989-A198-05DC5122BD5E}"/>
                </a:ext>
              </a:extLst>
            </p:cNvPr>
            <p:cNvSpPr txBox="1"/>
            <p:nvPr/>
          </p:nvSpPr>
          <p:spPr>
            <a:xfrm>
              <a:off x="6600833" y="4228794"/>
              <a:ext cx="4407594" cy="548640"/>
            </a:xfrm>
            <a:prstGeom prst="rect">
              <a:avLst/>
            </a:prstGeom>
            <a:noFill/>
          </p:spPr>
          <p:txBody>
            <a:bodyPr rtlCol="0" wrap="square">
              <a:spAutoFit/>
            </a:bodyPr>
            <a:lstStyle/>
            <a:p>
              <a:pPr>
                <a:lnSpc>
                  <a:spcPts val="1800"/>
                </a:lnSpc>
              </a:pPr>
              <a:r>
                <a:rPr altLang="en-US" b="0" baseline="0" cap="none" i="0" kern="1200" kumimoji="0" lang="zh-CN" noProof="0" normalizeH="0" spc="0" strike="noStrike" sz="1300" u="none">
                  <a:ln>
                    <a:noFill/>
                  </a:ln>
                  <a:solidFill>
                    <a:srgbClr val="222A35"/>
                  </a:solidFill>
                  <a:effectLst/>
                  <a:uLnTx/>
                  <a:uFillTx/>
                  <a:latin charset="-122" panose="020b0300000000000000" pitchFamily="34" typeface="思源黑体 Light"/>
                  <a:ea charset="-122" panose="020b0300000000000000" pitchFamily="34" typeface="思源黑体 Light"/>
                </a:rPr>
                <a:t>单击此处添加标题内容，内容要与标题相符。单击此处添加标题内容，内容要与标题相符。</a:t>
              </a:r>
            </a:p>
          </p:txBody>
        </p:sp>
        <p:sp>
          <p:nvSpPr>
            <p:cNvPr id="40" name="文本框 39">
              <a:extLst>
                <a:ext uri="{FF2B5EF4-FFF2-40B4-BE49-F238E27FC236}">
                  <a16:creationId xmlns:a16="http://schemas.microsoft.com/office/drawing/2014/main" id="{E8DC5608-6789-46AC-B3A9-9AF2B8096FF1}"/>
                </a:ext>
              </a:extLst>
            </p:cNvPr>
            <p:cNvSpPr txBox="1"/>
            <p:nvPr/>
          </p:nvSpPr>
          <p:spPr>
            <a:xfrm>
              <a:off x="6626552" y="3884740"/>
              <a:ext cx="1828799" cy="365760"/>
            </a:xfrm>
            <a:prstGeom prst="rect">
              <a:avLst/>
            </a:prstGeom>
            <a:noFill/>
          </p:spPr>
          <p:txBody>
            <a:bodyPr rtlCol="0" wrap="square">
              <a:spAutoFit/>
            </a:bodyPr>
            <a:lstStyle/>
            <a:p>
              <a:pPr>
                <a:defRPr/>
              </a:pPr>
              <a:r>
                <a:rPr altLang="en-US" b="1" lang="zh-CN" spc="400">
                  <a:solidFill>
                    <a:schemeClr val="tx1">
                      <a:lumMod val="75000"/>
                      <a:lumOff val="25000"/>
                    </a:schemeClr>
                  </a:solidFill>
                  <a:latin charset="-122" panose="020b0400000000000000" pitchFamily="34" typeface="思源黑体 Normal"/>
                  <a:ea charset="-122" panose="020b0400000000000000" pitchFamily="34" typeface="思源黑体 Normal"/>
                </a:rPr>
                <a:t>添加标题</a:t>
              </a:r>
            </a:p>
          </p:txBody>
        </p:sp>
      </p:grpSp>
      <p:grpSp>
        <p:nvGrpSpPr>
          <p:cNvPr id="41" name="组合 40">
            <a:extLst>
              <a:ext uri="{FF2B5EF4-FFF2-40B4-BE49-F238E27FC236}">
                <a16:creationId xmlns:a16="http://schemas.microsoft.com/office/drawing/2014/main" id="{7856F164-3CD1-4C5E-A64E-697F824AC398}"/>
              </a:ext>
            </a:extLst>
          </p:cNvPr>
          <p:cNvGrpSpPr/>
          <p:nvPr/>
        </p:nvGrpSpPr>
        <p:grpSpPr>
          <a:xfrm>
            <a:off x="5749504" y="4963357"/>
            <a:ext cx="5037249" cy="1123497"/>
            <a:chOff x="5971177" y="5005999"/>
            <a:chExt cx="5037249" cy="1123497"/>
          </a:xfrm>
        </p:grpSpPr>
        <p:sp>
          <p:nvSpPr>
            <p:cNvPr id="42" name="Oval 27">
              <a:extLst>
                <a:ext uri="{FF2B5EF4-FFF2-40B4-BE49-F238E27FC236}">
                  <a16:creationId xmlns:a16="http://schemas.microsoft.com/office/drawing/2014/main" id="{41A6148A-C1B5-4142-9BBD-4AC7AC2A8A65}"/>
                </a:ext>
              </a:extLst>
            </p:cNvPr>
            <p:cNvSpPr/>
            <p:nvPr/>
          </p:nvSpPr>
          <p:spPr>
            <a:xfrm>
              <a:off x="5971177" y="5120619"/>
              <a:ext cx="629655" cy="629655"/>
            </a:xfrm>
            <a:prstGeom prst="ellipse">
              <a:avLst/>
            </a:prstGeom>
            <a:solidFill>
              <a:srgbClr val="44546A"/>
            </a:solidFill>
            <a:ln>
              <a:noFill/>
            </a:ln>
            <a:effectLst>
              <a:outerShdw algn="bl" blurRad="76200" dir="18900000" kx="-1200000" rotWithShape="0" sy="2300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defTabSz="866943" fontAlgn="base">
                <a:lnSpc>
                  <a:spcPct val="120000"/>
                </a:lnSpc>
              </a:pPr>
              <a:r>
                <a:rPr lang="en-US" sz="1327">
                  <a:solidFill>
                    <a:prstClr val="white"/>
                  </a:solidFill>
                  <a:latin charset="0" panose="020b0604020202020204" pitchFamily="34" typeface="Arial"/>
                  <a:ea charset="-122" panose="020b0400000000000000" pitchFamily="34" typeface="思源黑体 Normal"/>
                  <a:sym charset="0" panose="020b0604020202020204" pitchFamily="34" typeface="Arial"/>
                </a:rPr>
                <a:t>04</a:t>
              </a:r>
            </a:p>
          </p:txBody>
        </p:sp>
        <p:sp>
          <p:nvSpPr>
            <p:cNvPr id="43" name="文本框 42">
              <a:extLst>
                <a:ext uri="{FF2B5EF4-FFF2-40B4-BE49-F238E27FC236}">
                  <a16:creationId xmlns:a16="http://schemas.microsoft.com/office/drawing/2014/main" id="{754EFAEB-C307-4B20-B45B-9299E9F7C4A3}"/>
                </a:ext>
              </a:extLst>
            </p:cNvPr>
            <p:cNvSpPr txBox="1"/>
            <p:nvPr/>
          </p:nvSpPr>
          <p:spPr>
            <a:xfrm>
              <a:off x="6600833" y="5350053"/>
              <a:ext cx="4407594" cy="548640"/>
            </a:xfrm>
            <a:prstGeom prst="rect">
              <a:avLst/>
            </a:prstGeom>
            <a:noFill/>
          </p:spPr>
          <p:txBody>
            <a:bodyPr rtlCol="0" wrap="square">
              <a:spAutoFit/>
            </a:bodyPr>
            <a:lstStyle/>
            <a:p>
              <a:pPr>
                <a:lnSpc>
                  <a:spcPts val="1800"/>
                </a:lnSpc>
              </a:pPr>
              <a:r>
                <a:rPr altLang="en-US" b="0" baseline="0" cap="none" i="0" kern="1200" kumimoji="0" lang="zh-CN" noProof="0" normalizeH="0" spc="0" strike="noStrike" sz="1300" u="none">
                  <a:ln>
                    <a:noFill/>
                  </a:ln>
                  <a:solidFill>
                    <a:srgbClr val="222A35"/>
                  </a:solidFill>
                  <a:effectLst/>
                  <a:uLnTx/>
                  <a:uFillTx/>
                  <a:latin charset="-122" panose="020b0300000000000000" pitchFamily="34" typeface="思源黑体 Light"/>
                  <a:ea charset="-122" panose="020b0300000000000000" pitchFamily="34" typeface="思源黑体 Light"/>
                </a:rPr>
                <a:t>单击此处添加标题内容，内容要与标题相符。单击此处添加标题内容，内容要与标题相符。</a:t>
              </a:r>
            </a:p>
          </p:txBody>
        </p:sp>
        <p:sp>
          <p:nvSpPr>
            <p:cNvPr id="44" name="文本框 43">
              <a:extLst>
                <a:ext uri="{FF2B5EF4-FFF2-40B4-BE49-F238E27FC236}">
                  <a16:creationId xmlns:a16="http://schemas.microsoft.com/office/drawing/2014/main" id="{CAA1FDC1-70E0-425D-A123-043445DFB013}"/>
                </a:ext>
              </a:extLst>
            </p:cNvPr>
            <p:cNvSpPr txBox="1"/>
            <p:nvPr/>
          </p:nvSpPr>
          <p:spPr>
            <a:xfrm>
              <a:off x="6626552" y="5005999"/>
              <a:ext cx="1828799" cy="365760"/>
            </a:xfrm>
            <a:prstGeom prst="rect">
              <a:avLst/>
            </a:prstGeom>
            <a:noFill/>
          </p:spPr>
          <p:txBody>
            <a:bodyPr rtlCol="0" wrap="square">
              <a:spAutoFit/>
            </a:bodyPr>
            <a:lstStyle/>
            <a:p>
              <a:pPr>
                <a:defRPr/>
              </a:pPr>
              <a:r>
                <a:rPr altLang="en-US" b="1" lang="zh-CN" spc="400">
                  <a:solidFill>
                    <a:schemeClr val="tx1">
                      <a:lumMod val="75000"/>
                      <a:lumOff val="25000"/>
                    </a:schemeClr>
                  </a:solidFill>
                  <a:latin charset="-122" panose="020b0400000000000000" pitchFamily="34" typeface="思源黑体 Normal"/>
                  <a:ea charset="-122" panose="020b0400000000000000" pitchFamily="34" typeface="思源黑体 Normal"/>
                </a:rPr>
                <a:t>添加标题</a:t>
              </a:r>
            </a:p>
          </p:txBody>
        </p:sp>
      </p:grpSp>
    </p:spTree>
    <p:extLst>
      <p:ext uri="{BB962C8B-B14F-4D97-AF65-F5344CB8AC3E}">
        <p14:creationId val="2387567082"/>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25"/>
                                        </p:tgtEl>
                                        <p:attrNameLst>
                                          <p:attrName>style.visibility</p:attrName>
                                        </p:attrNameLst>
                                      </p:cBhvr>
                                      <p:to>
                                        <p:strVal val="visible"/>
                                      </p:to>
                                    </p:set>
                                    <p:animEffect filter="randombar(horizontal)" transition="in">
                                      <p:cBhvr>
                                        <p:cTn dur="500" id="7"/>
                                        <p:tgtEl>
                                          <p:spTgt spid="25"/>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24"/>
                                        </p:tgtEl>
                                        <p:attrNameLst>
                                          <p:attrName>style.visibility</p:attrName>
                                        </p:attrNameLst>
                                      </p:cBhvr>
                                      <p:to>
                                        <p:strVal val="visible"/>
                                      </p:to>
                                    </p:set>
                                    <p:animEffect filter="wipe(down)" transition="in">
                                      <p:cBhvr>
                                        <p:cTn dur="500" id="11"/>
                                        <p:tgtEl>
                                          <p:spTgt spid="24"/>
                                        </p:tgtEl>
                                      </p:cBhvr>
                                    </p:animEffect>
                                  </p:childTnLst>
                                </p:cTn>
                              </p:par>
                            </p:childTnLst>
                          </p:cTn>
                        </p:par>
                        <p:par>
                          <p:cTn fill="hold" id="12" nodeType="afterGroup">
                            <p:stCondLst>
                              <p:cond delay="1000"/>
                            </p:stCondLst>
                            <p:childTnLst>
                              <p:par>
                                <p:cTn fill="hold" id="13" nodeType="afterEffect" presetClass="entr" presetID="53" presetSubtype="0">
                                  <p:stCondLst>
                                    <p:cond delay="0"/>
                                  </p:stCondLst>
                                  <p:childTnLst>
                                    <p:set>
                                      <p:cBhvr>
                                        <p:cTn dur="1" fill="hold" id="14">
                                          <p:stCondLst>
                                            <p:cond delay="0"/>
                                          </p:stCondLst>
                                        </p:cTn>
                                        <p:tgtEl>
                                          <p:spTgt spid="26"/>
                                        </p:tgtEl>
                                        <p:attrNameLst>
                                          <p:attrName>style.visibility</p:attrName>
                                        </p:attrNameLst>
                                      </p:cBhvr>
                                      <p:to>
                                        <p:strVal val="visible"/>
                                      </p:to>
                                    </p:set>
                                    <p:anim calcmode="lin" valueType="num">
                                      <p:cBhvr>
                                        <p:cTn dur="500" fill="hold" id="15"/>
                                        <p:tgtEl>
                                          <p:spTgt spid="26"/>
                                        </p:tgtEl>
                                        <p:attrNameLst>
                                          <p:attrName>ppt_w</p:attrName>
                                        </p:attrNameLst>
                                      </p:cBhvr>
                                      <p:tavLst>
                                        <p:tav tm="0">
                                          <p:val>
                                            <p:fltVal val="0"/>
                                          </p:val>
                                        </p:tav>
                                        <p:tav tm="100000">
                                          <p:val>
                                            <p:strVal val="#ppt_w"/>
                                          </p:val>
                                        </p:tav>
                                      </p:tavLst>
                                    </p:anim>
                                    <p:anim calcmode="lin" valueType="num">
                                      <p:cBhvr>
                                        <p:cTn dur="500" fill="hold" id="16"/>
                                        <p:tgtEl>
                                          <p:spTgt spid="26"/>
                                        </p:tgtEl>
                                        <p:attrNameLst>
                                          <p:attrName>ppt_h</p:attrName>
                                        </p:attrNameLst>
                                      </p:cBhvr>
                                      <p:tavLst>
                                        <p:tav tm="0">
                                          <p:val>
                                            <p:fltVal val="0"/>
                                          </p:val>
                                        </p:tav>
                                        <p:tav tm="100000">
                                          <p:val>
                                            <p:strVal val="#ppt_h"/>
                                          </p:val>
                                        </p:tav>
                                      </p:tavLst>
                                    </p:anim>
                                    <p:animEffect filter="fade" transition="in">
                                      <p:cBhvr>
                                        <p:cTn dur="500" id="17"/>
                                        <p:tgtEl>
                                          <p:spTgt spid="26"/>
                                        </p:tgtEl>
                                      </p:cBhvr>
                                    </p:animEffect>
                                  </p:childTnLst>
                                </p:cTn>
                              </p:par>
                            </p:childTnLst>
                          </p:cTn>
                        </p:par>
                        <p:par>
                          <p:cTn fill="hold" id="18" nodeType="afterGroup">
                            <p:stCondLst>
                              <p:cond delay="1500"/>
                            </p:stCondLst>
                            <p:childTnLst>
                              <p:par>
                                <p:cTn fill="hold" id="19" nodeType="afterEffect" presetClass="entr" presetID="2" presetSubtype="2">
                                  <p:stCondLst>
                                    <p:cond delay="0"/>
                                  </p:stCondLst>
                                  <p:childTnLst>
                                    <p:set>
                                      <p:cBhvr>
                                        <p:cTn dur="1" fill="hold" id="20">
                                          <p:stCondLst>
                                            <p:cond delay="0"/>
                                          </p:stCondLst>
                                        </p:cTn>
                                        <p:tgtEl>
                                          <p:spTgt spid="29"/>
                                        </p:tgtEl>
                                        <p:attrNameLst>
                                          <p:attrName>style.visibility</p:attrName>
                                        </p:attrNameLst>
                                      </p:cBhvr>
                                      <p:to>
                                        <p:strVal val="visible"/>
                                      </p:to>
                                    </p:set>
                                    <p:anim calcmode="lin" valueType="num">
                                      <p:cBhvr additive="base">
                                        <p:cTn dur="500" fill="hold" id="21"/>
                                        <p:tgtEl>
                                          <p:spTgt spid="29"/>
                                        </p:tgtEl>
                                        <p:attrNameLst>
                                          <p:attrName>ppt_x</p:attrName>
                                        </p:attrNameLst>
                                      </p:cBhvr>
                                      <p:tavLst>
                                        <p:tav tm="0">
                                          <p:val>
                                            <p:strVal val="1+#ppt_w/2"/>
                                          </p:val>
                                        </p:tav>
                                        <p:tav tm="100000">
                                          <p:val>
                                            <p:strVal val="#ppt_x"/>
                                          </p:val>
                                        </p:tav>
                                      </p:tavLst>
                                    </p:anim>
                                    <p:anim calcmode="lin" valueType="num">
                                      <p:cBhvr additive="base">
                                        <p:cTn dur="500" fill="hold" id="22"/>
                                        <p:tgtEl>
                                          <p:spTgt spid="29"/>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000"/>
                            </p:stCondLst>
                            <p:childTnLst>
                              <p:par>
                                <p:cTn fill="hold" id="24" nodeType="afterEffect" presetClass="entr" presetID="2" presetSubtype="2">
                                  <p:stCondLst>
                                    <p:cond delay="0"/>
                                  </p:stCondLst>
                                  <p:childTnLst>
                                    <p:set>
                                      <p:cBhvr>
                                        <p:cTn dur="1" fill="hold" id="25">
                                          <p:stCondLst>
                                            <p:cond delay="0"/>
                                          </p:stCondLst>
                                        </p:cTn>
                                        <p:tgtEl>
                                          <p:spTgt spid="33"/>
                                        </p:tgtEl>
                                        <p:attrNameLst>
                                          <p:attrName>style.visibility</p:attrName>
                                        </p:attrNameLst>
                                      </p:cBhvr>
                                      <p:to>
                                        <p:strVal val="visible"/>
                                      </p:to>
                                    </p:set>
                                    <p:anim calcmode="lin" valueType="num">
                                      <p:cBhvr additive="base">
                                        <p:cTn dur="500" fill="hold" id="26"/>
                                        <p:tgtEl>
                                          <p:spTgt spid="33"/>
                                        </p:tgtEl>
                                        <p:attrNameLst>
                                          <p:attrName>ppt_x</p:attrName>
                                        </p:attrNameLst>
                                      </p:cBhvr>
                                      <p:tavLst>
                                        <p:tav tm="0">
                                          <p:val>
                                            <p:strVal val="1+#ppt_w/2"/>
                                          </p:val>
                                        </p:tav>
                                        <p:tav tm="100000">
                                          <p:val>
                                            <p:strVal val="#ppt_x"/>
                                          </p:val>
                                        </p:tav>
                                      </p:tavLst>
                                    </p:anim>
                                    <p:anim calcmode="lin" valueType="num">
                                      <p:cBhvr additive="base">
                                        <p:cTn dur="500" fill="hold" id="27"/>
                                        <p:tgtEl>
                                          <p:spTgt spid="33"/>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500"/>
                            </p:stCondLst>
                            <p:childTnLst>
                              <p:par>
                                <p:cTn fill="hold" id="29" nodeType="afterEffect" presetClass="entr" presetID="2" presetSubtype="2">
                                  <p:stCondLst>
                                    <p:cond delay="0"/>
                                  </p:stCondLst>
                                  <p:childTnLst>
                                    <p:set>
                                      <p:cBhvr>
                                        <p:cTn dur="1" fill="hold" id="30">
                                          <p:stCondLst>
                                            <p:cond delay="0"/>
                                          </p:stCondLst>
                                        </p:cTn>
                                        <p:tgtEl>
                                          <p:spTgt spid="37"/>
                                        </p:tgtEl>
                                        <p:attrNameLst>
                                          <p:attrName>style.visibility</p:attrName>
                                        </p:attrNameLst>
                                      </p:cBhvr>
                                      <p:to>
                                        <p:strVal val="visible"/>
                                      </p:to>
                                    </p:set>
                                    <p:anim calcmode="lin" valueType="num">
                                      <p:cBhvr additive="base">
                                        <p:cTn dur="500" fill="hold" id="31"/>
                                        <p:tgtEl>
                                          <p:spTgt spid="37"/>
                                        </p:tgtEl>
                                        <p:attrNameLst>
                                          <p:attrName>ppt_x</p:attrName>
                                        </p:attrNameLst>
                                      </p:cBhvr>
                                      <p:tavLst>
                                        <p:tav tm="0">
                                          <p:val>
                                            <p:strVal val="1+#ppt_w/2"/>
                                          </p:val>
                                        </p:tav>
                                        <p:tav tm="100000">
                                          <p:val>
                                            <p:strVal val="#ppt_x"/>
                                          </p:val>
                                        </p:tav>
                                      </p:tavLst>
                                    </p:anim>
                                    <p:anim calcmode="lin" valueType="num">
                                      <p:cBhvr additive="base">
                                        <p:cTn dur="500" fill="hold" id="32"/>
                                        <p:tgtEl>
                                          <p:spTgt spid="37"/>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3000"/>
                            </p:stCondLst>
                            <p:childTnLst>
                              <p:par>
                                <p:cTn fill="hold" id="34" nodeType="afterEffect" presetClass="entr" presetID="2" presetSubtype="2">
                                  <p:stCondLst>
                                    <p:cond delay="0"/>
                                  </p:stCondLst>
                                  <p:childTnLst>
                                    <p:set>
                                      <p:cBhvr>
                                        <p:cTn dur="1" fill="hold" id="35">
                                          <p:stCondLst>
                                            <p:cond delay="0"/>
                                          </p:stCondLst>
                                        </p:cTn>
                                        <p:tgtEl>
                                          <p:spTgt spid="41"/>
                                        </p:tgtEl>
                                        <p:attrNameLst>
                                          <p:attrName>style.visibility</p:attrName>
                                        </p:attrNameLst>
                                      </p:cBhvr>
                                      <p:to>
                                        <p:strVal val="visible"/>
                                      </p:to>
                                    </p:set>
                                    <p:anim calcmode="lin" valueType="num">
                                      <p:cBhvr additive="base">
                                        <p:cTn dur="500" fill="hold" id="36"/>
                                        <p:tgtEl>
                                          <p:spTgt spid="41"/>
                                        </p:tgtEl>
                                        <p:attrNameLst>
                                          <p:attrName>ppt_x</p:attrName>
                                        </p:attrNameLst>
                                      </p:cBhvr>
                                      <p:tavLst>
                                        <p:tav tm="0">
                                          <p:val>
                                            <p:strVal val="1+#ppt_w/2"/>
                                          </p:val>
                                        </p:tav>
                                        <p:tav tm="100000">
                                          <p:val>
                                            <p:strVal val="#ppt_x"/>
                                          </p:val>
                                        </p:tav>
                                      </p:tavLst>
                                    </p:anim>
                                    <p:anim calcmode="lin" valueType="num">
                                      <p:cBhvr additive="base">
                                        <p:cTn dur="500" fill="hold" id="37"/>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下半年工作目标</a:t>
            </a:r>
          </a:p>
        </p:txBody>
      </p:sp>
      <p:sp>
        <p:nvSpPr>
          <p:cNvPr id="3" name="空心弧 2">
            <a:extLst>
              <a:ext uri="{FF2B5EF4-FFF2-40B4-BE49-F238E27FC236}">
                <a16:creationId xmlns:a16="http://schemas.microsoft.com/office/drawing/2014/main" id="{91D6877F-56A6-8645-A8AB-321116D032EA}"/>
              </a:ext>
            </a:extLst>
          </p:cNvPr>
          <p:cNvSpPr/>
          <p:nvPr/>
        </p:nvSpPr>
        <p:spPr>
          <a:xfrm>
            <a:off x="5808113" y="4206547"/>
            <a:ext cx="977900" cy="977900"/>
          </a:xfrm>
          <a:prstGeom prst="blockArc">
            <a:avLst>
              <a:gd fmla="val 182890" name="adj1"/>
              <a:gd fmla="val 126099" name="adj2"/>
              <a:gd fmla="val 14587" name="adj3"/>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4" name="空心弧 3">
            <a:extLst>
              <a:ext uri="{FF2B5EF4-FFF2-40B4-BE49-F238E27FC236}">
                <a16:creationId xmlns:a16="http://schemas.microsoft.com/office/drawing/2014/main" id="{D32269A0-6A07-5F41-949C-21E1CD12EA84}"/>
              </a:ext>
            </a:extLst>
          </p:cNvPr>
          <p:cNvSpPr/>
          <p:nvPr/>
        </p:nvSpPr>
        <p:spPr>
          <a:xfrm>
            <a:off x="5808113" y="4206547"/>
            <a:ext cx="977900" cy="977900"/>
          </a:xfrm>
          <a:prstGeom prst="blockArc">
            <a:avLst>
              <a:gd fmla="val 17709558" name="adj1"/>
              <a:gd fmla="val 126099" name="adj2"/>
              <a:gd fmla="val 14587" name="adj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5" name="空心弧 4">
            <a:extLst>
              <a:ext uri="{FF2B5EF4-FFF2-40B4-BE49-F238E27FC236}">
                <a16:creationId xmlns:a16="http://schemas.microsoft.com/office/drawing/2014/main" id="{88E93E0A-CFE4-214D-94CE-F2F0766DACFE}"/>
              </a:ext>
            </a:extLst>
          </p:cNvPr>
          <p:cNvSpPr/>
          <p:nvPr/>
        </p:nvSpPr>
        <p:spPr>
          <a:xfrm>
            <a:off x="7497213" y="4206547"/>
            <a:ext cx="977900" cy="977900"/>
          </a:xfrm>
          <a:prstGeom prst="blockArc">
            <a:avLst>
              <a:gd fmla="val 182890" name="adj1"/>
              <a:gd fmla="val 126099" name="adj2"/>
              <a:gd fmla="val 14587" name="adj3"/>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6" name="空心弧 5">
            <a:extLst>
              <a:ext uri="{FF2B5EF4-FFF2-40B4-BE49-F238E27FC236}">
                <a16:creationId xmlns:a16="http://schemas.microsoft.com/office/drawing/2014/main" id="{ABA3A226-F1A2-6542-AF2C-CD65C675F33F}"/>
              </a:ext>
            </a:extLst>
          </p:cNvPr>
          <p:cNvSpPr/>
          <p:nvPr/>
        </p:nvSpPr>
        <p:spPr>
          <a:xfrm rot="2700000">
            <a:off x="7497213" y="4206547"/>
            <a:ext cx="977900" cy="977900"/>
          </a:xfrm>
          <a:prstGeom prst="blockArc">
            <a:avLst>
              <a:gd fmla="val 14712623" name="adj1"/>
              <a:gd fmla="val 126099" name="adj2"/>
              <a:gd fmla="val 14587" name="adj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7" name="空心弧 6">
            <a:extLst>
              <a:ext uri="{FF2B5EF4-FFF2-40B4-BE49-F238E27FC236}">
                <a16:creationId xmlns:a16="http://schemas.microsoft.com/office/drawing/2014/main" id="{FFA46819-C538-CA40-895D-22A36D006EC3}"/>
              </a:ext>
            </a:extLst>
          </p:cNvPr>
          <p:cNvSpPr/>
          <p:nvPr/>
        </p:nvSpPr>
        <p:spPr>
          <a:xfrm>
            <a:off x="9281563" y="4206547"/>
            <a:ext cx="977900" cy="977900"/>
          </a:xfrm>
          <a:prstGeom prst="blockArc">
            <a:avLst>
              <a:gd fmla="val 182890" name="adj1"/>
              <a:gd fmla="val 126099" name="adj2"/>
              <a:gd fmla="val 14587" name="adj3"/>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8" name="空心弧 7">
            <a:extLst>
              <a:ext uri="{FF2B5EF4-FFF2-40B4-BE49-F238E27FC236}">
                <a16:creationId xmlns:a16="http://schemas.microsoft.com/office/drawing/2014/main" id="{4264246E-7E4B-4748-8AB4-32AA619765AD}"/>
              </a:ext>
            </a:extLst>
          </p:cNvPr>
          <p:cNvSpPr/>
          <p:nvPr/>
        </p:nvSpPr>
        <p:spPr>
          <a:xfrm rot="9900000">
            <a:off x="9281563" y="4206547"/>
            <a:ext cx="977900" cy="977900"/>
          </a:xfrm>
          <a:prstGeom prst="blockArc">
            <a:avLst>
              <a:gd fmla="val 4883833" name="adj1"/>
              <a:gd fmla="val 126099" name="adj2"/>
              <a:gd fmla="val 14587" name="adj3"/>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charset="-122" panose="02010600030101010101" pitchFamily="2" typeface="宋体"/>
              <a:ea typeface="思源黑体 CN Regular"/>
              <a:cs typeface="+mn-cs"/>
            </a:endParaRPr>
          </a:p>
        </p:txBody>
      </p:sp>
      <p:sp>
        <p:nvSpPr>
          <p:cNvPr id="9" name="文本框 8">
            <a:extLst>
              <a:ext uri="{FF2B5EF4-FFF2-40B4-BE49-F238E27FC236}">
                <a16:creationId xmlns:a16="http://schemas.microsoft.com/office/drawing/2014/main" id="{54133BFA-5D81-AF43-BB86-3DD01F1567C6}"/>
              </a:ext>
            </a:extLst>
          </p:cNvPr>
          <p:cNvSpPr txBox="1"/>
          <p:nvPr/>
        </p:nvSpPr>
        <p:spPr>
          <a:xfrm>
            <a:off x="6799135" y="4387721"/>
            <a:ext cx="538480" cy="3048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400" u="none">
                <a:ln>
                  <a:noFill/>
                </a:ln>
                <a:solidFill>
                  <a:prstClr val="black">
                    <a:lumMod val="75000"/>
                    <a:lumOff val="25000"/>
                  </a:prstClr>
                </a:solidFill>
                <a:effectLst/>
                <a:uLnTx/>
                <a:uFillTx/>
                <a:latin typeface="思源黑体 CN Bold"/>
                <a:ea typeface="+mj-ea"/>
                <a:cs typeface="+mn-cs"/>
              </a:rPr>
              <a:t>12%</a:t>
            </a:r>
          </a:p>
        </p:txBody>
      </p:sp>
      <p:sp>
        <p:nvSpPr>
          <p:cNvPr id="10" name="文本框 9">
            <a:extLst>
              <a:ext uri="{FF2B5EF4-FFF2-40B4-BE49-F238E27FC236}">
                <a16:creationId xmlns:a16="http://schemas.microsoft.com/office/drawing/2014/main" id="{B7C90B38-8A5A-3F48-8388-7F2722836625}"/>
              </a:ext>
            </a:extLst>
          </p:cNvPr>
          <p:cNvSpPr txBox="1"/>
          <p:nvPr/>
        </p:nvSpPr>
        <p:spPr>
          <a:xfrm>
            <a:off x="8502838" y="4387719"/>
            <a:ext cx="538480" cy="3048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400" u="none">
                <a:ln>
                  <a:noFill/>
                </a:ln>
                <a:solidFill>
                  <a:prstClr val="black">
                    <a:lumMod val="75000"/>
                    <a:lumOff val="25000"/>
                  </a:prstClr>
                </a:solidFill>
                <a:effectLst/>
                <a:uLnTx/>
                <a:uFillTx/>
                <a:latin typeface="思源黑体 CN Bold"/>
                <a:ea typeface="+mj-ea"/>
                <a:cs typeface="+mn-cs"/>
              </a:rPr>
              <a:t>38%</a:t>
            </a:r>
          </a:p>
        </p:txBody>
      </p:sp>
      <p:sp>
        <p:nvSpPr>
          <p:cNvPr id="11" name="文本框 10">
            <a:extLst>
              <a:ext uri="{FF2B5EF4-FFF2-40B4-BE49-F238E27FC236}">
                <a16:creationId xmlns:a16="http://schemas.microsoft.com/office/drawing/2014/main" id="{92E550AA-289A-0949-8828-A3E50331841F}"/>
              </a:ext>
            </a:extLst>
          </p:cNvPr>
          <p:cNvSpPr txBox="1"/>
          <p:nvPr/>
        </p:nvSpPr>
        <p:spPr>
          <a:xfrm>
            <a:off x="10306908" y="4387718"/>
            <a:ext cx="538480" cy="3048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400" u="none">
                <a:ln>
                  <a:noFill/>
                </a:ln>
                <a:solidFill>
                  <a:prstClr val="black">
                    <a:lumMod val="75000"/>
                    <a:lumOff val="25000"/>
                  </a:prstClr>
                </a:solidFill>
                <a:effectLst/>
                <a:uLnTx/>
                <a:uFillTx/>
                <a:latin typeface="思源黑体 CN Bold"/>
                <a:ea typeface="+mj-ea"/>
                <a:cs typeface="+mn-cs"/>
              </a:rPr>
              <a:t>79%</a:t>
            </a:r>
          </a:p>
        </p:txBody>
      </p:sp>
      <p:sp>
        <p:nvSpPr>
          <p:cNvPr id="12" name="文本框 11">
            <a:extLst>
              <a:ext uri="{FF2B5EF4-FFF2-40B4-BE49-F238E27FC236}">
                <a16:creationId xmlns:a16="http://schemas.microsoft.com/office/drawing/2014/main" id="{8C7FA1B1-5CEF-D24A-BD5A-15E7EBA8A338}"/>
              </a:ext>
            </a:extLst>
          </p:cNvPr>
          <p:cNvSpPr txBox="1"/>
          <p:nvPr/>
        </p:nvSpPr>
        <p:spPr>
          <a:xfrm>
            <a:off x="5809676" y="1898471"/>
            <a:ext cx="2860918" cy="5181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800" u="none">
                <a:ln>
                  <a:noFill/>
                </a:ln>
                <a:solidFill>
                  <a:srgbClr val="44546A"/>
                </a:solidFill>
                <a:effectLst/>
                <a:uLnTx/>
                <a:uFillTx/>
                <a:latin typeface="思源黑体 CN Bold"/>
                <a:ea typeface="+mj-ea"/>
                <a:cs typeface="+mn-cs"/>
              </a:rPr>
              <a:t>WORK REPORT</a:t>
            </a:r>
          </a:p>
        </p:txBody>
      </p:sp>
      <p:sp>
        <p:nvSpPr>
          <p:cNvPr id="13" name="文本框 12">
            <a:extLst>
              <a:ext uri="{FF2B5EF4-FFF2-40B4-BE49-F238E27FC236}">
                <a16:creationId xmlns:a16="http://schemas.microsoft.com/office/drawing/2014/main" id="{95B37DCB-A34F-4047-8493-80A117B74A19}"/>
              </a:ext>
            </a:extLst>
          </p:cNvPr>
          <p:cNvSpPr txBox="1"/>
          <p:nvPr/>
        </p:nvSpPr>
        <p:spPr>
          <a:xfrm>
            <a:off x="5809676" y="2838107"/>
            <a:ext cx="5040577" cy="914400"/>
          </a:xfrm>
          <a:prstGeom prst="rect">
            <a:avLst/>
          </a:prstGeom>
          <a:noFill/>
        </p:spPr>
        <p:txBody>
          <a:bodyPr rtlCol="0" wrap="square">
            <a:spAutoFit/>
          </a:bodyPr>
          <a:lstStyle/>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感谢您使用我们的PPT模板，请在此输入您需要的文字内容，感谢您使用我们的PPT模板。感谢您使用我们的PPT模板，请在此输入您需要的文字内容，感谢您使用我们的PPT模板。感谢您使用我们的PPT模板。</a:t>
            </a:r>
          </a:p>
        </p:txBody>
      </p:sp>
      <p:sp>
        <p:nvSpPr>
          <p:cNvPr id="14" name="饼形 13">
            <a:extLst>
              <a:ext uri="{FF2B5EF4-FFF2-40B4-BE49-F238E27FC236}">
                <a16:creationId xmlns:a16="http://schemas.microsoft.com/office/drawing/2014/main" id="{FAE13182-7A54-2740-83A2-93761F61F7C1}"/>
              </a:ext>
            </a:extLst>
          </p:cNvPr>
          <p:cNvSpPr/>
          <p:nvPr/>
        </p:nvSpPr>
        <p:spPr>
          <a:xfrm>
            <a:off x="959262" y="2013220"/>
            <a:ext cx="3352800" cy="3402305"/>
          </a:xfrm>
          <a:prstGeom prst="pie">
            <a:avLst>
              <a:gd fmla="val 2366469" name="adj1"/>
              <a:gd fmla="val 17035787" name="adj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15" name="饼形 14">
            <a:extLst>
              <a:ext uri="{FF2B5EF4-FFF2-40B4-BE49-F238E27FC236}">
                <a16:creationId xmlns:a16="http://schemas.microsoft.com/office/drawing/2014/main" id="{F71A12EF-3D97-2740-9DCF-25F767D7D0EB}"/>
              </a:ext>
            </a:extLst>
          </p:cNvPr>
          <p:cNvSpPr/>
          <p:nvPr/>
        </p:nvSpPr>
        <p:spPr>
          <a:xfrm>
            <a:off x="959262" y="2013220"/>
            <a:ext cx="3352800" cy="3402305"/>
          </a:xfrm>
          <a:prstGeom prst="pie">
            <a:avLst>
              <a:gd fmla="val 0" name="adj1"/>
              <a:gd fmla="val 2364327" name="adj2"/>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16" name="饼形 15">
            <a:extLst>
              <a:ext uri="{FF2B5EF4-FFF2-40B4-BE49-F238E27FC236}">
                <a16:creationId xmlns:a16="http://schemas.microsoft.com/office/drawing/2014/main" id="{BC517B0A-4C94-5E4B-A1AE-A8FDAD9A868B}"/>
              </a:ext>
            </a:extLst>
          </p:cNvPr>
          <p:cNvSpPr/>
          <p:nvPr/>
        </p:nvSpPr>
        <p:spPr>
          <a:xfrm>
            <a:off x="959262" y="2013220"/>
            <a:ext cx="3352800" cy="3402305"/>
          </a:xfrm>
          <a:prstGeom prst="pie">
            <a:avLst>
              <a:gd fmla="val 17035259" name="adj1"/>
              <a:gd fmla="val 21572205" name="adj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black"/>
              </a:solidFill>
              <a:effectLst/>
              <a:uLnTx/>
              <a:uFillTx/>
              <a:latin typeface="Arial"/>
              <a:ea typeface="思源黑体 CN Regular"/>
              <a:cs typeface="+mn-cs"/>
            </a:endParaRPr>
          </a:p>
        </p:txBody>
      </p:sp>
      <p:sp>
        <p:nvSpPr>
          <p:cNvPr id="17" name="文本框 16">
            <a:extLst>
              <a:ext uri="{FF2B5EF4-FFF2-40B4-BE49-F238E27FC236}">
                <a16:creationId xmlns:a16="http://schemas.microsoft.com/office/drawing/2014/main" id="{B1FCCFEF-096A-DA4D-9FAF-B3EB55FC8154}"/>
              </a:ext>
            </a:extLst>
          </p:cNvPr>
          <p:cNvSpPr txBox="1"/>
          <p:nvPr/>
        </p:nvSpPr>
        <p:spPr>
          <a:xfrm>
            <a:off x="3160439" y="2898159"/>
            <a:ext cx="690880" cy="39624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000" u="none">
                <a:ln>
                  <a:noFill/>
                </a:ln>
                <a:solidFill>
                  <a:prstClr val="black">
                    <a:lumMod val="65000"/>
                    <a:lumOff val="35000"/>
                  </a:prstClr>
                </a:solidFill>
                <a:effectLst/>
                <a:uLnTx/>
                <a:uFillTx/>
                <a:latin typeface="+mn-ea"/>
                <a:ea typeface="思源黑体 CN Regular"/>
                <a:cs typeface="+mn-cs"/>
              </a:rPr>
              <a:t>22%</a:t>
            </a:r>
          </a:p>
        </p:txBody>
      </p:sp>
      <p:sp>
        <p:nvSpPr>
          <p:cNvPr id="18" name="文本框 17">
            <a:extLst>
              <a:ext uri="{FF2B5EF4-FFF2-40B4-BE49-F238E27FC236}">
                <a16:creationId xmlns:a16="http://schemas.microsoft.com/office/drawing/2014/main" id="{BC2DDA29-080A-DF4B-AAF6-93C29FC77E4A}"/>
              </a:ext>
            </a:extLst>
          </p:cNvPr>
          <p:cNvSpPr txBox="1"/>
          <p:nvPr/>
        </p:nvSpPr>
        <p:spPr>
          <a:xfrm>
            <a:off x="3397662" y="3808785"/>
            <a:ext cx="690880" cy="39624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000" u="none">
                <a:ln>
                  <a:noFill/>
                </a:ln>
                <a:solidFill>
                  <a:prstClr val="white"/>
                </a:solidFill>
                <a:effectLst/>
                <a:uLnTx/>
                <a:uFillTx/>
                <a:latin typeface="+mn-ea"/>
                <a:ea typeface="思源黑体 CN Regular"/>
                <a:cs typeface="+mn-cs"/>
              </a:rPr>
              <a:t>16%</a:t>
            </a:r>
          </a:p>
        </p:txBody>
      </p:sp>
      <p:sp>
        <p:nvSpPr>
          <p:cNvPr id="19" name="文本框 18">
            <a:extLst>
              <a:ext uri="{FF2B5EF4-FFF2-40B4-BE49-F238E27FC236}">
                <a16:creationId xmlns:a16="http://schemas.microsoft.com/office/drawing/2014/main" id="{0385C859-EB3F-D64C-96C1-06C8D2538615}"/>
              </a:ext>
            </a:extLst>
          </p:cNvPr>
          <p:cNvSpPr txBox="1"/>
          <p:nvPr/>
        </p:nvSpPr>
        <p:spPr>
          <a:xfrm>
            <a:off x="1628790" y="3583329"/>
            <a:ext cx="690880" cy="39624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2000" u="none">
                <a:ln>
                  <a:noFill/>
                </a:ln>
                <a:solidFill>
                  <a:prstClr val="white"/>
                </a:solidFill>
                <a:effectLst/>
                <a:uLnTx/>
                <a:uFillTx/>
                <a:latin typeface="+mn-ea"/>
                <a:ea typeface="思源黑体 CN Regular"/>
                <a:cs typeface="+mn-cs"/>
              </a:rPr>
              <a:t>62%</a:t>
            </a:r>
          </a:p>
        </p:txBody>
      </p:sp>
    </p:spTree>
    <p:extLst>
      <p:ext uri="{BB962C8B-B14F-4D97-AF65-F5344CB8AC3E}">
        <p14:creationId val="3160357435"/>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9"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dissolve" transition="in">
                                      <p:cBhvr>
                                        <p:cTn dur="500" id="7"/>
                                        <p:tgtEl>
                                          <p:spTgt spid="3"/>
                                        </p:tgtEl>
                                      </p:cBhvr>
                                    </p:animEffect>
                                  </p:childTnLst>
                                </p:cTn>
                              </p:par>
                              <p:par>
                                <p:cTn fill="hold" grpId="0" id="8" nodeType="withEffect" presetClass="entr" presetID="9" presetSubtype="0">
                                  <p:stCondLst>
                                    <p:cond delay="0"/>
                                  </p:stCondLst>
                                  <p:childTnLst>
                                    <p:set>
                                      <p:cBhvr>
                                        <p:cTn dur="1" fill="hold" id="9">
                                          <p:stCondLst>
                                            <p:cond delay="0"/>
                                          </p:stCondLst>
                                        </p:cTn>
                                        <p:tgtEl>
                                          <p:spTgt spid="4"/>
                                        </p:tgtEl>
                                        <p:attrNameLst>
                                          <p:attrName>style.visibility</p:attrName>
                                        </p:attrNameLst>
                                      </p:cBhvr>
                                      <p:to>
                                        <p:strVal val="visible"/>
                                      </p:to>
                                    </p:set>
                                    <p:animEffect filter="dissolve" transition="in">
                                      <p:cBhvr>
                                        <p:cTn dur="500" id="10"/>
                                        <p:tgtEl>
                                          <p:spTgt spid="4"/>
                                        </p:tgtEl>
                                      </p:cBhvr>
                                    </p:animEffect>
                                  </p:childTnLst>
                                </p:cTn>
                              </p:par>
                              <p:par>
                                <p:cTn fill="hold" grpId="0" id="11" nodeType="withEffect" presetClass="entr" presetID="9"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dissolve" transition="in">
                                      <p:cBhvr>
                                        <p:cTn dur="500" id="13"/>
                                        <p:tgtEl>
                                          <p:spTgt spid="5"/>
                                        </p:tgtEl>
                                      </p:cBhvr>
                                    </p:animEffect>
                                  </p:childTnLst>
                                </p:cTn>
                              </p:par>
                              <p:par>
                                <p:cTn fill="hold" grpId="0" id="14" nodeType="withEffect" presetClass="entr" presetID="9" presetSubtype="0">
                                  <p:stCondLst>
                                    <p:cond delay="0"/>
                                  </p:stCondLst>
                                  <p:childTnLst>
                                    <p:set>
                                      <p:cBhvr>
                                        <p:cTn dur="1" fill="hold" id="15">
                                          <p:stCondLst>
                                            <p:cond delay="0"/>
                                          </p:stCondLst>
                                        </p:cTn>
                                        <p:tgtEl>
                                          <p:spTgt spid="6"/>
                                        </p:tgtEl>
                                        <p:attrNameLst>
                                          <p:attrName>style.visibility</p:attrName>
                                        </p:attrNameLst>
                                      </p:cBhvr>
                                      <p:to>
                                        <p:strVal val="visible"/>
                                      </p:to>
                                    </p:set>
                                    <p:animEffect filter="dissolve" transition="in">
                                      <p:cBhvr>
                                        <p:cTn dur="500" id="16"/>
                                        <p:tgtEl>
                                          <p:spTgt spid="6"/>
                                        </p:tgtEl>
                                      </p:cBhvr>
                                    </p:animEffect>
                                  </p:childTnLst>
                                </p:cTn>
                              </p:par>
                              <p:par>
                                <p:cTn fill="hold" grpId="0" id="17" nodeType="withEffect" presetClass="entr" presetID="9"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dissolve" transition="in">
                                      <p:cBhvr>
                                        <p:cTn dur="500" id="19"/>
                                        <p:tgtEl>
                                          <p:spTgt spid="7"/>
                                        </p:tgtEl>
                                      </p:cBhvr>
                                    </p:animEffect>
                                  </p:childTnLst>
                                </p:cTn>
                              </p:par>
                              <p:par>
                                <p:cTn fill="hold" grpId="0" id="20" nodeType="withEffect" presetClass="entr" presetID="9" presetSubtype="0">
                                  <p:stCondLst>
                                    <p:cond delay="0"/>
                                  </p:stCondLst>
                                  <p:childTnLst>
                                    <p:set>
                                      <p:cBhvr>
                                        <p:cTn dur="1" fill="hold" id="21">
                                          <p:stCondLst>
                                            <p:cond delay="0"/>
                                          </p:stCondLst>
                                        </p:cTn>
                                        <p:tgtEl>
                                          <p:spTgt spid="8"/>
                                        </p:tgtEl>
                                        <p:attrNameLst>
                                          <p:attrName>style.visibility</p:attrName>
                                        </p:attrNameLst>
                                      </p:cBhvr>
                                      <p:to>
                                        <p:strVal val="visible"/>
                                      </p:to>
                                    </p:set>
                                    <p:animEffect filter="dissolve" transition="in">
                                      <p:cBhvr>
                                        <p:cTn dur="500" id="22"/>
                                        <p:tgtEl>
                                          <p:spTgt spid="8"/>
                                        </p:tgtEl>
                                      </p:cBhvr>
                                    </p:animEffect>
                                  </p:childTnLst>
                                </p:cTn>
                              </p:par>
                              <p:par>
                                <p:cTn fill="hold" grpId="0" id="23" nodeType="withEffect" presetClass="entr" presetID="9" presetSubtype="0">
                                  <p:stCondLst>
                                    <p:cond delay="0"/>
                                  </p:stCondLst>
                                  <p:childTnLst>
                                    <p:set>
                                      <p:cBhvr>
                                        <p:cTn dur="1" fill="hold" id="24">
                                          <p:stCondLst>
                                            <p:cond delay="0"/>
                                          </p:stCondLst>
                                        </p:cTn>
                                        <p:tgtEl>
                                          <p:spTgt spid="9"/>
                                        </p:tgtEl>
                                        <p:attrNameLst>
                                          <p:attrName>style.visibility</p:attrName>
                                        </p:attrNameLst>
                                      </p:cBhvr>
                                      <p:to>
                                        <p:strVal val="visible"/>
                                      </p:to>
                                    </p:set>
                                    <p:animEffect filter="dissolve" transition="in">
                                      <p:cBhvr>
                                        <p:cTn dur="500" id="25"/>
                                        <p:tgtEl>
                                          <p:spTgt spid="9"/>
                                        </p:tgtEl>
                                      </p:cBhvr>
                                    </p:animEffect>
                                  </p:childTnLst>
                                </p:cTn>
                              </p:par>
                              <p:par>
                                <p:cTn fill="hold" grpId="0" id="26" nodeType="withEffect" presetClass="entr" presetID="9"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dissolve" transition="in">
                                      <p:cBhvr>
                                        <p:cTn dur="500" id="28"/>
                                        <p:tgtEl>
                                          <p:spTgt spid="10"/>
                                        </p:tgtEl>
                                      </p:cBhvr>
                                    </p:animEffect>
                                  </p:childTnLst>
                                </p:cTn>
                              </p:par>
                              <p:par>
                                <p:cTn fill="hold" grpId="0" id="29" nodeType="withEffect" presetClass="entr" presetID="9"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dissolve" transition="in">
                                      <p:cBhvr>
                                        <p:cTn dur="500" id="31"/>
                                        <p:tgtEl>
                                          <p:spTgt spid="11"/>
                                        </p:tgtEl>
                                      </p:cBhvr>
                                    </p:animEffect>
                                  </p:childTnLst>
                                </p:cTn>
                              </p:par>
                              <p:par>
                                <p:cTn fill="hold" grpId="0" id="32" nodeType="withEffect" presetClass="entr" presetID="9" presetSubtype="0">
                                  <p:stCondLst>
                                    <p:cond delay="0"/>
                                  </p:stCondLst>
                                  <p:childTnLst>
                                    <p:set>
                                      <p:cBhvr>
                                        <p:cTn dur="1" fill="hold" id="33">
                                          <p:stCondLst>
                                            <p:cond delay="0"/>
                                          </p:stCondLst>
                                        </p:cTn>
                                        <p:tgtEl>
                                          <p:spTgt spid="12"/>
                                        </p:tgtEl>
                                        <p:attrNameLst>
                                          <p:attrName>style.visibility</p:attrName>
                                        </p:attrNameLst>
                                      </p:cBhvr>
                                      <p:to>
                                        <p:strVal val="visible"/>
                                      </p:to>
                                    </p:set>
                                    <p:animEffect filter="dissolve" transition="in">
                                      <p:cBhvr>
                                        <p:cTn dur="500" id="34"/>
                                        <p:tgtEl>
                                          <p:spTgt spid="12"/>
                                        </p:tgtEl>
                                      </p:cBhvr>
                                    </p:animEffect>
                                  </p:childTnLst>
                                </p:cTn>
                              </p:par>
                              <p:par>
                                <p:cTn fill="hold" grpId="0" id="35" nodeType="withEffect" presetClass="entr" presetID="9" presetSubtype="0">
                                  <p:stCondLst>
                                    <p:cond delay="0"/>
                                  </p:stCondLst>
                                  <p:childTnLst>
                                    <p:set>
                                      <p:cBhvr>
                                        <p:cTn dur="1" fill="hold" id="36">
                                          <p:stCondLst>
                                            <p:cond delay="0"/>
                                          </p:stCondLst>
                                        </p:cTn>
                                        <p:tgtEl>
                                          <p:spTgt spid="13"/>
                                        </p:tgtEl>
                                        <p:attrNameLst>
                                          <p:attrName>style.visibility</p:attrName>
                                        </p:attrNameLst>
                                      </p:cBhvr>
                                      <p:to>
                                        <p:strVal val="visible"/>
                                      </p:to>
                                    </p:set>
                                    <p:animEffect filter="dissolve" transition="in">
                                      <p:cBhvr>
                                        <p:cTn dur="500" id="37"/>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7"/>
      <p:bldP grpId="0" spid="8"/>
      <p:bldP grpId="0" spid="9"/>
      <p:bldP grpId="0" spid="10"/>
      <p:bldP grpId="0" spid="11"/>
      <p:bldP grpId="0" spid="12"/>
      <p:bldP grpId="0" spid="1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1816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800" u="none">
                <a:ln>
                  <a:noFill/>
                </a:ln>
                <a:solidFill>
                  <a:srgbClr val="44546A"/>
                </a:solidFill>
                <a:effectLst/>
                <a:uLnTx/>
                <a:uFillTx/>
                <a:latin charset="-122" panose="020b0600000000000000" pitchFamily="34" typeface="思源黑体 Medium"/>
                <a:ea charset="-122" panose="020b0600000000000000" pitchFamily="34" typeface="思源黑体 Medium"/>
              </a:rPr>
              <a:t>第二部分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528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600" u="none">
                <a:ln>
                  <a:noFill/>
                </a:ln>
                <a:solidFill>
                  <a:srgbClr val="44546A"/>
                </a:solidFill>
                <a:effectLst/>
                <a:uLnTx/>
                <a:uFillTx/>
                <a:latin charset="-122" panose="020b0600000000000000" pitchFamily="34" typeface="思源黑体 Medium"/>
                <a:ea charset="-122" panose="020b0600000000000000" pitchFamily="34" typeface="思源黑体 Medium"/>
              </a:rPr>
              <a:t>PART 02</a:t>
            </a: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4"/>
            <a:ext cx="6050280" cy="1097280"/>
          </a:xfrm>
          <a:prstGeom prst="rect">
            <a:avLst/>
          </a:prstGeom>
          <a:noFill/>
        </p:spPr>
        <p:txBody>
          <a:bodyPr rtlCol="0" wrap="none">
            <a:spAutoFit/>
          </a:bodyPr>
          <a:lstStyle/>
          <a:p>
            <a:pPr lvl="0"/>
            <a:r>
              <a:rPr altLang="en-US" kumimoji="1" lang="zh-CN" sz="6600">
                <a:solidFill>
                  <a:srgbClr val="44546A"/>
                </a:solidFill>
                <a:latin charset="-122" panose="020b0600000000000000" pitchFamily="34" typeface="思源黑体 Medium"/>
                <a:ea charset="-122" panose="020b0600000000000000" pitchFamily="34" typeface="思源黑体 Medium"/>
              </a:rPr>
              <a:t>新产品研发方案</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71500"/>
          </a:xfrm>
          <a:prstGeom prst="rect">
            <a:avLst/>
          </a:prstGeom>
          <a:noFill/>
        </p:spPr>
        <p:txBody>
          <a:bodyPr rtlCol="0" wrap="square">
            <a:spAutoFit/>
          </a:bodyPr>
          <a:lstStyle/>
          <a:p>
            <a:pPr algn="ctr" defTabSz="914400" eaLnBrk="1" fontAlgn="auto" hangingPunct="1" indent="0" latinLnBrk="0" lvl="0" marL="0" marR="0" rtl="0">
              <a:lnSpc>
                <a:spcPct val="150000"/>
              </a:lnSpc>
              <a:spcBef>
                <a:spcPct val="0"/>
              </a:spcBef>
              <a:spcAft>
                <a:spcPct val="0"/>
              </a:spcAft>
              <a:buClrTx/>
              <a:buSzTx/>
              <a:buFontTx/>
              <a:buNone/>
              <a:defRPr/>
            </a:pPr>
            <a:r>
              <a:rPr altLang="zh-CN" b="0" baseline="0" cap="none" i="0" kern="1200" kumimoji="0" lang="en" noProof="0" normalizeH="0" spc="0" strike="noStrike" sz="1050" u="none">
                <a:ln>
                  <a:noFill/>
                </a:ln>
                <a:solidFill>
                  <a:prstClr val="black">
                    <a:lumMod val="50000"/>
                    <a:lumOff val="50000"/>
                  </a:prstClr>
                </a:solidFill>
                <a:effectLst/>
                <a:uLnTx/>
                <a:uFillTx/>
                <a:latin typeface="+mn-ea"/>
                <a:ea typeface="思源黑体 CN Regular"/>
                <a:cs typeface="+mn-cs"/>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val="2054526444"/>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9"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dissolve" transition="in">
                                      <p:cBhvr>
                                        <p:cTn dur="500" id="7"/>
                                        <p:tgtEl>
                                          <p:spTgt spid="8"/>
                                        </p:tgtEl>
                                      </p:cBhvr>
                                    </p:animEffect>
                                  </p:childTnLst>
                                </p:cTn>
                              </p:par>
                              <p:par>
                                <p:cTn fill="hold" grpId="0" id="8" nodeType="withEffect" presetClass="entr" presetID="9" presetSubtype="0">
                                  <p:stCondLst>
                                    <p:cond delay="0"/>
                                  </p:stCondLst>
                                  <p:childTnLst>
                                    <p:set>
                                      <p:cBhvr>
                                        <p:cTn dur="1" fill="hold" id="9">
                                          <p:stCondLst>
                                            <p:cond delay="0"/>
                                          </p:stCondLst>
                                        </p:cTn>
                                        <p:tgtEl>
                                          <p:spTgt spid="9"/>
                                        </p:tgtEl>
                                        <p:attrNameLst>
                                          <p:attrName>style.visibility</p:attrName>
                                        </p:attrNameLst>
                                      </p:cBhvr>
                                      <p:to>
                                        <p:strVal val="visible"/>
                                      </p:to>
                                    </p:set>
                                    <p:animEffect filter="dissolve"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16480" cy="45720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2400" u="none">
                <a:ln>
                  <a:noFill/>
                </a:ln>
                <a:solidFill>
                  <a:srgbClr val="44546A"/>
                </a:solidFill>
                <a:effectLst/>
                <a:uLnTx/>
                <a:uFillTx/>
                <a:latin typeface="+mn-ea"/>
                <a:ea typeface="思源黑体 CN Regular"/>
                <a:cs typeface="+mn-cs"/>
              </a:rPr>
              <a:t>新产品研发方案</a:t>
            </a:r>
          </a:p>
        </p:txBody>
      </p:sp>
      <p:sp>
        <p:nvSpPr>
          <p:cNvPr id="3" name="矩形 2">
            <a:extLst>
              <a:ext uri="{FF2B5EF4-FFF2-40B4-BE49-F238E27FC236}">
                <a16:creationId xmlns:a16="http://schemas.microsoft.com/office/drawing/2014/main" id="{0A642A8C-F682-C341-88E3-CC708D7BDCE7}"/>
              </a:ext>
            </a:extLst>
          </p:cNvPr>
          <p:cNvSpPr/>
          <p:nvPr/>
        </p:nvSpPr>
        <p:spPr>
          <a:xfrm>
            <a:off x="3202641" y="3725882"/>
            <a:ext cx="2123854" cy="21238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1" lang="zh-CN" noProof="0" normalizeH="0" spc="0" strike="noStrike" sz="1800" u="none">
              <a:ln>
                <a:noFill/>
              </a:ln>
              <a:solidFill>
                <a:prstClr val="white"/>
              </a:solidFill>
              <a:effectLst/>
              <a:uLnTx/>
              <a:uFillTx/>
              <a:latin typeface="Arial"/>
              <a:ea typeface="思源黑体 CN Regular"/>
              <a:cs typeface="+mn-cs"/>
            </a:endParaRPr>
          </a:p>
        </p:txBody>
      </p:sp>
      <p:cxnSp>
        <p:nvCxnSpPr>
          <p:cNvPr id="4" name="直线连接符 3">
            <a:extLst>
              <a:ext uri="{FF2B5EF4-FFF2-40B4-BE49-F238E27FC236}">
                <a16:creationId xmlns:a16="http://schemas.microsoft.com/office/drawing/2014/main" id="{FB8EC0E0-6446-5C49-92B4-8E9E03213970}"/>
              </a:ext>
            </a:extLst>
          </p:cNvPr>
          <p:cNvCxnSpPr/>
          <p:nvPr/>
        </p:nvCxnSpPr>
        <p:spPr>
          <a:xfrm>
            <a:off x="1024904" y="3725882"/>
            <a:ext cx="430159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 name="直线连接符 4">
            <a:extLst>
              <a:ext uri="{FF2B5EF4-FFF2-40B4-BE49-F238E27FC236}">
                <a16:creationId xmlns:a16="http://schemas.microsoft.com/office/drawing/2014/main" id="{F205404D-D294-E24F-9717-F602075F9541}"/>
              </a:ext>
            </a:extLst>
          </p:cNvPr>
          <p:cNvCxnSpPr/>
          <p:nvPr/>
        </p:nvCxnSpPr>
        <p:spPr>
          <a:xfrm flipH="1" flipV="1">
            <a:off x="3188399" y="1731982"/>
            <a:ext cx="0" cy="41084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文本框 5">
            <a:extLst>
              <a:ext uri="{FF2B5EF4-FFF2-40B4-BE49-F238E27FC236}">
                <a16:creationId xmlns:a16="http://schemas.microsoft.com/office/drawing/2014/main" id="{37027832-D22A-B749-8E30-39654F3A611C}"/>
              </a:ext>
            </a:extLst>
          </p:cNvPr>
          <p:cNvSpPr txBox="1"/>
          <p:nvPr/>
        </p:nvSpPr>
        <p:spPr>
          <a:xfrm>
            <a:off x="3303563" y="4099620"/>
            <a:ext cx="1008380" cy="3657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prstClr val="white"/>
                </a:solidFill>
                <a:effectLst/>
                <a:uLnTx/>
                <a:uFillTx/>
                <a:latin typeface="思源黑体 CN Bold"/>
                <a:ea typeface="+mj-ea"/>
                <a:cs typeface="+mn-cs"/>
              </a:rPr>
              <a:t>PLAN D</a:t>
            </a:r>
          </a:p>
        </p:txBody>
      </p:sp>
      <p:sp>
        <p:nvSpPr>
          <p:cNvPr id="7" name="文本框 6">
            <a:extLst>
              <a:ext uri="{FF2B5EF4-FFF2-40B4-BE49-F238E27FC236}">
                <a16:creationId xmlns:a16="http://schemas.microsoft.com/office/drawing/2014/main" id="{DDE9AE25-0580-D248-A162-2458952C4053}"/>
              </a:ext>
            </a:extLst>
          </p:cNvPr>
          <p:cNvSpPr txBox="1"/>
          <p:nvPr/>
        </p:nvSpPr>
        <p:spPr>
          <a:xfrm>
            <a:off x="3303564" y="4562791"/>
            <a:ext cx="117993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400" u="none">
                <a:ln>
                  <a:noFill/>
                </a:ln>
                <a:solidFill>
                  <a:prstClr val="white"/>
                </a:solidFill>
                <a:effectLst/>
                <a:uLnTx/>
                <a:uFillTx/>
                <a:latin typeface="思源黑体 CN Bold"/>
                <a:ea typeface="+mj-ea"/>
                <a:cs typeface="+mn-ea"/>
                <a:sym charset="0" panose="020b0604020202020204" pitchFamily="34" typeface="Arial"/>
              </a:rPr>
              <a:t>添加标题</a:t>
            </a:r>
          </a:p>
        </p:txBody>
      </p:sp>
      <p:sp>
        <p:nvSpPr>
          <p:cNvPr id="8" name="文本框 7">
            <a:extLst>
              <a:ext uri="{FF2B5EF4-FFF2-40B4-BE49-F238E27FC236}">
                <a16:creationId xmlns:a16="http://schemas.microsoft.com/office/drawing/2014/main" id="{738A1736-134C-CF43-B331-C0FEBBDAC6CC}"/>
              </a:ext>
            </a:extLst>
          </p:cNvPr>
          <p:cNvSpPr txBox="1"/>
          <p:nvPr/>
        </p:nvSpPr>
        <p:spPr>
          <a:xfrm>
            <a:off x="3303563" y="4899390"/>
            <a:ext cx="1886941" cy="749808"/>
          </a:xfrm>
          <a:prstGeom prst="rect">
            <a:avLst/>
          </a:prstGeom>
          <a:noFill/>
        </p:spPr>
        <p:txBody>
          <a:bodyPr rtlCol="0" wrap="square">
            <a:spAutoFit/>
          </a:bodyPr>
          <a:lstStyle/>
          <a:p>
            <a:pPr algn="l" defTabSz="914400" eaLnBrk="1" fontAlgn="auto" hangingPunct="1" indent="0" latinLnBrk="0" lvl="0" marL="0" marR="0" rtl="0">
              <a:lnSpc>
                <a:spcPct val="120000"/>
              </a:lnSpc>
              <a:spcBef>
                <a:spcPct val="0"/>
              </a:spcBef>
              <a:spcAft>
                <a:spcPct val="0"/>
              </a:spcAft>
              <a:buClrTx/>
              <a:buSzTx/>
              <a:buFontTx/>
              <a:buNone/>
              <a:defRPr/>
            </a:pPr>
            <a:r>
              <a:rPr altLang="en-US" b="0" baseline="0" cap="none" i="0" kern="1200" kumimoji="0" lang="zh-CN" noProof="0" normalizeH="0" spc="0" strike="noStrike" sz="1200" u="none">
                <a:ln>
                  <a:noFill/>
                </a:ln>
                <a:solidFill>
                  <a:prstClr val="white"/>
                </a:solidFill>
                <a:effectLst/>
                <a:uLnTx/>
                <a:uFillTx/>
                <a:latin charset="0" panose="020b0604020202020204" pitchFamily="34" typeface="Arial"/>
                <a:ea charset="-122" panose="020b0500000000000000" pitchFamily="34" typeface="思源黑体 CN Regular"/>
                <a:cs typeface="+mn-ea"/>
                <a:sym charset="0" panose="020b0604020202020204" pitchFamily="34" typeface="Arial"/>
              </a:rPr>
              <a:t>单击此处添加内容，内容要与标题相符，可以直接复制粘贴。</a:t>
            </a:r>
          </a:p>
        </p:txBody>
      </p:sp>
      <p:sp>
        <p:nvSpPr>
          <p:cNvPr id="9" name="文本框 8">
            <a:extLst>
              <a:ext uri="{FF2B5EF4-FFF2-40B4-BE49-F238E27FC236}">
                <a16:creationId xmlns:a16="http://schemas.microsoft.com/office/drawing/2014/main" id="{F8B1E2C3-8A9C-FB48-89DD-395FCABD279A}"/>
              </a:ext>
            </a:extLst>
          </p:cNvPr>
          <p:cNvSpPr txBox="1"/>
          <p:nvPr/>
        </p:nvSpPr>
        <p:spPr>
          <a:xfrm>
            <a:off x="1151904" y="4102452"/>
            <a:ext cx="1008380" cy="3657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srgbClr val="44546A"/>
                </a:solidFill>
                <a:effectLst/>
                <a:uLnTx/>
                <a:uFillTx/>
                <a:latin typeface="思源黑体 CN Bold"/>
                <a:ea typeface="+mj-ea"/>
                <a:cs typeface="+mn-cs"/>
              </a:rPr>
              <a:t>PLAN C</a:t>
            </a:r>
          </a:p>
        </p:txBody>
      </p:sp>
      <p:sp>
        <p:nvSpPr>
          <p:cNvPr id="10" name="文本框 9">
            <a:extLst>
              <a:ext uri="{FF2B5EF4-FFF2-40B4-BE49-F238E27FC236}">
                <a16:creationId xmlns:a16="http://schemas.microsoft.com/office/drawing/2014/main" id="{CCC0670E-AA68-3247-97B2-69EADDC172FC}"/>
              </a:ext>
            </a:extLst>
          </p:cNvPr>
          <p:cNvSpPr txBox="1"/>
          <p:nvPr/>
        </p:nvSpPr>
        <p:spPr>
          <a:xfrm>
            <a:off x="1151905" y="4565622"/>
            <a:ext cx="117993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400" u="none">
                <a:ln>
                  <a:noFill/>
                </a:ln>
                <a:solidFill>
                  <a:prstClr val="black">
                    <a:lumMod val="65000"/>
                    <a:lumOff val="35000"/>
                  </a:prstClr>
                </a:solidFill>
                <a:effectLst/>
                <a:uLnTx/>
                <a:uFillTx/>
                <a:latin typeface="思源黑体 CN Bold"/>
                <a:ea typeface="+mj-ea"/>
                <a:cs typeface="+mn-ea"/>
                <a:sym charset="0" panose="020b0604020202020204" pitchFamily="34" typeface="Arial"/>
              </a:rPr>
              <a:t>添加标题</a:t>
            </a:r>
          </a:p>
        </p:txBody>
      </p:sp>
      <p:sp>
        <p:nvSpPr>
          <p:cNvPr id="11" name="文本框 10">
            <a:extLst>
              <a:ext uri="{FF2B5EF4-FFF2-40B4-BE49-F238E27FC236}">
                <a16:creationId xmlns:a16="http://schemas.microsoft.com/office/drawing/2014/main" id="{11B29A02-CD1A-C84D-ABC1-B5C7724302F5}"/>
              </a:ext>
            </a:extLst>
          </p:cNvPr>
          <p:cNvSpPr txBox="1"/>
          <p:nvPr/>
        </p:nvSpPr>
        <p:spPr>
          <a:xfrm>
            <a:off x="1151904" y="4902223"/>
            <a:ext cx="1886941" cy="749808"/>
          </a:xfrm>
          <a:prstGeom prst="rect">
            <a:avLst/>
          </a:prstGeom>
          <a:noFill/>
        </p:spPr>
        <p:txBody>
          <a:bodyPr rtlCol="0" wrap="square">
            <a:spAutoFit/>
          </a:bodyPr>
          <a:lstStyle/>
          <a:p>
            <a:pPr algn="l" defTabSz="914400" eaLnBrk="1" fontAlgn="auto" hangingPunct="1" indent="0" latinLnBrk="0" lvl="0" marL="0" marR="0" rtl="0">
              <a:lnSpc>
                <a:spcPct val="120000"/>
              </a:lnSpc>
              <a:spcBef>
                <a:spcPct val="0"/>
              </a:spcBef>
              <a:spcAft>
                <a:spcPct val="0"/>
              </a:spcAft>
              <a:buClrTx/>
              <a:buSzTx/>
              <a:buFontTx/>
              <a:buNone/>
              <a:defRPr/>
            </a:pPr>
            <a:r>
              <a:rPr altLang="en-US" b="0" baseline="0" cap="none" i="0" kern="1200" kumimoji="0" lang="zh-CN" noProof="0" normalizeH="0" spc="0" strike="noStrike" sz="1200" u="none">
                <a:ln>
                  <a:noFill/>
                </a:ln>
                <a:solidFill>
                  <a:prstClr val="black">
                    <a:lumMod val="50000"/>
                    <a:lumOff val="50000"/>
                  </a:prstClr>
                </a:solidFill>
                <a:effectLst/>
                <a:uLnTx/>
                <a:uFillTx/>
                <a:latin charset="0" panose="020b0604020202020204" pitchFamily="34" typeface="Arial"/>
                <a:ea charset="-122" panose="020b0500000000000000" pitchFamily="34" typeface="思源黑体 CN Regular"/>
                <a:cs typeface="+mn-ea"/>
                <a:sym charset="0" panose="020b0604020202020204" pitchFamily="34" typeface="Arial"/>
              </a:rPr>
              <a:t>单击此处添加内容，内容要与标题相符，可以直接复制粘贴。</a:t>
            </a:r>
          </a:p>
        </p:txBody>
      </p:sp>
      <p:sp>
        <p:nvSpPr>
          <p:cNvPr id="12" name="文本框 11">
            <a:extLst>
              <a:ext uri="{FF2B5EF4-FFF2-40B4-BE49-F238E27FC236}">
                <a16:creationId xmlns:a16="http://schemas.microsoft.com/office/drawing/2014/main" id="{E9867355-28AA-2447-9136-88C2FB85D6D9}"/>
              </a:ext>
            </a:extLst>
          </p:cNvPr>
          <p:cNvSpPr txBox="1"/>
          <p:nvPr/>
        </p:nvSpPr>
        <p:spPr>
          <a:xfrm>
            <a:off x="1151904" y="1852197"/>
            <a:ext cx="995680" cy="3657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srgbClr val="44546A"/>
                </a:solidFill>
                <a:effectLst/>
                <a:uLnTx/>
                <a:uFillTx/>
                <a:latin typeface="思源黑体 CN Bold"/>
                <a:ea typeface="+mj-ea"/>
                <a:cs typeface="+mn-cs"/>
              </a:rPr>
              <a:t>PLAN A</a:t>
            </a:r>
          </a:p>
        </p:txBody>
      </p:sp>
      <p:sp>
        <p:nvSpPr>
          <p:cNvPr id="13" name="文本框 12">
            <a:extLst>
              <a:ext uri="{FF2B5EF4-FFF2-40B4-BE49-F238E27FC236}">
                <a16:creationId xmlns:a16="http://schemas.microsoft.com/office/drawing/2014/main" id="{6DD5AB06-88C9-EC4E-B99B-792C47690E09}"/>
              </a:ext>
            </a:extLst>
          </p:cNvPr>
          <p:cNvSpPr txBox="1"/>
          <p:nvPr/>
        </p:nvSpPr>
        <p:spPr>
          <a:xfrm>
            <a:off x="1151905" y="2315368"/>
            <a:ext cx="117993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400" u="none">
                <a:ln>
                  <a:noFill/>
                </a:ln>
                <a:solidFill>
                  <a:prstClr val="black">
                    <a:lumMod val="65000"/>
                    <a:lumOff val="35000"/>
                  </a:prstClr>
                </a:solidFill>
                <a:effectLst/>
                <a:uLnTx/>
                <a:uFillTx/>
                <a:latin typeface="思源黑体 CN Bold"/>
                <a:ea typeface="+mj-ea"/>
                <a:cs typeface="+mn-ea"/>
                <a:sym charset="0" panose="020b0604020202020204" pitchFamily="34" typeface="Arial"/>
              </a:rPr>
              <a:t>添加标题</a:t>
            </a:r>
          </a:p>
        </p:txBody>
      </p:sp>
      <p:sp>
        <p:nvSpPr>
          <p:cNvPr id="14" name="文本框 13">
            <a:extLst>
              <a:ext uri="{FF2B5EF4-FFF2-40B4-BE49-F238E27FC236}">
                <a16:creationId xmlns:a16="http://schemas.microsoft.com/office/drawing/2014/main" id="{7A7A9F92-8699-D542-A26D-E055E3C1C067}"/>
              </a:ext>
            </a:extLst>
          </p:cNvPr>
          <p:cNvSpPr txBox="1"/>
          <p:nvPr/>
        </p:nvSpPr>
        <p:spPr>
          <a:xfrm>
            <a:off x="1151904" y="2651968"/>
            <a:ext cx="1886941" cy="749808"/>
          </a:xfrm>
          <a:prstGeom prst="rect">
            <a:avLst/>
          </a:prstGeom>
          <a:noFill/>
        </p:spPr>
        <p:txBody>
          <a:bodyPr rtlCol="0" wrap="square">
            <a:spAutoFit/>
          </a:bodyPr>
          <a:lstStyle/>
          <a:p>
            <a:pPr algn="l" defTabSz="914400" eaLnBrk="1" fontAlgn="auto" hangingPunct="1" indent="0" latinLnBrk="0" lvl="0" marL="0" marR="0" rtl="0">
              <a:lnSpc>
                <a:spcPct val="120000"/>
              </a:lnSpc>
              <a:spcBef>
                <a:spcPct val="0"/>
              </a:spcBef>
              <a:spcAft>
                <a:spcPct val="0"/>
              </a:spcAft>
              <a:buClrTx/>
              <a:buSzTx/>
              <a:buFontTx/>
              <a:buNone/>
              <a:defRPr/>
            </a:pPr>
            <a:r>
              <a:rPr altLang="en-US" b="0" baseline="0" cap="none" i="0" kern="1200" kumimoji="0" lang="zh-CN" noProof="0" normalizeH="0" spc="0" strike="noStrike" sz="1200" u="none">
                <a:ln>
                  <a:noFill/>
                </a:ln>
                <a:solidFill>
                  <a:prstClr val="black">
                    <a:lumMod val="50000"/>
                    <a:lumOff val="50000"/>
                  </a:prstClr>
                </a:solidFill>
                <a:effectLst/>
                <a:uLnTx/>
                <a:uFillTx/>
                <a:latin charset="0" panose="020b0604020202020204" pitchFamily="34" typeface="Arial"/>
                <a:ea charset="-122" panose="020b0500000000000000" pitchFamily="34" typeface="思源黑体 CN Regular"/>
                <a:cs typeface="+mn-ea"/>
                <a:sym charset="0" panose="020b0604020202020204" pitchFamily="34" typeface="Arial"/>
              </a:rPr>
              <a:t>单击此处添加内容，内容要与标题相符，可以直接复制粘贴。</a:t>
            </a:r>
          </a:p>
        </p:txBody>
      </p:sp>
      <p:sp>
        <p:nvSpPr>
          <p:cNvPr id="15" name="文本框 14">
            <a:extLst>
              <a:ext uri="{FF2B5EF4-FFF2-40B4-BE49-F238E27FC236}">
                <a16:creationId xmlns:a16="http://schemas.microsoft.com/office/drawing/2014/main" id="{2F5BA6F3-CC12-5942-A48D-D0F30FB0DD55}"/>
              </a:ext>
            </a:extLst>
          </p:cNvPr>
          <p:cNvSpPr txBox="1"/>
          <p:nvPr/>
        </p:nvSpPr>
        <p:spPr>
          <a:xfrm>
            <a:off x="3303563" y="1852197"/>
            <a:ext cx="995680" cy="36576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zh-CN" b="0" baseline="0" cap="none" i="0" kern="1200" kumimoji="1" lang="en-US" noProof="0" normalizeH="0" spc="0" strike="noStrike" sz="1800" u="none">
                <a:ln>
                  <a:noFill/>
                </a:ln>
                <a:solidFill>
                  <a:srgbClr val="44546A"/>
                </a:solidFill>
                <a:effectLst/>
                <a:uLnTx/>
                <a:uFillTx/>
                <a:latin typeface="思源黑体 CN Bold"/>
                <a:ea typeface="+mj-ea"/>
                <a:cs typeface="+mn-cs"/>
              </a:rPr>
              <a:t>PLAN B</a:t>
            </a:r>
          </a:p>
        </p:txBody>
      </p:sp>
      <p:sp>
        <p:nvSpPr>
          <p:cNvPr id="16" name="文本框 15">
            <a:extLst>
              <a:ext uri="{FF2B5EF4-FFF2-40B4-BE49-F238E27FC236}">
                <a16:creationId xmlns:a16="http://schemas.microsoft.com/office/drawing/2014/main" id="{CF7D374B-3C82-2246-9CBA-AF08AA646B3A}"/>
              </a:ext>
            </a:extLst>
          </p:cNvPr>
          <p:cNvSpPr txBox="1"/>
          <p:nvPr/>
        </p:nvSpPr>
        <p:spPr>
          <a:xfrm>
            <a:off x="3303564" y="2315368"/>
            <a:ext cx="1179932" cy="304800"/>
          </a:xfrm>
          <a:prstGeom prst="rect">
            <a:avLst/>
          </a:prstGeom>
          <a:noFill/>
        </p:spPr>
        <p:txBody>
          <a:bodyPr rtlCol="0" wrap="square">
            <a:spAutoFit/>
          </a:bodyPr>
          <a:lstStyle/>
          <a:p>
            <a:pPr algn="dist"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1400" u="none">
                <a:ln>
                  <a:noFill/>
                </a:ln>
                <a:solidFill>
                  <a:prstClr val="black">
                    <a:lumMod val="65000"/>
                    <a:lumOff val="35000"/>
                  </a:prstClr>
                </a:solidFill>
                <a:effectLst/>
                <a:uLnTx/>
                <a:uFillTx/>
                <a:latin typeface="思源黑体 CN Bold"/>
                <a:ea typeface="+mj-ea"/>
                <a:cs typeface="+mn-ea"/>
                <a:sym charset="0" panose="020b0604020202020204" pitchFamily="34" typeface="Arial"/>
              </a:rPr>
              <a:t>添加标题</a:t>
            </a:r>
          </a:p>
        </p:txBody>
      </p:sp>
      <p:sp>
        <p:nvSpPr>
          <p:cNvPr id="17" name="文本框 16">
            <a:extLst>
              <a:ext uri="{FF2B5EF4-FFF2-40B4-BE49-F238E27FC236}">
                <a16:creationId xmlns:a16="http://schemas.microsoft.com/office/drawing/2014/main" id="{655CE0CE-4DE2-914A-9302-7F1E1EA604F1}"/>
              </a:ext>
            </a:extLst>
          </p:cNvPr>
          <p:cNvSpPr txBox="1"/>
          <p:nvPr/>
        </p:nvSpPr>
        <p:spPr>
          <a:xfrm>
            <a:off x="3303563" y="2651968"/>
            <a:ext cx="1886941" cy="749808"/>
          </a:xfrm>
          <a:prstGeom prst="rect">
            <a:avLst/>
          </a:prstGeom>
          <a:noFill/>
        </p:spPr>
        <p:txBody>
          <a:bodyPr rtlCol="0" wrap="square">
            <a:spAutoFit/>
          </a:bodyPr>
          <a:lstStyle/>
          <a:p>
            <a:pPr algn="l" defTabSz="914400" eaLnBrk="1" fontAlgn="auto" hangingPunct="1" indent="0" latinLnBrk="0" lvl="0" marL="0" marR="0" rtl="0">
              <a:lnSpc>
                <a:spcPct val="120000"/>
              </a:lnSpc>
              <a:spcBef>
                <a:spcPct val="0"/>
              </a:spcBef>
              <a:spcAft>
                <a:spcPct val="0"/>
              </a:spcAft>
              <a:buClrTx/>
              <a:buSzTx/>
              <a:buFontTx/>
              <a:buNone/>
              <a:defRPr/>
            </a:pPr>
            <a:r>
              <a:rPr altLang="en-US" b="0" baseline="0" cap="none" i="0" kern="1200" kumimoji="0" lang="zh-CN" noProof="0" normalizeH="0" spc="0" strike="noStrike" sz="1200" u="none">
                <a:ln>
                  <a:noFill/>
                </a:ln>
                <a:solidFill>
                  <a:prstClr val="black">
                    <a:lumMod val="50000"/>
                    <a:lumOff val="50000"/>
                  </a:prstClr>
                </a:solidFill>
                <a:effectLst/>
                <a:uLnTx/>
                <a:uFillTx/>
                <a:latin charset="0" panose="020b0604020202020204" pitchFamily="34" typeface="Arial"/>
                <a:ea charset="-122" panose="020b0500000000000000" pitchFamily="34" typeface="思源黑体 CN Regular"/>
                <a:cs typeface="+mn-ea"/>
                <a:sym charset="0" panose="020b0604020202020204" pitchFamily="34" typeface="Arial"/>
              </a:rPr>
              <a:t>单击此处添加内容，内容要与标题相符，可以直接复制粘贴。</a:t>
            </a:r>
          </a:p>
        </p:txBody>
      </p:sp>
      <p:pic>
        <p:nvPicPr>
          <p:cNvPr id="40" name="그래픽 21">
            <a:extLst>
              <a:ext uri="{FF2B5EF4-FFF2-40B4-BE49-F238E27FC236}">
                <a16:creationId xmlns:a16="http://schemas.microsoft.com/office/drawing/2014/main" id="{7FD6CD4A-3C9F-D042-9F8B-66E8107922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95662" y="1796838"/>
            <a:ext cx="371436" cy="222862"/>
          </a:xfrm>
          <a:prstGeom prst="rect">
            <a:avLst/>
          </a:prstGeom>
        </p:spPr>
      </p:pic>
      <p:pic>
        <p:nvPicPr>
          <p:cNvPr id="41" name="그래픽 23">
            <a:extLst>
              <a:ext uri="{FF2B5EF4-FFF2-40B4-BE49-F238E27FC236}">
                <a16:creationId xmlns:a16="http://schemas.microsoft.com/office/drawing/2014/main" id="{6C86BBD7-3855-5344-AE3E-1639ECB7EF2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795663" y="3383646"/>
            <a:ext cx="371435" cy="360823"/>
          </a:xfrm>
          <a:prstGeom prst="rect">
            <a:avLst/>
          </a:prstGeom>
        </p:spPr>
      </p:pic>
      <p:pic>
        <p:nvPicPr>
          <p:cNvPr id="42" name="그래픽 24">
            <a:extLst>
              <a:ext uri="{FF2B5EF4-FFF2-40B4-BE49-F238E27FC236}">
                <a16:creationId xmlns:a16="http://schemas.microsoft.com/office/drawing/2014/main" id="{C9D81769-60B4-AD41-BB49-157AFAC7E9A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846313" y="4942487"/>
            <a:ext cx="270135" cy="256629"/>
          </a:xfrm>
          <a:prstGeom prst="rect">
            <a:avLst/>
          </a:prstGeom>
        </p:spPr>
      </p:pic>
      <p:sp>
        <p:nvSpPr>
          <p:cNvPr id="43" name="文本框 42">
            <a:extLst>
              <a:ext uri="{FF2B5EF4-FFF2-40B4-BE49-F238E27FC236}">
                <a16:creationId xmlns:a16="http://schemas.microsoft.com/office/drawing/2014/main" id="{2B84975D-3045-284B-81A4-BE8FE68AF373}"/>
              </a:ext>
            </a:extLst>
          </p:cNvPr>
          <p:cNvSpPr txBox="1"/>
          <p:nvPr/>
        </p:nvSpPr>
        <p:spPr>
          <a:xfrm>
            <a:off x="7248997" y="2032400"/>
            <a:ext cx="3791097" cy="640080"/>
          </a:xfrm>
          <a:prstGeom prst="rect">
            <a:avLst/>
          </a:prstGeom>
          <a:noFill/>
        </p:spPr>
        <p:txBody>
          <a:bodyPr rtlCol="0" wrap="square">
            <a:spAutoFit/>
          </a:bodyPr>
          <a:lstStyle/>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a:t>
            </a:r>
          </a:p>
        </p:txBody>
      </p:sp>
      <p:sp>
        <p:nvSpPr>
          <p:cNvPr id="44" name="文本框 43">
            <a:extLst>
              <a:ext uri="{FF2B5EF4-FFF2-40B4-BE49-F238E27FC236}">
                <a16:creationId xmlns:a16="http://schemas.microsoft.com/office/drawing/2014/main" id="{78C7E719-A124-FA4E-8812-DA0140BA9A62}"/>
              </a:ext>
            </a:extLst>
          </p:cNvPr>
          <p:cNvSpPr txBox="1"/>
          <p:nvPr/>
        </p:nvSpPr>
        <p:spPr>
          <a:xfrm>
            <a:off x="7248997" y="1719246"/>
            <a:ext cx="1605280" cy="3352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600" u="none">
                <a:ln>
                  <a:noFill/>
                </a:ln>
                <a:solidFill>
                  <a:prstClr val="black">
                    <a:lumMod val="75000"/>
                    <a:lumOff val="25000"/>
                  </a:prstClr>
                </a:solidFill>
                <a:effectLst/>
                <a:uLnTx/>
                <a:uFillTx/>
                <a:latin typeface="+mn-ea"/>
                <a:ea typeface="思源黑体 CN Regular"/>
                <a:cs typeface="+mn-cs"/>
              </a:rPr>
              <a:t>请输入标题文字</a:t>
            </a:r>
          </a:p>
        </p:txBody>
      </p:sp>
      <p:sp>
        <p:nvSpPr>
          <p:cNvPr id="45" name="文本框 44">
            <a:extLst>
              <a:ext uri="{FF2B5EF4-FFF2-40B4-BE49-F238E27FC236}">
                <a16:creationId xmlns:a16="http://schemas.microsoft.com/office/drawing/2014/main" id="{11C7B133-7EF2-3B4B-BDDD-03190D352602}"/>
              </a:ext>
            </a:extLst>
          </p:cNvPr>
          <p:cNvSpPr txBox="1"/>
          <p:nvPr/>
        </p:nvSpPr>
        <p:spPr>
          <a:xfrm>
            <a:off x="7248997" y="3645741"/>
            <a:ext cx="3791097" cy="640080"/>
          </a:xfrm>
          <a:prstGeom prst="rect">
            <a:avLst/>
          </a:prstGeom>
          <a:noFill/>
        </p:spPr>
        <p:txBody>
          <a:bodyPr rtlCol="0" wrap="square">
            <a:spAutoFit/>
          </a:bodyPr>
          <a:lstStyle/>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a:t>
            </a:r>
          </a:p>
        </p:txBody>
      </p:sp>
      <p:sp>
        <p:nvSpPr>
          <p:cNvPr id="46" name="文本框 45">
            <a:extLst>
              <a:ext uri="{FF2B5EF4-FFF2-40B4-BE49-F238E27FC236}">
                <a16:creationId xmlns:a16="http://schemas.microsoft.com/office/drawing/2014/main" id="{B9D9C659-A255-8D4B-B8B8-3537C0570DEF}"/>
              </a:ext>
            </a:extLst>
          </p:cNvPr>
          <p:cNvSpPr txBox="1"/>
          <p:nvPr/>
        </p:nvSpPr>
        <p:spPr>
          <a:xfrm>
            <a:off x="7248997" y="3332588"/>
            <a:ext cx="1605280" cy="3352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600" u="none">
                <a:ln>
                  <a:noFill/>
                </a:ln>
                <a:solidFill>
                  <a:prstClr val="black">
                    <a:lumMod val="75000"/>
                    <a:lumOff val="25000"/>
                  </a:prstClr>
                </a:solidFill>
                <a:effectLst/>
                <a:uLnTx/>
                <a:uFillTx/>
                <a:latin typeface="+mn-ea"/>
                <a:ea typeface="思源黑体 CN Regular"/>
                <a:cs typeface="+mn-cs"/>
              </a:rPr>
              <a:t>请输入标题文字</a:t>
            </a:r>
          </a:p>
        </p:txBody>
      </p:sp>
      <p:sp>
        <p:nvSpPr>
          <p:cNvPr id="47" name="文本框 46">
            <a:extLst>
              <a:ext uri="{FF2B5EF4-FFF2-40B4-BE49-F238E27FC236}">
                <a16:creationId xmlns:a16="http://schemas.microsoft.com/office/drawing/2014/main" id="{81241E91-D350-FC41-A760-3DADE47015F4}"/>
              </a:ext>
            </a:extLst>
          </p:cNvPr>
          <p:cNvSpPr txBox="1"/>
          <p:nvPr/>
        </p:nvSpPr>
        <p:spPr>
          <a:xfrm>
            <a:off x="7248997" y="5148315"/>
            <a:ext cx="3791097" cy="640080"/>
          </a:xfrm>
          <a:prstGeom prst="rect">
            <a:avLst/>
          </a:prstGeom>
          <a:noFill/>
        </p:spPr>
        <p:txBody>
          <a:bodyPr rtlCol="0" wrap="square">
            <a:spAutoFit/>
          </a:bodyPr>
          <a:lstStyle/>
          <a:p>
            <a:pPr algn="l" defTabSz="914400" eaLnBrk="1" fontAlgn="auto" hangingPunct="1" indent="0" latinLnBrk="0" lvl="0" marL="0" marR="0" rtl="0">
              <a:lnSpc>
                <a:spcPct val="150000"/>
              </a:lnSpc>
              <a:spcBef>
                <a:spcPct val="0"/>
              </a:spcBef>
              <a:spcAft>
                <a:spcPct val="0"/>
              </a:spcAft>
              <a:buClrTx/>
              <a:buSzTx/>
              <a:buFontTx/>
              <a:buNone/>
              <a:defRPr/>
            </a:pPr>
            <a:r>
              <a:rPr altLang="en-US" b="0" baseline="0" cap="none" i="0" kern="1200" kumimoji="1" lang="zh-CN" noProof="0" normalizeH="0" spc="0" strike="noStrike" sz="1200" u="none">
                <a:ln>
                  <a:noFill/>
                </a:ln>
                <a:solidFill>
                  <a:prstClr val="black">
                    <a:lumMod val="50000"/>
                    <a:lumOff val="50000"/>
                  </a:prstClr>
                </a:solidFill>
                <a:effectLst/>
                <a:uLnTx/>
                <a:uFillTx/>
                <a:latin typeface="+mn-ea"/>
                <a:ea typeface="思源黑体 CN Regular"/>
                <a:cs typeface="+mn-ea"/>
                <a:sym typeface="+mn-lt"/>
              </a:rPr>
              <a:t>感谢您使用我们的PPT模板，请在此输入您需要的文字内容，感谢您使用我们的PPT模板。</a:t>
            </a:r>
          </a:p>
        </p:txBody>
      </p:sp>
      <p:sp>
        <p:nvSpPr>
          <p:cNvPr id="48" name="文本框 47">
            <a:extLst>
              <a:ext uri="{FF2B5EF4-FFF2-40B4-BE49-F238E27FC236}">
                <a16:creationId xmlns:a16="http://schemas.microsoft.com/office/drawing/2014/main" id="{16379D3D-7132-2F4D-9109-C929D920B2FC}"/>
              </a:ext>
            </a:extLst>
          </p:cNvPr>
          <p:cNvSpPr txBox="1"/>
          <p:nvPr/>
        </p:nvSpPr>
        <p:spPr>
          <a:xfrm>
            <a:off x="7248997" y="4835162"/>
            <a:ext cx="1605280" cy="335280"/>
          </a:xfrm>
          <a:prstGeom prst="rect">
            <a:avLst/>
          </a:prstGeom>
          <a:noFill/>
        </p:spPr>
        <p:txBody>
          <a:bodyPr rtlCol="0" wrap="non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b="0" baseline="0" cap="none" i="0" kern="1200" kumimoji="1" lang="zh-CN" noProof="0" normalizeH="0" spc="0" strike="noStrike" sz="1600" u="none">
                <a:ln>
                  <a:noFill/>
                </a:ln>
                <a:solidFill>
                  <a:prstClr val="black">
                    <a:lumMod val="75000"/>
                    <a:lumOff val="25000"/>
                  </a:prstClr>
                </a:solidFill>
                <a:effectLst/>
                <a:uLnTx/>
                <a:uFillTx/>
                <a:latin typeface="+mn-ea"/>
                <a:ea typeface="思源黑体 CN Regular"/>
                <a:cs typeface="+mn-cs"/>
              </a:rPr>
              <a:t>请输入标题文字</a:t>
            </a:r>
          </a:p>
        </p:txBody>
      </p:sp>
    </p:spTree>
    <p:extLst>
      <p:ext uri="{BB962C8B-B14F-4D97-AF65-F5344CB8AC3E}">
        <p14:creationId val="4129238428"/>
      </p:ext>
    </p:extLst>
  </p:cSld>
  <p:clrMapOvr>
    <a:masterClrMapping/>
  </p:clrMapOvr>
  <mc:AlternateContent>
    <mc:Choice Requires="p14">
      <p:transition advTm="3000" p14:dur="2000" spd="slow"/>
    </mc:Choice>
    <mc:Fallback>
      <p:transition advTm="3000" spd="slow"/>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9"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dissolve" transition="in">
                                      <p:cBhvr>
                                        <p:cTn dur="500" id="7"/>
                                        <p:tgtEl>
                                          <p:spTgt spid="3"/>
                                        </p:tgtEl>
                                      </p:cBhvr>
                                    </p:animEffect>
                                  </p:childTnLst>
                                </p:cTn>
                              </p:par>
                              <p:par>
                                <p:cTn fill="hold" id="8" nodeType="withEffect" presetClass="entr" presetID="9" presetSubtype="0">
                                  <p:stCondLst>
                                    <p:cond delay="0"/>
                                  </p:stCondLst>
                                  <p:childTnLst>
                                    <p:set>
                                      <p:cBhvr>
                                        <p:cTn dur="1" fill="hold" id="9">
                                          <p:stCondLst>
                                            <p:cond delay="0"/>
                                          </p:stCondLst>
                                        </p:cTn>
                                        <p:tgtEl>
                                          <p:spTgt spid="4"/>
                                        </p:tgtEl>
                                        <p:attrNameLst>
                                          <p:attrName>style.visibility</p:attrName>
                                        </p:attrNameLst>
                                      </p:cBhvr>
                                      <p:to>
                                        <p:strVal val="visible"/>
                                      </p:to>
                                    </p:set>
                                    <p:animEffect filter="dissolve" transition="in">
                                      <p:cBhvr>
                                        <p:cTn dur="500" id="10"/>
                                        <p:tgtEl>
                                          <p:spTgt spid="4"/>
                                        </p:tgtEl>
                                      </p:cBhvr>
                                    </p:animEffect>
                                  </p:childTnLst>
                                </p:cTn>
                              </p:par>
                              <p:par>
                                <p:cTn fill="hold" id="11" nodeType="withEffect" presetClass="entr" presetID="9"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dissolve" transition="in">
                                      <p:cBhvr>
                                        <p:cTn dur="500" id="13"/>
                                        <p:tgtEl>
                                          <p:spTgt spid="5"/>
                                        </p:tgtEl>
                                      </p:cBhvr>
                                    </p:animEffect>
                                  </p:childTnLst>
                                </p:cTn>
                              </p:par>
                              <p:par>
                                <p:cTn fill="hold" grpId="0" id="14" nodeType="withEffect" presetClass="entr" presetID="9" presetSubtype="0">
                                  <p:stCondLst>
                                    <p:cond delay="0"/>
                                  </p:stCondLst>
                                  <p:childTnLst>
                                    <p:set>
                                      <p:cBhvr>
                                        <p:cTn dur="1" fill="hold" id="15">
                                          <p:stCondLst>
                                            <p:cond delay="0"/>
                                          </p:stCondLst>
                                        </p:cTn>
                                        <p:tgtEl>
                                          <p:spTgt spid="6"/>
                                        </p:tgtEl>
                                        <p:attrNameLst>
                                          <p:attrName>style.visibility</p:attrName>
                                        </p:attrNameLst>
                                      </p:cBhvr>
                                      <p:to>
                                        <p:strVal val="visible"/>
                                      </p:to>
                                    </p:set>
                                    <p:animEffect filter="dissolve" transition="in">
                                      <p:cBhvr>
                                        <p:cTn dur="500" id="16"/>
                                        <p:tgtEl>
                                          <p:spTgt spid="6"/>
                                        </p:tgtEl>
                                      </p:cBhvr>
                                    </p:animEffect>
                                  </p:childTnLst>
                                </p:cTn>
                              </p:par>
                              <p:par>
                                <p:cTn fill="hold" grpId="0" id="17" nodeType="withEffect" presetClass="entr" presetID="9"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dissolve" transition="in">
                                      <p:cBhvr>
                                        <p:cTn dur="500" id="19"/>
                                        <p:tgtEl>
                                          <p:spTgt spid="7"/>
                                        </p:tgtEl>
                                      </p:cBhvr>
                                    </p:animEffect>
                                  </p:childTnLst>
                                </p:cTn>
                              </p:par>
                              <p:par>
                                <p:cTn fill="hold" grpId="0" id="20" nodeType="withEffect" presetClass="entr" presetID="9" presetSubtype="0">
                                  <p:stCondLst>
                                    <p:cond delay="0"/>
                                  </p:stCondLst>
                                  <p:childTnLst>
                                    <p:set>
                                      <p:cBhvr>
                                        <p:cTn dur="1" fill="hold" id="21">
                                          <p:stCondLst>
                                            <p:cond delay="0"/>
                                          </p:stCondLst>
                                        </p:cTn>
                                        <p:tgtEl>
                                          <p:spTgt spid="8"/>
                                        </p:tgtEl>
                                        <p:attrNameLst>
                                          <p:attrName>style.visibility</p:attrName>
                                        </p:attrNameLst>
                                      </p:cBhvr>
                                      <p:to>
                                        <p:strVal val="visible"/>
                                      </p:to>
                                    </p:set>
                                    <p:animEffect filter="dissolve" transition="in">
                                      <p:cBhvr>
                                        <p:cTn dur="500" id="22"/>
                                        <p:tgtEl>
                                          <p:spTgt spid="8"/>
                                        </p:tgtEl>
                                      </p:cBhvr>
                                    </p:animEffect>
                                  </p:childTnLst>
                                </p:cTn>
                              </p:par>
                              <p:par>
                                <p:cTn fill="hold" grpId="0" id="23" nodeType="withEffect" presetClass="entr" presetID="9" presetSubtype="0">
                                  <p:stCondLst>
                                    <p:cond delay="0"/>
                                  </p:stCondLst>
                                  <p:childTnLst>
                                    <p:set>
                                      <p:cBhvr>
                                        <p:cTn dur="1" fill="hold" id="24">
                                          <p:stCondLst>
                                            <p:cond delay="0"/>
                                          </p:stCondLst>
                                        </p:cTn>
                                        <p:tgtEl>
                                          <p:spTgt spid="9"/>
                                        </p:tgtEl>
                                        <p:attrNameLst>
                                          <p:attrName>style.visibility</p:attrName>
                                        </p:attrNameLst>
                                      </p:cBhvr>
                                      <p:to>
                                        <p:strVal val="visible"/>
                                      </p:to>
                                    </p:set>
                                    <p:animEffect filter="dissolve" transition="in">
                                      <p:cBhvr>
                                        <p:cTn dur="500" id="25"/>
                                        <p:tgtEl>
                                          <p:spTgt spid="9"/>
                                        </p:tgtEl>
                                      </p:cBhvr>
                                    </p:animEffect>
                                  </p:childTnLst>
                                </p:cTn>
                              </p:par>
                              <p:par>
                                <p:cTn fill="hold" grpId="0" id="26" nodeType="withEffect" presetClass="entr" presetID="9" presetSubtype="0">
                                  <p:stCondLst>
                                    <p:cond delay="0"/>
                                  </p:stCondLst>
                                  <p:childTnLst>
                                    <p:set>
                                      <p:cBhvr>
                                        <p:cTn dur="1" fill="hold" id="27">
                                          <p:stCondLst>
                                            <p:cond delay="0"/>
                                          </p:stCondLst>
                                        </p:cTn>
                                        <p:tgtEl>
                                          <p:spTgt spid="10"/>
                                        </p:tgtEl>
                                        <p:attrNameLst>
                                          <p:attrName>style.visibility</p:attrName>
                                        </p:attrNameLst>
                                      </p:cBhvr>
                                      <p:to>
                                        <p:strVal val="visible"/>
                                      </p:to>
                                    </p:set>
                                    <p:animEffect filter="dissolve" transition="in">
                                      <p:cBhvr>
                                        <p:cTn dur="500" id="28"/>
                                        <p:tgtEl>
                                          <p:spTgt spid="10"/>
                                        </p:tgtEl>
                                      </p:cBhvr>
                                    </p:animEffect>
                                  </p:childTnLst>
                                </p:cTn>
                              </p:par>
                              <p:par>
                                <p:cTn fill="hold" grpId="0" id="29" nodeType="withEffect" presetClass="entr" presetID="9"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dissolve" transition="in">
                                      <p:cBhvr>
                                        <p:cTn dur="500" id="31"/>
                                        <p:tgtEl>
                                          <p:spTgt spid="11"/>
                                        </p:tgtEl>
                                      </p:cBhvr>
                                    </p:animEffect>
                                  </p:childTnLst>
                                </p:cTn>
                              </p:par>
                              <p:par>
                                <p:cTn fill="hold" grpId="0" id="32" nodeType="withEffect" presetClass="entr" presetID="9" presetSubtype="0">
                                  <p:stCondLst>
                                    <p:cond delay="0"/>
                                  </p:stCondLst>
                                  <p:childTnLst>
                                    <p:set>
                                      <p:cBhvr>
                                        <p:cTn dur="1" fill="hold" id="33">
                                          <p:stCondLst>
                                            <p:cond delay="0"/>
                                          </p:stCondLst>
                                        </p:cTn>
                                        <p:tgtEl>
                                          <p:spTgt spid="12"/>
                                        </p:tgtEl>
                                        <p:attrNameLst>
                                          <p:attrName>style.visibility</p:attrName>
                                        </p:attrNameLst>
                                      </p:cBhvr>
                                      <p:to>
                                        <p:strVal val="visible"/>
                                      </p:to>
                                    </p:set>
                                    <p:animEffect filter="dissolve" transition="in">
                                      <p:cBhvr>
                                        <p:cTn dur="500" id="34"/>
                                        <p:tgtEl>
                                          <p:spTgt spid="12"/>
                                        </p:tgtEl>
                                      </p:cBhvr>
                                    </p:animEffect>
                                  </p:childTnLst>
                                </p:cTn>
                              </p:par>
                              <p:par>
                                <p:cTn fill="hold" grpId="0" id="35" nodeType="withEffect" presetClass="entr" presetID="9" presetSubtype="0">
                                  <p:stCondLst>
                                    <p:cond delay="0"/>
                                  </p:stCondLst>
                                  <p:childTnLst>
                                    <p:set>
                                      <p:cBhvr>
                                        <p:cTn dur="1" fill="hold" id="36">
                                          <p:stCondLst>
                                            <p:cond delay="0"/>
                                          </p:stCondLst>
                                        </p:cTn>
                                        <p:tgtEl>
                                          <p:spTgt spid="13"/>
                                        </p:tgtEl>
                                        <p:attrNameLst>
                                          <p:attrName>style.visibility</p:attrName>
                                        </p:attrNameLst>
                                      </p:cBhvr>
                                      <p:to>
                                        <p:strVal val="visible"/>
                                      </p:to>
                                    </p:set>
                                    <p:animEffect filter="dissolve" transition="in">
                                      <p:cBhvr>
                                        <p:cTn dur="500" id="37"/>
                                        <p:tgtEl>
                                          <p:spTgt spid="13"/>
                                        </p:tgtEl>
                                      </p:cBhvr>
                                    </p:animEffect>
                                  </p:childTnLst>
                                </p:cTn>
                              </p:par>
                              <p:par>
                                <p:cTn fill="hold" grpId="0" id="38" nodeType="withEffect" presetClass="entr" presetID="9" presetSubtype="0">
                                  <p:stCondLst>
                                    <p:cond delay="0"/>
                                  </p:stCondLst>
                                  <p:childTnLst>
                                    <p:set>
                                      <p:cBhvr>
                                        <p:cTn dur="1" fill="hold" id="39">
                                          <p:stCondLst>
                                            <p:cond delay="0"/>
                                          </p:stCondLst>
                                        </p:cTn>
                                        <p:tgtEl>
                                          <p:spTgt spid="14"/>
                                        </p:tgtEl>
                                        <p:attrNameLst>
                                          <p:attrName>style.visibility</p:attrName>
                                        </p:attrNameLst>
                                      </p:cBhvr>
                                      <p:to>
                                        <p:strVal val="visible"/>
                                      </p:to>
                                    </p:set>
                                    <p:animEffect filter="dissolve" transition="in">
                                      <p:cBhvr>
                                        <p:cTn dur="500" id="40"/>
                                        <p:tgtEl>
                                          <p:spTgt spid="14"/>
                                        </p:tgtEl>
                                      </p:cBhvr>
                                    </p:animEffect>
                                  </p:childTnLst>
                                </p:cTn>
                              </p:par>
                              <p:par>
                                <p:cTn fill="hold" grpId="0" id="41" nodeType="withEffect" presetClass="entr" presetID="9" presetSubtype="0">
                                  <p:stCondLst>
                                    <p:cond delay="0"/>
                                  </p:stCondLst>
                                  <p:childTnLst>
                                    <p:set>
                                      <p:cBhvr>
                                        <p:cTn dur="1" fill="hold" id="42">
                                          <p:stCondLst>
                                            <p:cond delay="0"/>
                                          </p:stCondLst>
                                        </p:cTn>
                                        <p:tgtEl>
                                          <p:spTgt spid="15"/>
                                        </p:tgtEl>
                                        <p:attrNameLst>
                                          <p:attrName>style.visibility</p:attrName>
                                        </p:attrNameLst>
                                      </p:cBhvr>
                                      <p:to>
                                        <p:strVal val="visible"/>
                                      </p:to>
                                    </p:set>
                                    <p:animEffect filter="dissolve" transition="in">
                                      <p:cBhvr>
                                        <p:cTn dur="500" id="43"/>
                                        <p:tgtEl>
                                          <p:spTgt spid="15"/>
                                        </p:tgtEl>
                                      </p:cBhvr>
                                    </p:animEffect>
                                  </p:childTnLst>
                                </p:cTn>
                              </p:par>
                              <p:par>
                                <p:cTn fill="hold" grpId="0" id="44" nodeType="withEffect" presetClass="entr" presetID="9" presetSubtype="0">
                                  <p:stCondLst>
                                    <p:cond delay="0"/>
                                  </p:stCondLst>
                                  <p:childTnLst>
                                    <p:set>
                                      <p:cBhvr>
                                        <p:cTn dur="1" fill="hold" id="45">
                                          <p:stCondLst>
                                            <p:cond delay="0"/>
                                          </p:stCondLst>
                                        </p:cTn>
                                        <p:tgtEl>
                                          <p:spTgt spid="16"/>
                                        </p:tgtEl>
                                        <p:attrNameLst>
                                          <p:attrName>style.visibility</p:attrName>
                                        </p:attrNameLst>
                                      </p:cBhvr>
                                      <p:to>
                                        <p:strVal val="visible"/>
                                      </p:to>
                                    </p:set>
                                    <p:animEffect filter="dissolve" transition="in">
                                      <p:cBhvr>
                                        <p:cTn dur="500" id="46"/>
                                        <p:tgtEl>
                                          <p:spTgt spid="16"/>
                                        </p:tgtEl>
                                      </p:cBhvr>
                                    </p:animEffect>
                                  </p:childTnLst>
                                </p:cTn>
                              </p:par>
                              <p:par>
                                <p:cTn fill="hold" grpId="0" id="47" nodeType="withEffect" presetClass="entr" presetID="9" presetSubtype="0">
                                  <p:stCondLst>
                                    <p:cond delay="0"/>
                                  </p:stCondLst>
                                  <p:childTnLst>
                                    <p:set>
                                      <p:cBhvr>
                                        <p:cTn dur="1" fill="hold" id="48">
                                          <p:stCondLst>
                                            <p:cond delay="0"/>
                                          </p:stCondLst>
                                        </p:cTn>
                                        <p:tgtEl>
                                          <p:spTgt spid="17"/>
                                        </p:tgtEl>
                                        <p:attrNameLst>
                                          <p:attrName>style.visibility</p:attrName>
                                        </p:attrNameLst>
                                      </p:cBhvr>
                                      <p:to>
                                        <p:strVal val="visible"/>
                                      </p:to>
                                    </p:set>
                                    <p:animEffect filter="dissolve" transition="in">
                                      <p:cBhvr>
                                        <p:cTn dur="500" id="49"/>
                                        <p:tgtEl>
                                          <p:spTgt spid="17"/>
                                        </p:tgtEl>
                                      </p:cBhvr>
                                    </p:animEffect>
                                  </p:childTnLst>
                                </p:cTn>
                              </p:par>
                            </p:childTnLst>
                          </p:cTn>
                        </p:par>
                      </p:childTnLst>
                    </p:cTn>
                  </p:par>
                  <p:par>
                    <p:cTn fill="hold" id="50" nodeType="clickPar">
                      <p:stCondLst>
                        <p:cond delay="indefinite"/>
                      </p:stCondLst>
                      <p:childTnLst>
                        <p:par>
                          <p:cTn fill="hold" id="51" nodeType="afterGroup">
                            <p:stCondLst>
                              <p:cond delay="0"/>
                            </p:stCondLst>
                            <p:childTnLst>
                              <p:par>
                                <p:cTn fill="hold" id="52" nodeType="clickEffect" presetClass="entr" presetID="9" presetSubtype="0">
                                  <p:stCondLst>
                                    <p:cond delay="0"/>
                                  </p:stCondLst>
                                  <p:childTnLst>
                                    <p:set>
                                      <p:cBhvr>
                                        <p:cTn dur="1" fill="hold" id="53">
                                          <p:stCondLst>
                                            <p:cond delay="0"/>
                                          </p:stCondLst>
                                        </p:cTn>
                                        <p:tgtEl>
                                          <p:spTgt spid="40"/>
                                        </p:tgtEl>
                                        <p:attrNameLst>
                                          <p:attrName>style.visibility</p:attrName>
                                        </p:attrNameLst>
                                      </p:cBhvr>
                                      <p:to>
                                        <p:strVal val="visible"/>
                                      </p:to>
                                    </p:set>
                                    <p:animEffect filter="dissolve" transition="in">
                                      <p:cBhvr>
                                        <p:cTn dur="500" id="54"/>
                                        <p:tgtEl>
                                          <p:spTgt spid="40"/>
                                        </p:tgtEl>
                                      </p:cBhvr>
                                    </p:animEffect>
                                  </p:childTnLst>
                                </p:cTn>
                              </p:par>
                              <p:par>
                                <p:cTn fill="hold" id="55" nodeType="withEffect" presetClass="entr" presetID="9" presetSubtype="0">
                                  <p:stCondLst>
                                    <p:cond delay="0"/>
                                  </p:stCondLst>
                                  <p:childTnLst>
                                    <p:set>
                                      <p:cBhvr>
                                        <p:cTn dur="1" fill="hold" id="56">
                                          <p:stCondLst>
                                            <p:cond delay="0"/>
                                          </p:stCondLst>
                                        </p:cTn>
                                        <p:tgtEl>
                                          <p:spTgt spid="41"/>
                                        </p:tgtEl>
                                        <p:attrNameLst>
                                          <p:attrName>style.visibility</p:attrName>
                                        </p:attrNameLst>
                                      </p:cBhvr>
                                      <p:to>
                                        <p:strVal val="visible"/>
                                      </p:to>
                                    </p:set>
                                    <p:animEffect filter="dissolve" transition="in">
                                      <p:cBhvr>
                                        <p:cTn dur="500" id="57"/>
                                        <p:tgtEl>
                                          <p:spTgt spid="41"/>
                                        </p:tgtEl>
                                      </p:cBhvr>
                                    </p:animEffect>
                                  </p:childTnLst>
                                </p:cTn>
                              </p:par>
                              <p:par>
                                <p:cTn fill="hold" id="58" nodeType="withEffect" presetClass="entr" presetID="9" presetSubtype="0">
                                  <p:stCondLst>
                                    <p:cond delay="0"/>
                                  </p:stCondLst>
                                  <p:childTnLst>
                                    <p:set>
                                      <p:cBhvr>
                                        <p:cTn dur="1" fill="hold" id="59">
                                          <p:stCondLst>
                                            <p:cond delay="0"/>
                                          </p:stCondLst>
                                        </p:cTn>
                                        <p:tgtEl>
                                          <p:spTgt spid="42"/>
                                        </p:tgtEl>
                                        <p:attrNameLst>
                                          <p:attrName>style.visibility</p:attrName>
                                        </p:attrNameLst>
                                      </p:cBhvr>
                                      <p:to>
                                        <p:strVal val="visible"/>
                                      </p:to>
                                    </p:set>
                                    <p:animEffect filter="dissolve" transition="in">
                                      <p:cBhvr>
                                        <p:cTn dur="500" id="60"/>
                                        <p:tgtEl>
                                          <p:spTgt spid="42"/>
                                        </p:tgtEl>
                                      </p:cBhvr>
                                    </p:animEffect>
                                  </p:childTnLst>
                                </p:cTn>
                              </p:par>
                              <p:par>
                                <p:cTn fill="hold" grpId="0" id="61" nodeType="withEffect" presetClass="entr" presetID="9" presetSubtype="0">
                                  <p:stCondLst>
                                    <p:cond delay="0"/>
                                  </p:stCondLst>
                                  <p:childTnLst>
                                    <p:set>
                                      <p:cBhvr>
                                        <p:cTn dur="1" fill="hold" id="62">
                                          <p:stCondLst>
                                            <p:cond delay="0"/>
                                          </p:stCondLst>
                                        </p:cTn>
                                        <p:tgtEl>
                                          <p:spTgt spid="43"/>
                                        </p:tgtEl>
                                        <p:attrNameLst>
                                          <p:attrName>style.visibility</p:attrName>
                                        </p:attrNameLst>
                                      </p:cBhvr>
                                      <p:to>
                                        <p:strVal val="visible"/>
                                      </p:to>
                                    </p:set>
                                    <p:animEffect filter="dissolve" transition="in">
                                      <p:cBhvr>
                                        <p:cTn dur="500" id="63"/>
                                        <p:tgtEl>
                                          <p:spTgt spid="43"/>
                                        </p:tgtEl>
                                      </p:cBhvr>
                                    </p:animEffect>
                                  </p:childTnLst>
                                </p:cTn>
                              </p:par>
                              <p:par>
                                <p:cTn fill="hold" grpId="0" id="64" nodeType="withEffect" presetClass="entr" presetID="9" presetSubtype="0">
                                  <p:stCondLst>
                                    <p:cond delay="0"/>
                                  </p:stCondLst>
                                  <p:childTnLst>
                                    <p:set>
                                      <p:cBhvr>
                                        <p:cTn dur="1" fill="hold" id="65">
                                          <p:stCondLst>
                                            <p:cond delay="0"/>
                                          </p:stCondLst>
                                        </p:cTn>
                                        <p:tgtEl>
                                          <p:spTgt spid="44"/>
                                        </p:tgtEl>
                                        <p:attrNameLst>
                                          <p:attrName>style.visibility</p:attrName>
                                        </p:attrNameLst>
                                      </p:cBhvr>
                                      <p:to>
                                        <p:strVal val="visible"/>
                                      </p:to>
                                    </p:set>
                                    <p:animEffect filter="dissolve" transition="in">
                                      <p:cBhvr>
                                        <p:cTn dur="500" id="66"/>
                                        <p:tgtEl>
                                          <p:spTgt spid="44"/>
                                        </p:tgtEl>
                                      </p:cBhvr>
                                    </p:animEffect>
                                  </p:childTnLst>
                                </p:cTn>
                              </p:par>
                              <p:par>
                                <p:cTn fill="hold" grpId="0" id="67" nodeType="withEffect" presetClass="entr" presetID="9" presetSubtype="0">
                                  <p:stCondLst>
                                    <p:cond delay="0"/>
                                  </p:stCondLst>
                                  <p:childTnLst>
                                    <p:set>
                                      <p:cBhvr>
                                        <p:cTn dur="1" fill="hold" id="68">
                                          <p:stCondLst>
                                            <p:cond delay="0"/>
                                          </p:stCondLst>
                                        </p:cTn>
                                        <p:tgtEl>
                                          <p:spTgt spid="45"/>
                                        </p:tgtEl>
                                        <p:attrNameLst>
                                          <p:attrName>style.visibility</p:attrName>
                                        </p:attrNameLst>
                                      </p:cBhvr>
                                      <p:to>
                                        <p:strVal val="visible"/>
                                      </p:to>
                                    </p:set>
                                    <p:animEffect filter="dissolve" transition="in">
                                      <p:cBhvr>
                                        <p:cTn dur="500" id="69"/>
                                        <p:tgtEl>
                                          <p:spTgt spid="45"/>
                                        </p:tgtEl>
                                      </p:cBhvr>
                                    </p:animEffect>
                                  </p:childTnLst>
                                </p:cTn>
                              </p:par>
                              <p:par>
                                <p:cTn fill="hold" grpId="0" id="70" nodeType="withEffect" presetClass="entr" presetID="9" presetSubtype="0">
                                  <p:stCondLst>
                                    <p:cond delay="0"/>
                                  </p:stCondLst>
                                  <p:childTnLst>
                                    <p:set>
                                      <p:cBhvr>
                                        <p:cTn dur="1" fill="hold" id="71">
                                          <p:stCondLst>
                                            <p:cond delay="0"/>
                                          </p:stCondLst>
                                        </p:cTn>
                                        <p:tgtEl>
                                          <p:spTgt spid="46"/>
                                        </p:tgtEl>
                                        <p:attrNameLst>
                                          <p:attrName>style.visibility</p:attrName>
                                        </p:attrNameLst>
                                      </p:cBhvr>
                                      <p:to>
                                        <p:strVal val="visible"/>
                                      </p:to>
                                    </p:set>
                                    <p:animEffect filter="dissolve" transition="in">
                                      <p:cBhvr>
                                        <p:cTn dur="500" id="72"/>
                                        <p:tgtEl>
                                          <p:spTgt spid="46"/>
                                        </p:tgtEl>
                                      </p:cBhvr>
                                    </p:animEffect>
                                  </p:childTnLst>
                                </p:cTn>
                              </p:par>
                              <p:par>
                                <p:cTn fill="hold" grpId="0" id="73" nodeType="withEffect" presetClass="entr" presetID="9" presetSubtype="0">
                                  <p:stCondLst>
                                    <p:cond delay="0"/>
                                  </p:stCondLst>
                                  <p:childTnLst>
                                    <p:set>
                                      <p:cBhvr>
                                        <p:cTn dur="1" fill="hold" id="74">
                                          <p:stCondLst>
                                            <p:cond delay="0"/>
                                          </p:stCondLst>
                                        </p:cTn>
                                        <p:tgtEl>
                                          <p:spTgt spid="47"/>
                                        </p:tgtEl>
                                        <p:attrNameLst>
                                          <p:attrName>style.visibility</p:attrName>
                                        </p:attrNameLst>
                                      </p:cBhvr>
                                      <p:to>
                                        <p:strVal val="visible"/>
                                      </p:to>
                                    </p:set>
                                    <p:animEffect filter="dissolve" transition="in">
                                      <p:cBhvr>
                                        <p:cTn dur="500" id="75"/>
                                        <p:tgtEl>
                                          <p:spTgt spid="47"/>
                                        </p:tgtEl>
                                      </p:cBhvr>
                                    </p:animEffect>
                                  </p:childTnLst>
                                </p:cTn>
                              </p:par>
                              <p:par>
                                <p:cTn fill="hold" grpId="0" id="76" nodeType="withEffect" presetClass="entr" presetID="9" presetSubtype="0">
                                  <p:stCondLst>
                                    <p:cond delay="0"/>
                                  </p:stCondLst>
                                  <p:childTnLst>
                                    <p:set>
                                      <p:cBhvr>
                                        <p:cTn dur="1" fill="hold" id="77">
                                          <p:stCondLst>
                                            <p:cond delay="0"/>
                                          </p:stCondLst>
                                        </p:cTn>
                                        <p:tgtEl>
                                          <p:spTgt spid="48"/>
                                        </p:tgtEl>
                                        <p:attrNameLst>
                                          <p:attrName>style.visibility</p:attrName>
                                        </p:attrNameLst>
                                      </p:cBhvr>
                                      <p:to>
                                        <p:strVal val="visible"/>
                                      </p:to>
                                    </p:set>
                                    <p:animEffect filter="dissolve" transition="in">
                                      <p:cBhvr>
                                        <p:cTn dur="500" id="78"/>
                                        <p:tgtEl>
                                          <p:spTgt spid="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6"/>
      <p:bldP grpId="0" spid="7"/>
      <p:bldP grpId="0" spid="8"/>
      <p:bldP grpId="0" spid="9"/>
      <p:bldP grpId="0" spid="10"/>
      <p:bldP grpId="0" spid="11"/>
      <p:bldP grpId="0" spid="12"/>
      <p:bldP grpId="0" spid="13"/>
      <p:bldP grpId="0" spid="14"/>
      <p:bldP grpId="0" spid="15"/>
      <p:bldP grpId="0" spid="16"/>
      <p:bldP grpId="0" spid="17"/>
      <p:bldP grpId="0" spid="43"/>
      <p:bldP grpId="0" spid="44"/>
      <p:bldP grpId="0" spid="45"/>
      <p:bldP grpId="0" spid="46"/>
      <p:bldP grpId="0" spid="47"/>
      <p:bldP grpId="0" spid="48"/>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588ku">
      <a:majorFont>
        <a:latin typeface="Arial Black"/>
        <a:ea typeface="思源黑体 CN Bold"/>
        <a:cs typeface="Arial"/>
      </a:majorFont>
      <a:minorFont>
        <a:latin typeface="Arial"/>
        <a:ea typeface="思源黑体 CN Regular"/>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246</Paragraphs>
  <Slides>20</Slides>
  <Notes>20</Notes>
  <TotalTime>17</TotalTime>
  <HiddenSlides>0</HiddenSlides>
  <MMClips>0</MMClips>
  <ScaleCrop>0</ScaleCrop>
  <HeadingPairs>
    <vt:vector baseType="variant" size="6">
      <vt:variant>
        <vt:lpstr>Fonts used</vt:lpstr>
      </vt:variant>
      <vt:variant>
        <vt:i4>19</vt:i4>
      </vt:variant>
      <vt:variant>
        <vt:lpstr>Theme</vt:lpstr>
      </vt:variant>
      <vt:variant>
        <vt:i4>1</vt:i4>
      </vt:variant>
      <vt:variant>
        <vt:lpstr>Slide Titles</vt:lpstr>
      </vt:variant>
      <vt:variant>
        <vt:i4>20</vt:i4>
      </vt:variant>
    </vt:vector>
  </HeadingPairs>
  <TitlesOfParts>
    <vt:vector baseType="lpstr" size="40">
      <vt:lpstr>Arial</vt:lpstr>
      <vt:lpstr>Arial Black</vt:lpstr>
      <vt:lpstr>思源黑体 CN Bold</vt:lpstr>
      <vt:lpstr>思源黑体 CN Regular</vt:lpstr>
      <vt:lpstr>Calibri Light</vt:lpstr>
      <vt:lpstr>Calibri</vt:lpstr>
      <vt:lpstr>等线 Light</vt:lpstr>
      <vt:lpstr>等线</vt:lpstr>
      <vt:lpstr>思源宋体 CN Medium</vt:lpstr>
      <vt:lpstr>思源黑体 Medium</vt:lpstr>
      <vt:lpstr>思源黑体 CN Medium</vt:lpstr>
      <vt:lpstr>思源黑体 Light</vt:lpstr>
      <vt:lpstr>字魂35号-经典雅黑</vt:lpstr>
      <vt:lpstr>思源黑体 Normal</vt:lpstr>
      <vt:lpstr>Lato</vt:lpstr>
      <vt:lpstr>MS PGothic</vt:lpstr>
      <vt:lpstr>字魂59号-创粗黑</vt:lpstr>
      <vt:lpstr>微软雅黑</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2021-07-16T05:29:27Z</dcterms:created>
  <cp:lastModifiedBy>kan</cp:lastModifiedBy>
  <dcterms:modified xsi:type="dcterms:W3CDTF">2021-08-20T11:23:56Z</dcterms:modified>
  <cp:revision>4</cp:revision>
  <dc:subject>https://www.ypppt.com/</dc:subject>
  <dc:title>https://www.ypppt.com/</dc:title>
</cp:coreProperties>
</file>